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1" r:id="rId4"/>
    <p:sldId id="275" r:id="rId5"/>
    <p:sldId id="282" r:id="rId6"/>
    <p:sldId id="277" r:id="rId7"/>
    <p:sldId id="286" r:id="rId8"/>
    <p:sldId id="273" r:id="rId9"/>
    <p:sldId id="289" r:id="rId10"/>
    <p:sldId id="280" r:id="rId11"/>
    <p:sldId id="281" r:id="rId12"/>
    <p:sldId id="274" r:id="rId13"/>
    <p:sldId id="285"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9900"/>
    <a:srgbClr val="FFFFCC"/>
    <a:srgbClr val="D6F2E4"/>
    <a:srgbClr val="4D4D4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3" d="100"/>
          <a:sy n="63" d="100"/>
        </p:scale>
        <p:origin x="1772" y="56"/>
      </p:cViewPr>
      <p:guideLst>
        <p:guide orient="horz" pos="2160"/>
        <p:guide pos="1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userDrawn="1"/>
        </p:nvSpPr>
        <p:spPr bwMode="auto">
          <a:xfrm>
            <a:off x="-19050" y="0"/>
            <a:ext cx="9191625" cy="1152525"/>
          </a:xfrm>
          <a:custGeom>
            <a:avLst/>
            <a:gdLst/>
            <a:ahLst/>
            <a:cxnLst>
              <a:cxn ang="0">
                <a:pos x="9" y="705"/>
              </a:cxn>
              <a:cxn ang="0">
                <a:pos x="480" y="714"/>
              </a:cxn>
              <a:cxn ang="0">
                <a:pos x="906" y="726"/>
              </a:cxn>
              <a:cxn ang="0">
                <a:pos x="1176" y="714"/>
              </a:cxn>
              <a:cxn ang="0">
                <a:pos x="1206" y="702"/>
              </a:cxn>
              <a:cxn ang="0">
                <a:pos x="1416" y="696"/>
              </a:cxn>
              <a:cxn ang="0">
                <a:pos x="1887" y="696"/>
              </a:cxn>
              <a:cxn ang="0">
                <a:pos x="1914" y="708"/>
              </a:cxn>
              <a:cxn ang="0">
                <a:pos x="2424" y="710"/>
              </a:cxn>
              <a:cxn ang="0">
                <a:pos x="2508" y="682"/>
              </a:cxn>
              <a:cxn ang="0">
                <a:pos x="3012" y="694"/>
              </a:cxn>
              <a:cxn ang="0">
                <a:pos x="3028" y="672"/>
              </a:cxn>
              <a:cxn ang="0">
                <a:pos x="3114" y="676"/>
              </a:cxn>
              <a:cxn ang="0">
                <a:pos x="3654" y="672"/>
              </a:cxn>
              <a:cxn ang="0">
                <a:pos x="3754" y="664"/>
              </a:cxn>
              <a:cxn ang="0">
                <a:pos x="4228" y="666"/>
              </a:cxn>
              <a:cxn ang="0">
                <a:pos x="4274" y="640"/>
              </a:cxn>
              <a:cxn ang="0">
                <a:pos x="4976" y="646"/>
              </a:cxn>
              <a:cxn ang="0">
                <a:pos x="5782" y="644"/>
              </a:cxn>
              <a:cxn ang="0">
                <a:pos x="5790" y="0"/>
              </a:cxn>
              <a:cxn ang="0">
                <a:pos x="0" y="0"/>
              </a:cxn>
              <a:cxn ang="0">
                <a:pos x="9" y="705"/>
              </a:cxn>
            </a:cxnLst>
            <a:rect l="0" t="0" r="r" b="b"/>
            <a:pathLst>
              <a:path w="5790" h="726">
                <a:moveTo>
                  <a:pt x="9" y="705"/>
                </a:moveTo>
                <a:lnTo>
                  <a:pt x="480" y="714"/>
                </a:lnTo>
                <a:lnTo>
                  <a:pt x="906" y="726"/>
                </a:lnTo>
                <a:lnTo>
                  <a:pt x="1176" y="714"/>
                </a:lnTo>
                <a:lnTo>
                  <a:pt x="1206" y="702"/>
                </a:lnTo>
                <a:lnTo>
                  <a:pt x="1416" y="696"/>
                </a:lnTo>
                <a:lnTo>
                  <a:pt x="1887" y="696"/>
                </a:lnTo>
                <a:lnTo>
                  <a:pt x="1914" y="708"/>
                </a:lnTo>
                <a:lnTo>
                  <a:pt x="2424" y="710"/>
                </a:lnTo>
                <a:lnTo>
                  <a:pt x="2508" y="682"/>
                </a:lnTo>
                <a:lnTo>
                  <a:pt x="3012" y="694"/>
                </a:lnTo>
                <a:lnTo>
                  <a:pt x="3028" y="672"/>
                </a:lnTo>
                <a:lnTo>
                  <a:pt x="3114" y="676"/>
                </a:lnTo>
                <a:lnTo>
                  <a:pt x="3654" y="672"/>
                </a:lnTo>
                <a:lnTo>
                  <a:pt x="3754" y="664"/>
                </a:lnTo>
                <a:lnTo>
                  <a:pt x="4228" y="666"/>
                </a:lnTo>
                <a:lnTo>
                  <a:pt x="4274" y="640"/>
                </a:lnTo>
                <a:lnTo>
                  <a:pt x="4976" y="646"/>
                </a:lnTo>
                <a:lnTo>
                  <a:pt x="5782" y="644"/>
                </a:lnTo>
                <a:lnTo>
                  <a:pt x="5790" y="0"/>
                </a:lnTo>
                <a:lnTo>
                  <a:pt x="0" y="0"/>
                </a:lnTo>
                <a:lnTo>
                  <a:pt x="9" y="705"/>
                </a:lnTo>
                <a:close/>
              </a:path>
            </a:pathLst>
          </a:custGeom>
          <a:gradFill rotWithShape="1">
            <a:gsLst>
              <a:gs pos="0">
                <a:srgbClr val="339966"/>
              </a:gs>
              <a:gs pos="100000">
                <a:srgbClr val="339966">
                  <a:gamma/>
                  <a:shade val="46275"/>
                  <a:invGamma/>
                </a:srgbClr>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 name="Freeform 3"/>
          <p:cNvSpPr>
            <a:spLocks/>
          </p:cNvSpPr>
          <p:nvPr userDrawn="1"/>
        </p:nvSpPr>
        <p:spPr bwMode="auto">
          <a:xfrm>
            <a:off x="-23813" y="1003300"/>
            <a:ext cx="9191626" cy="2425700"/>
          </a:xfrm>
          <a:custGeom>
            <a:avLst/>
            <a:gdLst/>
            <a:ahLst/>
            <a:cxnLst>
              <a:cxn ang="0">
                <a:pos x="6" y="64"/>
              </a:cxn>
              <a:cxn ang="0">
                <a:pos x="487" y="82"/>
              </a:cxn>
              <a:cxn ang="0">
                <a:pos x="915" y="84"/>
              </a:cxn>
              <a:cxn ang="0">
                <a:pos x="930" y="42"/>
              </a:cxn>
              <a:cxn ang="0">
                <a:pos x="1205" y="56"/>
              </a:cxn>
              <a:cxn ang="0">
                <a:pos x="1437" y="72"/>
              </a:cxn>
              <a:cxn ang="0">
                <a:pos x="1879" y="54"/>
              </a:cxn>
              <a:cxn ang="0">
                <a:pos x="1977" y="64"/>
              </a:cxn>
              <a:cxn ang="0">
                <a:pos x="2424" y="64"/>
              </a:cxn>
              <a:cxn ang="0">
                <a:pos x="2440" y="42"/>
              </a:cxn>
              <a:cxn ang="0">
                <a:pos x="2955" y="64"/>
              </a:cxn>
              <a:cxn ang="0">
                <a:pos x="3027" y="40"/>
              </a:cxn>
              <a:cxn ang="0">
                <a:pos x="3179" y="38"/>
              </a:cxn>
              <a:cxn ang="0">
                <a:pos x="3574" y="38"/>
              </a:cxn>
              <a:cxn ang="0">
                <a:pos x="3795" y="30"/>
              </a:cxn>
              <a:cxn ang="0">
                <a:pos x="4193" y="46"/>
              </a:cxn>
              <a:cxn ang="0">
                <a:pos x="4288" y="0"/>
              </a:cxn>
              <a:cxn ang="0">
                <a:pos x="4332" y="22"/>
              </a:cxn>
              <a:cxn ang="0">
                <a:pos x="4990" y="4"/>
              </a:cxn>
              <a:cxn ang="0">
                <a:pos x="5781" y="2"/>
              </a:cxn>
              <a:cxn ang="0">
                <a:pos x="5790" y="1516"/>
              </a:cxn>
              <a:cxn ang="0">
                <a:pos x="0" y="1528"/>
              </a:cxn>
              <a:cxn ang="0">
                <a:pos x="6" y="64"/>
              </a:cxn>
            </a:cxnLst>
            <a:rect l="0" t="0" r="r" b="b"/>
            <a:pathLst>
              <a:path w="5790" h="1528">
                <a:moveTo>
                  <a:pt x="6" y="64"/>
                </a:moveTo>
                <a:lnTo>
                  <a:pt x="487" y="82"/>
                </a:lnTo>
                <a:lnTo>
                  <a:pt x="915" y="84"/>
                </a:lnTo>
                <a:lnTo>
                  <a:pt x="930" y="42"/>
                </a:lnTo>
                <a:lnTo>
                  <a:pt x="1205" y="56"/>
                </a:lnTo>
                <a:lnTo>
                  <a:pt x="1437" y="72"/>
                </a:lnTo>
                <a:lnTo>
                  <a:pt x="1879" y="54"/>
                </a:lnTo>
                <a:lnTo>
                  <a:pt x="1977" y="64"/>
                </a:lnTo>
                <a:lnTo>
                  <a:pt x="2424" y="64"/>
                </a:lnTo>
                <a:lnTo>
                  <a:pt x="2440" y="42"/>
                </a:lnTo>
                <a:lnTo>
                  <a:pt x="2955" y="64"/>
                </a:lnTo>
                <a:lnTo>
                  <a:pt x="3027" y="40"/>
                </a:lnTo>
                <a:lnTo>
                  <a:pt x="3179" y="38"/>
                </a:lnTo>
                <a:lnTo>
                  <a:pt x="3574" y="38"/>
                </a:lnTo>
                <a:lnTo>
                  <a:pt x="3795" y="30"/>
                </a:lnTo>
                <a:lnTo>
                  <a:pt x="4193" y="46"/>
                </a:lnTo>
                <a:lnTo>
                  <a:pt x="4288" y="0"/>
                </a:lnTo>
                <a:lnTo>
                  <a:pt x="4332" y="22"/>
                </a:lnTo>
                <a:lnTo>
                  <a:pt x="4990" y="4"/>
                </a:lnTo>
                <a:lnTo>
                  <a:pt x="5781" y="2"/>
                </a:lnTo>
                <a:lnTo>
                  <a:pt x="5790" y="1516"/>
                </a:lnTo>
                <a:lnTo>
                  <a:pt x="0" y="1528"/>
                </a:lnTo>
                <a:lnTo>
                  <a:pt x="6" y="64"/>
                </a:lnTo>
                <a:close/>
              </a:path>
            </a:pathLst>
          </a:custGeom>
          <a:gradFill rotWithShape="1">
            <a:gsLst>
              <a:gs pos="0">
                <a:srgbClr val="FFFFCC"/>
              </a:gs>
              <a:gs pos="100000">
                <a:srgbClr val="FFFFCC">
                  <a:gamma/>
                  <a:tint val="0"/>
                  <a:invGamma/>
                </a:srgbClr>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6" name="Freeform 4"/>
          <p:cNvSpPr>
            <a:spLocks/>
          </p:cNvSpPr>
          <p:nvPr userDrawn="1"/>
        </p:nvSpPr>
        <p:spPr bwMode="auto">
          <a:xfrm>
            <a:off x="-3175" y="3400425"/>
            <a:ext cx="9175750" cy="3200400"/>
          </a:xfrm>
          <a:custGeom>
            <a:avLst/>
            <a:gdLst/>
            <a:ahLst/>
            <a:cxnLst>
              <a:cxn ang="0">
                <a:pos x="96" y="1956"/>
              </a:cxn>
              <a:cxn ang="0">
                <a:pos x="470" y="1944"/>
              </a:cxn>
              <a:cxn ang="0">
                <a:pos x="910" y="1936"/>
              </a:cxn>
              <a:cxn ang="0">
                <a:pos x="908" y="1976"/>
              </a:cxn>
              <a:cxn ang="0">
                <a:pos x="1440" y="1954"/>
              </a:cxn>
              <a:cxn ang="0">
                <a:pos x="1646" y="1946"/>
              </a:cxn>
              <a:cxn ang="0">
                <a:pos x="1648" y="1970"/>
              </a:cxn>
              <a:cxn ang="0">
                <a:pos x="1992" y="1954"/>
              </a:cxn>
              <a:cxn ang="0">
                <a:pos x="2402" y="1946"/>
              </a:cxn>
              <a:cxn ang="0">
                <a:pos x="2412" y="1970"/>
              </a:cxn>
              <a:cxn ang="0">
                <a:pos x="3010" y="1964"/>
              </a:cxn>
              <a:cxn ang="0">
                <a:pos x="3030" y="1988"/>
              </a:cxn>
              <a:cxn ang="0">
                <a:pos x="3618" y="1966"/>
              </a:cxn>
              <a:cxn ang="0">
                <a:pos x="3617" y="1992"/>
              </a:cxn>
              <a:cxn ang="0">
                <a:pos x="3880" y="1986"/>
              </a:cxn>
              <a:cxn ang="0">
                <a:pos x="4198" y="1980"/>
              </a:cxn>
              <a:cxn ang="0">
                <a:pos x="4184" y="2012"/>
              </a:cxn>
              <a:cxn ang="0">
                <a:pos x="4956" y="2016"/>
              </a:cxn>
              <a:cxn ang="0">
                <a:pos x="5766" y="2016"/>
              </a:cxn>
              <a:cxn ang="0">
                <a:pos x="5780" y="6"/>
              </a:cxn>
              <a:cxn ang="0">
                <a:pos x="2" y="0"/>
              </a:cxn>
              <a:cxn ang="0">
                <a:pos x="0" y="1954"/>
              </a:cxn>
              <a:cxn ang="0">
                <a:pos x="96" y="1956"/>
              </a:cxn>
            </a:cxnLst>
            <a:rect l="0" t="0" r="r" b="b"/>
            <a:pathLst>
              <a:path w="5780" h="2016">
                <a:moveTo>
                  <a:pt x="96" y="1956"/>
                </a:moveTo>
                <a:lnTo>
                  <a:pt x="470" y="1944"/>
                </a:lnTo>
                <a:lnTo>
                  <a:pt x="910" y="1936"/>
                </a:lnTo>
                <a:lnTo>
                  <a:pt x="908" y="1976"/>
                </a:lnTo>
                <a:lnTo>
                  <a:pt x="1440" y="1954"/>
                </a:lnTo>
                <a:lnTo>
                  <a:pt x="1646" y="1946"/>
                </a:lnTo>
                <a:lnTo>
                  <a:pt x="1648" y="1970"/>
                </a:lnTo>
                <a:lnTo>
                  <a:pt x="1992" y="1954"/>
                </a:lnTo>
                <a:lnTo>
                  <a:pt x="2402" y="1946"/>
                </a:lnTo>
                <a:lnTo>
                  <a:pt x="2412" y="1970"/>
                </a:lnTo>
                <a:lnTo>
                  <a:pt x="3010" y="1964"/>
                </a:lnTo>
                <a:lnTo>
                  <a:pt x="3030" y="1988"/>
                </a:lnTo>
                <a:lnTo>
                  <a:pt x="3618" y="1966"/>
                </a:lnTo>
                <a:lnTo>
                  <a:pt x="3617" y="1992"/>
                </a:lnTo>
                <a:lnTo>
                  <a:pt x="3880" y="1986"/>
                </a:lnTo>
                <a:lnTo>
                  <a:pt x="4198" y="1980"/>
                </a:lnTo>
                <a:lnTo>
                  <a:pt x="4184" y="2012"/>
                </a:lnTo>
                <a:lnTo>
                  <a:pt x="4956" y="2016"/>
                </a:lnTo>
                <a:lnTo>
                  <a:pt x="5766" y="2016"/>
                </a:lnTo>
                <a:lnTo>
                  <a:pt x="5780" y="6"/>
                </a:lnTo>
                <a:lnTo>
                  <a:pt x="2" y="0"/>
                </a:lnTo>
                <a:lnTo>
                  <a:pt x="0" y="1954"/>
                </a:lnTo>
                <a:lnTo>
                  <a:pt x="96" y="1956"/>
                </a:lnTo>
                <a:close/>
              </a:path>
            </a:pathLst>
          </a:custGeom>
          <a:gradFill rotWithShape="1">
            <a:gsLst>
              <a:gs pos="0">
                <a:srgbClr val="FFFFCC">
                  <a:gamma/>
                  <a:tint val="0"/>
                  <a:invGamma/>
                </a:srgbClr>
              </a:gs>
              <a:gs pos="100000">
                <a:srgbClr val="FFFFCC"/>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 name="Freeform 10"/>
          <p:cNvSpPr>
            <a:spLocks/>
          </p:cNvSpPr>
          <p:nvPr userDrawn="1"/>
        </p:nvSpPr>
        <p:spPr bwMode="auto">
          <a:xfrm>
            <a:off x="0" y="996950"/>
            <a:ext cx="9144000" cy="165100"/>
          </a:xfrm>
          <a:custGeom>
            <a:avLst/>
            <a:gdLst/>
            <a:ahLst/>
            <a:cxnLst>
              <a:cxn ang="0">
                <a:pos x="922" y="101"/>
              </a:cxn>
              <a:cxn ang="0">
                <a:pos x="895" y="65"/>
              </a:cxn>
              <a:cxn ang="0">
                <a:pos x="1145" y="77"/>
              </a:cxn>
              <a:cxn ang="0">
                <a:pos x="1467" y="92"/>
              </a:cxn>
              <a:cxn ang="0">
                <a:pos x="1596" y="98"/>
              </a:cxn>
              <a:cxn ang="0">
                <a:pos x="1588" y="76"/>
              </a:cxn>
              <a:cxn ang="0">
                <a:pos x="1665" y="71"/>
              </a:cxn>
              <a:cxn ang="0">
                <a:pos x="2279" y="97"/>
              </a:cxn>
              <a:cxn ang="0">
                <a:pos x="2320" y="65"/>
              </a:cxn>
              <a:cxn ang="0">
                <a:pos x="2737" y="80"/>
              </a:cxn>
              <a:cxn ang="0">
                <a:pos x="2830" y="80"/>
              </a:cxn>
              <a:cxn ang="0">
                <a:pos x="2844" y="88"/>
              </a:cxn>
              <a:cxn ang="0">
                <a:pos x="2865" y="84"/>
              </a:cxn>
              <a:cxn ang="0">
                <a:pos x="2895" y="82"/>
              </a:cxn>
              <a:cxn ang="0">
                <a:pos x="2877" y="59"/>
              </a:cxn>
              <a:cxn ang="0">
                <a:pos x="2950" y="57"/>
              </a:cxn>
              <a:cxn ang="0">
                <a:pos x="3177" y="67"/>
              </a:cxn>
              <a:cxn ang="0">
                <a:pos x="3471" y="87"/>
              </a:cxn>
              <a:cxn ang="0">
                <a:pos x="3479" y="62"/>
              </a:cxn>
              <a:cxn ang="0">
                <a:pos x="3560" y="48"/>
              </a:cxn>
              <a:cxn ang="0">
                <a:pos x="3928" y="67"/>
              </a:cxn>
              <a:cxn ang="0">
                <a:pos x="3993" y="65"/>
              </a:cxn>
              <a:cxn ang="0">
                <a:pos x="3999" y="56"/>
              </a:cxn>
              <a:cxn ang="0">
                <a:pos x="3999" y="51"/>
              </a:cxn>
              <a:cxn ang="0">
                <a:pos x="3995" y="42"/>
              </a:cxn>
              <a:cxn ang="0">
                <a:pos x="3999" y="37"/>
              </a:cxn>
              <a:cxn ang="0">
                <a:pos x="4706" y="54"/>
              </a:cxn>
              <a:cxn ang="0">
                <a:pos x="4735" y="27"/>
              </a:cxn>
              <a:cxn ang="0">
                <a:pos x="4986" y="23"/>
              </a:cxn>
              <a:cxn ang="0">
                <a:pos x="5397" y="13"/>
              </a:cxn>
              <a:cxn ang="0">
                <a:pos x="3928" y="0"/>
              </a:cxn>
              <a:cxn ang="0">
                <a:pos x="3874" y="35"/>
              </a:cxn>
              <a:cxn ang="0">
                <a:pos x="3596" y="30"/>
              </a:cxn>
              <a:cxn ang="0">
                <a:pos x="3371" y="21"/>
              </a:cxn>
              <a:cxn ang="0">
                <a:pos x="3359" y="39"/>
              </a:cxn>
              <a:cxn ang="0">
                <a:pos x="3150" y="39"/>
              </a:cxn>
              <a:cxn ang="0">
                <a:pos x="2964" y="36"/>
              </a:cxn>
              <a:cxn ang="0">
                <a:pos x="2875" y="33"/>
              </a:cxn>
              <a:cxn ang="0">
                <a:pos x="2789" y="50"/>
              </a:cxn>
              <a:cxn ang="0">
                <a:pos x="2510" y="51"/>
              </a:cxn>
              <a:cxn ang="0">
                <a:pos x="2370" y="48"/>
              </a:cxn>
              <a:cxn ang="0">
                <a:pos x="2275" y="42"/>
              </a:cxn>
              <a:cxn ang="0">
                <a:pos x="2255" y="38"/>
              </a:cxn>
              <a:cxn ang="0">
                <a:pos x="2231" y="34"/>
              </a:cxn>
              <a:cxn ang="0">
                <a:pos x="2223" y="64"/>
              </a:cxn>
              <a:cxn ang="0">
                <a:pos x="2012" y="65"/>
              </a:cxn>
              <a:cxn ang="0">
                <a:pos x="1775" y="59"/>
              </a:cxn>
              <a:cxn ang="0">
                <a:pos x="1582" y="48"/>
              </a:cxn>
              <a:cxn ang="0">
                <a:pos x="1513" y="55"/>
              </a:cxn>
              <a:cxn ang="0">
                <a:pos x="1351" y="66"/>
              </a:cxn>
              <a:cxn ang="0">
                <a:pos x="1189" y="59"/>
              </a:cxn>
              <a:cxn ang="0">
                <a:pos x="1051" y="51"/>
              </a:cxn>
              <a:cxn ang="0">
                <a:pos x="823" y="45"/>
              </a:cxn>
              <a:cxn ang="0">
                <a:pos x="827" y="77"/>
              </a:cxn>
              <a:cxn ang="0">
                <a:pos x="790" y="84"/>
              </a:cxn>
              <a:cxn ang="0">
                <a:pos x="545" y="84"/>
              </a:cxn>
              <a:cxn ang="0">
                <a:pos x="263" y="77"/>
              </a:cxn>
              <a:cxn ang="0">
                <a:pos x="85" y="69"/>
              </a:cxn>
              <a:cxn ang="0">
                <a:pos x="0" y="73"/>
              </a:cxn>
              <a:cxn ang="0">
                <a:pos x="194" y="87"/>
              </a:cxn>
              <a:cxn ang="0">
                <a:pos x="598" y="103"/>
              </a:cxn>
            </a:cxnLst>
            <a:rect l="0" t="0" r="r" b="b"/>
            <a:pathLst>
              <a:path w="5456" h="104">
                <a:moveTo>
                  <a:pt x="648" y="104"/>
                </a:moveTo>
                <a:lnTo>
                  <a:pt x="667" y="104"/>
                </a:lnTo>
                <a:lnTo>
                  <a:pt x="750" y="103"/>
                </a:lnTo>
                <a:lnTo>
                  <a:pt x="837" y="101"/>
                </a:lnTo>
                <a:lnTo>
                  <a:pt x="922" y="101"/>
                </a:lnTo>
                <a:lnTo>
                  <a:pt x="928" y="95"/>
                </a:lnTo>
                <a:lnTo>
                  <a:pt x="922" y="91"/>
                </a:lnTo>
                <a:lnTo>
                  <a:pt x="902" y="84"/>
                </a:lnTo>
                <a:lnTo>
                  <a:pt x="895" y="80"/>
                </a:lnTo>
                <a:lnTo>
                  <a:pt x="895" y="65"/>
                </a:lnTo>
                <a:lnTo>
                  <a:pt x="898" y="62"/>
                </a:lnTo>
                <a:lnTo>
                  <a:pt x="902" y="62"/>
                </a:lnTo>
                <a:lnTo>
                  <a:pt x="910" y="61"/>
                </a:lnTo>
                <a:lnTo>
                  <a:pt x="1031" y="70"/>
                </a:lnTo>
                <a:lnTo>
                  <a:pt x="1145" y="77"/>
                </a:lnTo>
                <a:lnTo>
                  <a:pt x="1262" y="83"/>
                </a:lnTo>
                <a:lnTo>
                  <a:pt x="1386" y="89"/>
                </a:lnTo>
                <a:lnTo>
                  <a:pt x="1386" y="91"/>
                </a:lnTo>
                <a:lnTo>
                  <a:pt x="1426" y="91"/>
                </a:lnTo>
                <a:lnTo>
                  <a:pt x="1467" y="92"/>
                </a:lnTo>
                <a:lnTo>
                  <a:pt x="1505" y="94"/>
                </a:lnTo>
                <a:lnTo>
                  <a:pt x="1544" y="97"/>
                </a:lnTo>
                <a:lnTo>
                  <a:pt x="1566" y="99"/>
                </a:lnTo>
                <a:lnTo>
                  <a:pt x="1592" y="100"/>
                </a:lnTo>
                <a:lnTo>
                  <a:pt x="1596" y="98"/>
                </a:lnTo>
                <a:lnTo>
                  <a:pt x="1599" y="97"/>
                </a:lnTo>
                <a:lnTo>
                  <a:pt x="1599" y="88"/>
                </a:lnTo>
                <a:lnTo>
                  <a:pt x="1605" y="87"/>
                </a:lnTo>
                <a:lnTo>
                  <a:pt x="1594" y="82"/>
                </a:lnTo>
                <a:lnTo>
                  <a:pt x="1588" y="76"/>
                </a:lnTo>
                <a:lnTo>
                  <a:pt x="1588" y="70"/>
                </a:lnTo>
                <a:lnTo>
                  <a:pt x="1613" y="69"/>
                </a:lnTo>
                <a:lnTo>
                  <a:pt x="1635" y="71"/>
                </a:lnTo>
                <a:lnTo>
                  <a:pt x="1655" y="74"/>
                </a:lnTo>
                <a:lnTo>
                  <a:pt x="1665" y="71"/>
                </a:lnTo>
                <a:lnTo>
                  <a:pt x="1791" y="76"/>
                </a:lnTo>
                <a:lnTo>
                  <a:pt x="1915" y="80"/>
                </a:lnTo>
                <a:lnTo>
                  <a:pt x="2032" y="84"/>
                </a:lnTo>
                <a:lnTo>
                  <a:pt x="2152" y="89"/>
                </a:lnTo>
                <a:lnTo>
                  <a:pt x="2279" y="97"/>
                </a:lnTo>
                <a:lnTo>
                  <a:pt x="2300" y="94"/>
                </a:lnTo>
                <a:lnTo>
                  <a:pt x="2310" y="89"/>
                </a:lnTo>
                <a:lnTo>
                  <a:pt x="2314" y="84"/>
                </a:lnTo>
                <a:lnTo>
                  <a:pt x="2314" y="72"/>
                </a:lnTo>
                <a:lnTo>
                  <a:pt x="2320" y="65"/>
                </a:lnTo>
                <a:lnTo>
                  <a:pt x="2415" y="68"/>
                </a:lnTo>
                <a:lnTo>
                  <a:pt x="2520" y="71"/>
                </a:lnTo>
                <a:lnTo>
                  <a:pt x="2622" y="75"/>
                </a:lnTo>
                <a:lnTo>
                  <a:pt x="2676" y="77"/>
                </a:lnTo>
                <a:lnTo>
                  <a:pt x="2737" y="80"/>
                </a:lnTo>
                <a:lnTo>
                  <a:pt x="2796" y="83"/>
                </a:lnTo>
                <a:lnTo>
                  <a:pt x="2810" y="80"/>
                </a:lnTo>
                <a:lnTo>
                  <a:pt x="2816" y="79"/>
                </a:lnTo>
                <a:lnTo>
                  <a:pt x="2824" y="79"/>
                </a:lnTo>
                <a:lnTo>
                  <a:pt x="2830" y="80"/>
                </a:lnTo>
                <a:lnTo>
                  <a:pt x="2828" y="81"/>
                </a:lnTo>
                <a:lnTo>
                  <a:pt x="2828" y="82"/>
                </a:lnTo>
                <a:lnTo>
                  <a:pt x="2838" y="85"/>
                </a:lnTo>
                <a:lnTo>
                  <a:pt x="2838" y="87"/>
                </a:lnTo>
                <a:lnTo>
                  <a:pt x="2844" y="88"/>
                </a:lnTo>
                <a:lnTo>
                  <a:pt x="2849" y="88"/>
                </a:lnTo>
                <a:lnTo>
                  <a:pt x="2853" y="87"/>
                </a:lnTo>
                <a:lnTo>
                  <a:pt x="2857" y="86"/>
                </a:lnTo>
                <a:lnTo>
                  <a:pt x="2859" y="85"/>
                </a:lnTo>
                <a:lnTo>
                  <a:pt x="2865" y="84"/>
                </a:lnTo>
                <a:lnTo>
                  <a:pt x="2869" y="84"/>
                </a:lnTo>
                <a:lnTo>
                  <a:pt x="2869" y="83"/>
                </a:lnTo>
                <a:lnTo>
                  <a:pt x="2873" y="82"/>
                </a:lnTo>
                <a:lnTo>
                  <a:pt x="2877" y="82"/>
                </a:lnTo>
                <a:lnTo>
                  <a:pt x="2895" y="82"/>
                </a:lnTo>
                <a:lnTo>
                  <a:pt x="2899" y="80"/>
                </a:lnTo>
                <a:lnTo>
                  <a:pt x="2899" y="77"/>
                </a:lnTo>
                <a:lnTo>
                  <a:pt x="2897" y="71"/>
                </a:lnTo>
                <a:lnTo>
                  <a:pt x="2889" y="65"/>
                </a:lnTo>
                <a:lnTo>
                  <a:pt x="2877" y="59"/>
                </a:lnTo>
                <a:lnTo>
                  <a:pt x="2869" y="51"/>
                </a:lnTo>
                <a:lnTo>
                  <a:pt x="2889" y="50"/>
                </a:lnTo>
                <a:lnTo>
                  <a:pt x="2909" y="51"/>
                </a:lnTo>
                <a:lnTo>
                  <a:pt x="2934" y="54"/>
                </a:lnTo>
                <a:lnTo>
                  <a:pt x="2950" y="57"/>
                </a:lnTo>
                <a:lnTo>
                  <a:pt x="3025" y="61"/>
                </a:lnTo>
                <a:lnTo>
                  <a:pt x="3096" y="65"/>
                </a:lnTo>
                <a:lnTo>
                  <a:pt x="3163" y="67"/>
                </a:lnTo>
                <a:lnTo>
                  <a:pt x="3163" y="69"/>
                </a:lnTo>
                <a:lnTo>
                  <a:pt x="3177" y="67"/>
                </a:lnTo>
                <a:lnTo>
                  <a:pt x="3191" y="67"/>
                </a:lnTo>
                <a:lnTo>
                  <a:pt x="3203" y="70"/>
                </a:lnTo>
                <a:lnTo>
                  <a:pt x="3341" y="75"/>
                </a:lnTo>
                <a:lnTo>
                  <a:pt x="3408" y="79"/>
                </a:lnTo>
                <a:lnTo>
                  <a:pt x="3471" y="87"/>
                </a:lnTo>
                <a:lnTo>
                  <a:pt x="3493" y="84"/>
                </a:lnTo>
                <a:lnTo>
                  <a:pt x="3491" y="79"/>
                </a:lnTo>
                <a:lnTo>
                  <a:pt x="3483" y="73"/>
                </a:lnTo>
                <a:lnTo>
                  <a:pt x="3479" y="67"/>
                </a:lnTo>
                <a:lnTo>
                  <a:pt x="3479" y="62"/>
                </a:lnTo>
                <a:lnTo>
                  <a:pt x="3483" y="56"/>
                </a:lnTo>
                <a:lnTo>
                  <a:pt x="3469" y="53"/>
                </a:lnTo>
                <a:lnTo>
                  <a:pt x="3462" y="48"/>
                </a:lnTo>
                <a:lnTo>
                  <a:pt x="3464" y="42"/>
                </a:lnTo>
                <a:lnTo>
                  <a:pt x="3560" y="48"/>
                </a:lnTo>
                <a:lnTo>
                  <a:pt x="3647" y="54"/>
                </a:lnTo>
                <a:lnTo>
                  <a:pt x="3736" y="59"/>
                </a:lnTo>
                <a:lnTo>
                  <a:pt x="3831" y="64"/>
                </a:lnTo>
                <a:lnTo>
                  <a:pt x="3878" y="67"/>
                </a:lnTo>
                <a:lnTo>
                  <a:pt x="3928" y="67"/>
                </a:lnTo>
                <a:lnTo>
                  <a:pt x="3977" y="69"/>
                </a:lnTo>
                <a:lnTo>
                  <a:pt x="3983" y="69"/>
                </a:lnTo>
                <a:lnTo>
                  <a:pt x="3987" y="68"/>
                </a:lnTo>
                <a:lnTo>
                  <a:pt x="3989" y="66"/>
                </a:lnTo>
                <a:lnTo>
                  <a:pt x="3993" y="65"/>
                </a:lnTo>
                <a:lnTo>
                  <a:pt x="3997" y="62"/>
                </a:lnTo>
                <a:lnTo>
                  <a:pt x="3999" y="61"/>
                </a:lnTo>
                <a:lnTo>
                  <a:pt x="3997" y="59"/>
                </a:lnTo>
                <a:lnTo>
                  <a:pt x="3999" y="57"/>
                </a:lnTo>
                <a:lnTo>
                  <a:pt x="3999" y="56"/>
                </a:lnTo>
                <a:lnTo>
                  <a:pt x="4005" y="56"/>
                </a:lnTo>
                <a:lnTo>
                  <a:pt x="4016" y="53"/>
                </a:lnTo>
                <a:lnTo>
                  <a:pt x="4009" y="51"/>
                </a:lnTo>
                <a:lnTo>
                  <a:pt x="4005" y="51"/>
                </a:lnTo>
                <a:lnTo>
                  <a:pt x="3999" y="51"/>
                </a:lnTo>
                <a:lnTo>
                  <a:pt x="3997" y="50"/>
                </a:lnTo>
                <a:lnTo>
                  <a:pt x="3995" y="48"/>
                </a:lnTo>
                <a:lnTo>
                  <a:pt x="3999" y="45"/>
                </a:lnTo>
                <a:lnTo>
                  <a:pt x="3995" y="45"/>
                </a:lnTo>
                <a:lnTo>
                  <a:pt x="3995" y="42"/>
                </a:lnTo>
                <a:lnTo>
                  <a:pt x="3997" y="42"/>
                </a:lnTo>
                <a:lnTo>
                  <a:pt x="3997" y="40"/>
                </a:lnTo>
                <a:lnTo>
                  <a:pt x="3995" y="40"/>
                </a:lnTo>
                <a:lnTo>
                  <a:pt x="3993" y="39"/>
                </a:lnTo>
                <a:lnTo>
                  <a:pt x="3999" y="37"/>
                </a:lnTo>
                <a:lnTo>
                  <a:pt x="4336" y="48"/>
                </a:lnTo>
                <a:lnTo>
                  <a:pt x="4666" y="53"/>
                </a:lnTo>
                <a:lnTo>
                  <a:pt x="4680" y="53"/>
                </a:lnTo>
                <a:lnTo>
                  <a:pt x="4694" y="53"/>
                </a:lnTo>
                <a:lnTo>
                  <a:pt x="4706" y="54"/>
                </a:lnTo>
                <a:lnTo>
                  <a:pt x="4721" y="53"/>
                </a:lnTo>
                <a:lnTo>
                  <a:pt x="4727" y="49"/>
                </a:lnTo>
                <a:lnTo>
                  <a:pt x="4694" y="28"/>
                </a:lnTo>
                <a:lnTo>
                  <a:pt x="4710" y="27"/>
                </a:lnTo>
                <a:lnTo>
                  <a:pt x="4735" y="27"/>
                </a:lnTo>
                <a:lnTo>
                  <a:pt x="4761" y="27"/>
                </a:lnTo>
                <a:lnTo>
                  <a:pt x="4783" y="26"/>
                </a:lnTo>
                <a:lnTo>
                  <a:pt x="4885" y="25"/>
                </a:lnTo>
                <a:lnTo>
                  <a:pt x="4984" y="22"/>
                </a:lnTo>
                <a:lnTo>
                  <a:pt x="4986" y="23"/>
                </a:lnTo>
                <a:lnTo>
                  <a:pt x="5067" y="20"/>
                </a:lnTo>
                <a:lnTo>
                  <a:pt x="5150" y="18"/>
                </a:lnTo>
                <a:lnTo>
                  <a:pt x="5237" y="17"/>
                </a:lnTo>
                <a:lnTo>
                  <a:pt x="5318" y="16"/>
                </a:lnTo>
                <a:lnTo>
                  <a:pt x="5397" y="13"/>
                </a:lnTo>
                <a:lnTo>
                  <a:pt x="5397" y="12"/>
                </a:lnTo>
                <a:lnTo>
                  <a:pt x="5426" y="11"/>
                </a:lnTo>
                <a:lnTo>
                  <a:pt x="5456" y="9"/>
                </a:lnTo>
                <a:lnTo>
                  <a:pt x="5456" y="5"/>
                </a:lnTo>
                <a:lnTo>
                  <a:pt x="3928" y="0"/>
                </a:lnTo>
                <a:lnTo>
                  <a:pt x="3914" y="4"/>
                </a:lnTo>
                <a:lnTo>
                  <a:pt x="3912" y="10"/>
                </a:lnTo>
                <a:lnTo>
                  <a:pt x="3918" y="27"/>
                </a:lnTo>
                <a:lnTo>
                  <a:pt x="3914" y="33"/>
                </a:lnTo>
                <a:lnTo>
                  <a:pt x="3874" y="35"/>
                </a:lnTo>
                <a:lnTo>
                  <a:pt x="3785" y="35"/>
                </a:lnTo>
                <a:lnTo>
                  <a:pt x="3738" y="34"/>
                </a:lnTo>
                <a:lnTo>
                  <a:pt x="3697" y="34"/>
                </a:lnTo>
                <a:lnTo>
                  <a:pt x="3647" y="32"/>
                </a:lnTo>
                <a:lnTo>
                  <a:pt x="3596" y="30"/>
                </a:lnTo>
                <a:lnTo>
                  <a:pt x="3545" y="29"/>
                </a:lnTo>
                <a:lnTo>
                  <a:pt x="3495" y="27"/>
                </a:lnTo>
                <a:lnTo>
                  <a:pt x="3458" y="22"/>
                </a:lnTo>
                <a:lnTo>
                  <a:pt x="3418" y="21"/>
                </a:lnTo>
                <a:lnTo>
                  <a:pt x="3371" y="21"/>
                </a:lnTo>
                <a:lnTo>
                  <a:pt x="3363" y="23"/>
                </a:lnTo>
                <a:lnTo>
                  <a:pt x="3357" y="28"/>
                </a:lnTo>
                <a:lnTo>
                  <a:pt x="3359" y="32"/>
                </a:lnTo>
                <a:lnTo>
                  <a:pt x="3361" y="36"/>
                </a:lnTo>
                <a:lnTo>
                  <a:pt x="3359" y="39"/>
                </a:lnTo>
                <a:lnTo>
                  <a:pt x="3349" y="42"/>
                </a:lnTo>
                <a:lnTo>
                  <a:pt x="3302" y="40"/>
                </a:lnTo>
                <a:lnTo>
                  <a:pt x="3254" y="40"/>
                </a:lnTo>
                <a:lnTo>
                  <a:pt x="3209" y="42"/>
                </a:lnTo>
                <a:lnTo>
                  <a:pt x="3150" y="39"/>
                </a:lnTo>
                <a:lnTo>
                  <a:pt x="3096" y="38"/>
                </a:lnTo>
                <a:lnTo>
                  <a:pt x="3039" y="39"/>
                </a:lnTo>
                <a:lnTo>
                  <a:pt x="3005" y="36"/>
                </a:lnTo>
                <a:lnTo>
                  <a:pt x="2968" y="34"/>
                </a:lnTo>
                <a:lnTo>
                  <a:pt x="2964" y="36"/>
                </a:lnTo>
                <a:lnTo>
                  <a:pt x="2960" y="35"/>
                </a:lnTo>
                <a:lnTo>
                  <a:pt x="2954" y="35"/>
                </a:lnTo>
                <a:lnTo>
                  <a:pt x="2950" y="36"/>
                </a:lnTo>
                <a:lnTo>
                  <a:pt x="2913" y="35"/>
                </a:lnTo>
                <a:lnTo>
                  <a:pt x="2875" y="33"/>
                </a:lnTo>
                <a:lnTo>
                  <a:pt x="2838" y="28"/>
                </a:lnTo>
                <a:lnTo>
                  <a:pt x="2824" y="30"/>
                </a:lnTo>
                <a:lnTo>
                  <a:pt x="2808" y="33"/>
                </a:lnTo>
                <a:lnTo>
                  <a:pt x="2804" y="39"/>
                </a:lnTo>
                <a:lnTo>
                  <a:pt x="2789" y="50"/>
                </a:lnTo>
                <a:lnTo>
                  <a:pt x="2729" y="53"/>
                </a:lnTo>
                <a:lnTo>
                  <a:pt x="2666" y="53"/>
                </a:lnTo>
                <a:lnTo>
                  <a:pt x="2530" y="53"/>
                </a:lnTo>
                <a:lnTo>
                  <a:pt x="2524" y="54"/>
                </a:lnTo>
                <a:lnTo>
                  <a:pt x="2510" y="51"/>
                </a:lnTo>
                <a:lnTo>
                  <a:pt x="2490" y="50"/>
                </a:lnTo>
                <a:lnTo>
                  <a:pt x="2445" y="50"/>
                </a:lnTo>
                <a:lnTo>
                  <a:pt x="2425" y="48"/>
                </a:lnTo>
                <a:lnTo>
                  <a:pt x="2399" y="48"/>
                </a:lnTo>
                <a:lnTo>
                  <a:pt x="2370" y="48"/>
                </a:lnTo>
                <a:lnTo>
                  <a:pt x="2340" y="46"/>
                </a:lnTo>
                <a:lnTo>
                  <a:pt x="2312" y="43"/>
                </a:lnTo>
                <a:lnTo>
                  <a:pt x="2300" y="44"/>
                </a:lnTo>
                <a:lnTo>
                  <a:pt x="2289" y="42"/>
                </a:lnTo>
                <a:lnTo>
                  <a:pt x="2275" y="42"/>
                </a:lnTo>
                <a:lnTo>
                  <a:pt x="2265" y="43"/>
                </a:lnTo>
                <a:lnTo>
                  <a:pt x="2261" y="42"/>
                </a:lnTo>
                <a:lnTo>
                  <a:pt x="2259" y="40"/>
                </a:lnTo>
                <a:lnTo>
                  <a:pt x="2259" y="39"/>
                </a:lnTo>
                <a:lnTo>
                  <a:pt x="2255" y="38"/>
                </a:lnTo>
                <a:lnTo>
                  <a:pt x="2255" y="36"/>
                </a:lnTo>
                <a:lnTo>
                  <a:pt x="2253" y="34"/>
                </a:lnTo>
                <a:lnTo>
                  <a:pt x="2251" y="33"/>
                </a:lnTo>
                <a:lnTo>
                  <a:pt x="2235" y="33"/>
                </a:lnTo>
                <a:lnTo>
                  <a:pt x="2231" y="34"/>
                </a:lnTo>
                <a:lnTo>
                  <a:pt x="2229" y="36"/>
                </a:lnTo>
                <a:lnTo>
                  <a:pt x="2229" y="38"/>
                </a:lnTo>
                <a:lnTo>
                  <a:pt x="2223" y="42"/>
                </a:lnTo>
                <a:lnTo>
                  <a:pt x="2229" y="53"/>
                </a:lnTo>
                <a:lnTo>
                  <a:pt x="2223" y="64"/>
                </a:lnTo>
                <a:lnTo>
                  <a:pt x="2180" y="66"/>
                </a:lnTo>
                <a:lnTo>
                  <a:pt x="2137" y="65"/>
                </a:lnTo>
                <a:lnTo>
                  <a:pt x="2097" y="65"/>
                </a:lnTo>
                <a:lnTo>
                  <a:pt x="2052" y="67"/>
                </a:lnTo>
                <a:lnTo>
                  <a:pt x="2012" y="65"/>
                </a:lnTo>
                <a:lnTo>
                  <a:pt x="1927" y="65"/>
                </a:lnTo>
                <a:lnTo>
                  <a:pt x="1888" y="61"/>
                </a:lnTo>
                <a:lnTo>
                  <a:pt x="1807" y="57"/>
                </a:lnTo>
                <a:lnTo>
                  <a:pt x="1789" y="57"/>
                </a:lnTo>
                <a:lnTo>
                  <a:pt x="1775" y="59"/>
                </a:lnTo>
                <a:lnTo>
                  <a:pt x="1761" y="59"/>
                </a:lnTo>
                <a:lnTo>
                  <a:pt x="1748" y="55"/>
                </a:lnTo>
                <a:lnTo>
                  <a:pt x="1690" y="53"/>
                </a:lnTo>
                <a:lnTo>
                  <a:pt x="1637" y="51"/>
                </a:lnTo>
                <a:lnTo>
                  <a:pt x="1582" y="48"/>
                </a:lnTo>
                <a:lnTo>
                  <a:pt x="1582" y="45"/>
                </a:lnTo>
                <a:lnTo>
                  <a:pt x="1552" y="46"/>
                </a:lnTo>
                <a:lnTo>
                  <a:pt x="1536" y="48"/>
                </a:lnTo>
                <a:lnTo>
                  <a:pt x="1522" y="51"/>
                </a:lnTo>
                <a:lnTo>
                  <a:pt x="1513" y="55"/>
                </a:lnTo>
                <a:lnTo>
                  <a:pt x="1511" y="57"/>
                </a:lnTo>
                <a:lnTo>
                  <a:pt x="1511" y="66"/>
                </a:lnTo>
                <a:lnTo>
                  <a:pt x="1507" y="69"/>
                </a:lnTo>
                <a:lnTo>
                  <a:pt x="1472" y="59"/>
                </a:lnTo>
                <a:lnTo>
                  <a:pt x="1351" y="66"/>
                </a:lnTo>
                <a:lnTo>
                  <a:pt x="1203" y="61"/>
                </a:lnTo>
                <a:lnTo>
                  <a:pt x="1201" y="59"/>
                </a:lnTo>
                <a:lnTo>
                  <a:pt x="1195" y="59"/>
                </a:lnTo>
                <a:lnTo>
                  <a:pt x="1193" y="59"/>
                </a:lnTo>
                <a:lnTo>
                  <a:pt x="1189" y="59"/>
                </a:lnTo>
                <a:lnTo>
                  <a:pt x="1183" y="59"/>
                </a:lnTo>
                <a:lnTo>
                  <a:pt x="1181" y="60"/>
                </a:lnTo>
                <a:lnTo>
                  <a:pt x="1175" y="60"/>
                </a:lnTo>
                <a:lnTo>
                  <a:pt x="1114" y="54"/>
                </a:lnTo>
                <a:lnTo>
                  <a:pt x="1051" y="51"/>
                </a:lnTo>
                <a:lnTo>
                  <a:pt x="999" y="48"/>
                </a:lnTo>
                <a:lnTo>
                  <a:pt x="946" y="46"/>
                </a:lnTo>
                <a:lnTo>
                  <a:pt x="895" y="45"/>
                </a:lnTo>
                <a:lnTo>
                  <a:pt x="841" y="40"/>
                </a:lnTo>
                <a:lnTo>
                  <a:pt x="823" y="45"/>
                </a:lnTo>
                <a:lnTo>
                  <a:pt x="816" y="50"/>
                </a:lnTo>
                <a:lnTo>
                  <a:pt x="816" y="56"/>
                </a:lnTo>
                <a:lnTo>
                  <a:pt x="819" y="62"/>
                </a:lnTo>
                <a:lnTo>
                  <a:pt x="823" y="71"/>
                </a:lnTo>
                <a:lnTo>
                  <a:pt x="827" y="77"/>
                </a:lnTo>
                <a:lnTo>
                  <a:pt x="827" y="84"/>
                </a:lnTo>
                <a:lnTo>
                  <a:pt x="821" y="84"/>
                </a:lnTo>
                <a:lnTo>
                  <a:pt x="810" y="86"/>
                </a:lnTo>
                <a:lnTo>
                  <a:pt x="796" y="86"/>
                </a:lnTo>
                <a:lnTo>
                  <a:pt x="790" y="84"/>
                </a:lnTo>
                <a:lnTo>
                  <a:pt x="739" y="86"/>
                </a:lnTo>
                <a:lnTo>
                  <a:pt x="691" y="85"/>
                </a:lnTo>
                <a:lnTo>
                  <a:pt x="644" y="83"/>
                </a:lnTo>
                <a:lnTo>
                  <a:pt x="596" y="82"/>
                </a:lnTo>
                <a:lnTo>
                  <a:pt x="545" y="84"/>
                </a:lnTo>
                <a:lnTo>
                  <a:pt x="502" y="82"/>
                </a:lnTo>
                <a:lnTo>
                  <a:pt x="452" y="82"/>
                </a:lnTo>
                <a:lnTo>
                  <a:pt x="397" y="81"/>
                </a:lnTo>
                <a:lnTo>
                  <a:pt x="332" y="78"/>
                </a:lnTo>
                <a:lnTo>
                  <a:pt x="263" y="77"/>
                </a:lnTo>
                <a:lnTo>
                  <a:pt x="197" y="74"/>
                </a:lnTo>
                <a:lnTo>
                  <a:pt x="132" y="69"/>
                </a:lnTo>
                <a:lnTo>
                  <a:pt x="122" y="71"/>
                </a:lnTo>
                <a:lnTo>
                  <a:pt x="95" y="70"/>
                </a:lnTo>
                <a:lnTo>
                  <a:pt x="85" y="69"/>
                </a:lnTo>
                <a:lnTo>
                  <a:pt x="69" y="69"/>
                </a:lnTo>
                <a:lnTo>
                  <a:pt x="49" y="68"/>
                </a:lnTo>
                <a:lnTo>
                  <a:pt x="30" y="67"/>
                </a:lnTo>
                <a:lnTo>
                  <a:pt x="12" y="69"/>
                </a:lnTo>
                <a:lnTo>
                  <a:pt x="0" y="73"/>
                </a:lnTo>
                <a:lnTo>
                  <a:pt x="2" y="77"/>
                </a:lnTo>
                <a:lnTo>
                  <a:pt x="61" y="80"/>
                </a:lnTo>
                <a:lnTo>
                  <a:pt x="124" y="82"/>
                </a:lnTo>
                <a:lnTo>
                  <a:pt x="184" y="84"/>
                </a:lnTo>
                <a:lnTo>
                  <a:pt x="194" y="87"/>
                </a:lnTo>
                <a:lnTo>
                  <a:pt x="194" y="86"/>
                </a:lnTo>
                <a:lnTo>
                  <a:pt x="302" y="90"/>
                </a:lnTo>
                <a:lnTo>
                  <a:pt x="403" y="94"/>
                </a:lnTo>
                <a:lnTo>
                  <a:pt x="498" y="98"/>
                </a:lnTo>
                <a:lnTo>
                  <a:pt x="598" y="103"/>
                </a:lnTo>
                <a:lnTo>
                  <a:pt x="614" y="101"/>
                </a:lnTo>
                <a:lnTo>
                  <a:pt x="630" y="103"/>
                </a:lnTo>
                <a:lnTo>
                  <a:pt x="648" y="104"/>
                </a:lnTo>
                <a:close/>
              </a:path>
            </a:pathLst>
          </a:custGeom>
          <a:solidFill>
            <a:srgbClr val="339966"/>
          </a:solidFill>
          <a:ln w="0">
            <a:solidFill>
              <a:srgbClr val="339966"/>
            </a:solidFill>
            <a:prstDash val="solid"/>
            <a:round/>
            <a:headEnd/>
            <a:tailEnd/>
          </a:ln>
        </p:spPr>
        <p:txBody>
          <a:bodyPr/>
          <a:lstStyle/>
          <a:p>
            <a:pPr>
              <a:defRPr/>
            </a:pPr>
            <a:endParaRPr lang="en-US"/>
          </a:p>
        </p:txBody>
      </p:sp>
      <p:sp>
        <p:nvSpPr>
          <p:cNvPr id="8" name="Freeform 11"/>
          <p:cNvSpPr>
            <a:spLocks/>
          </p:cNvSpPr>
          <p:nvPr userDrawn="1"/>
        </p:nvSpPr>
        <p:spPr bwMode="auto">
          <a:xfrm flipV="1">
            <a:off x="0" y="6454775"/>
            <a:ext cx="9144000" cy="165100"/>
          </a:xfrm>
          <a:custGeom>
            <a:avLst/>
            <a:gdLst/>
            <a:ahLst/>
            <a:cxnLst>
              <a:cxn ang="0">
                <a:pos x="922" y="101"/>
              </a:cxn>
              <a:cxn ang="0">
                <a:pos x="895" y="65"/>
              </a:cxn>
              <a:cxn ang="0">
                <a:pos x="1145" y="77"/>
              </a:cxn>
              <a:cxn ang="0">
                <a:pos x="1467" y="92"/>
              </a:cxn>
              <a:cxn ang="0">
                <a:pos x="1596" y="98"/>
              </a:cxn>
              <a:cxn ang="0">
                <a:pos x="1588" y="76"/>
              </a:cxn>
              <a:cxn ang="0">
                <a:pos x="1665" y="71"/>
              </a:cxn>
              <a:cxn ang="0">
                <a:pos x="2279" y="97"/>
              </a:cxn>
              <a:cxn ang="0">
                <a:pos x="2320" y="65"/>
              </a:cxn>
              <a:cxn ang="0">
                <a:pos x="2737" y="80"/>
              </a:cxn>
              <a:cxn ang="0">
                <a:pos x="2830" y="80"/>
              </a:cxn>
              <a:cxn ang="0">
                <a:pos x="2844" y="88"/>
              </a:cxn>
              <a:cxn ang="0">
                <a:pos x="2865" y="84"/>
              </a:cxn>
              <a:cxn ang="0">
                <a:pos x="2895" y="82"/>
              </a:cxn>
              <a:cxn ang="0">
                <a:pos x="2877" y="59"/>
              </a:cxn>
              <a:cxn ang="0">
                <a:pos x="2950" y="57"/>
              </a:cxn>
              <a:cxn ang="0">
                <a:pos x="3177" y="67"/>
              </a:cxn>
              <a:cxn ang="0">
                <a:pos x="3471" y="87"/>
              </a:cxn>
              <a:cxn ang="0">
                <a:pos x="3479" y="62"/>
              </a:cxn>
              <a:cxn ang="0">
                <a:pos x="3560" y="48"/>
              </a:cxn>
              <a:cxn ang="0">
                <a:pos x="3928" y="67"/>
              </a:cxn>
              <a:cxn ang="0">
                <a:pos x="3993" y="65"/>
              </a:cxn>
              <a:cxn ang="0">
                <a:pos x="3999" y="56"/>
              </a:cxn>
              <a:cxn ang="0">
                <a:pos x="3999" y="51"/>
              </a:cxn>
              <a:cxn ang="0">
                <a:pos x="3995" y="42"/>
              </a:cxn>
              <a:cxn ang="0">
                <a:pos x="3999" y="37"/>
              </a:cxn>
              <a:cxn ang="0">
                <a:pos x="4706" y="54"/>
              </a:cxn>
              <a:cxn ang="0">
                <a:pos x="4735" y="27"/>
              </a:cxn>
              <a:cxn ang="0">
                <a:pos x="4986" y="23"/>
              </a:cxn>
              <a:cxn ang="0">
                <a:pos x="5397" y="13"/>
              </a:cxn>
              <a:cxn ang="0">
                <a:pos x="3928" y="0"/>
              </a:cxn>
              <a:cxn ang="0">
                <a:pos x="3874" y="35"/>
              </a:cxn>
              <a:cxn ang="0">
                <a:pos x="3596" y="30"/>
              </a:cxn>
              <a:cxn ang="0">
                <a:pos x="3371" y="21"/>
              </a:cxn>
              <a:cxn ang="0">
                <a:pos x="3359" y="39"/>
              </a:cxn>
              <a:cxn ang="0">
                <a:pos x="3150" y="39"/>
              </a:cxn>
              <a:cxn ang="0">
                <a:pos x="2964" y="36"/>
              </a:cxn>
              <a:cxn ang="0">
                <a:pos x="2875" y="33"/>
              </a:cxn>
              <a:cxn ang="0">
                <a:pos x="2789" y="50"/>
              </a:cxn>
              <a:cxn ang="0">
                <a:pos x="2510" y="51"/>
              </a:cxn>
              <a:cxn ang="0">
                <a:pos x="2370" y="48"/>
              </a:cxn>
              <a:cxn ang="0">
                <a:pos x="2275" y="42"/>
              </a:cxn>
              <a:cxn ang="0">
                <a:pos x="2255" y="38"/>
              </a:cxn>
              <a:cxn ang="0">
                <a:pos x="2231" y="34"/>
              </a:cxn>
              <a:cxn ang="0">
                <a:pos x="2223" y="64"/>
              </a:cxn>
              <a:cxn ang="0">
                <a:pos x="2012" y="65"/>
              </a:cxn>
              <a:cxn ang="0">
                <a:pos x="1775" y="59"/>
              </a:cxn>
              <a:cxn ang="0">
                <a:pos x="1582" y="48"/>
              </a:cxn>
              <a:cxn ang="0">
                <a:pos x="1513" y="55"/>
              </a:cxn>
              <a:cxn ang="0">
                <a:pos x="1351" y="66"/>
              </a:cxn>
              <a:cxn ang="0">
                <a:pos x="1189" y="59"/>
              </a:cxn>
              <a:cxn ang="0">
                <a:pos x="1051" y="51"/>
              </a:cxn>
              <a:cxn ang="0">
                <a:pos x="823" y="45"/>
              </a:cxn>
              <a:cxn ang="0">
                <a:pos x="827" y="77"/>
              </a:cxn>
              <a:cxn ang="0">
                <a:pos x="790" y="84"/>
              </a:cxn>
              <a:cxn ang="0">
                <a:pos x="545" y="84"/>
              </a:cxn>
              <a:cxn ang="0">
                <a:pos x="263" y="77"/>
              </a:cxn>
              <a:cxn ang="0">
                <a:pos x="85" y="69"/>
              </a:cxn>
              <a:cxn ang="0">
                <a:pos x="0" y="73"/>
              </a:cxn>
              <a:cxn ang="0">
                <a:pos x="194" y="87"/>
              </a:cxn>
              <a:cxn ang="0">
                <a:pos x="598" y="103"/>
              </a:cxn>
            </a:cxnLst>
            <a:rect l="0" t="0" r="r" b="b"/>
            <a:pathLst>
              <a:path w="5456" h="104">
                <a:moveTo>
                  <a:pt x="648" y="104"/>
                </a:moveTo>
                <a:lnTo>
                  <a:pt x="667" y="104"/>
                </a:lnTo>
                <a:lnTo>
                  <a:pt x="750" y="103"/>
                </a:lnTo>
                <a:lnTo>
                  <a:pt x="837" y="101"/>
                </a:lnTo>
                <a:lnTo>
                  <a:pt x="922" y="101"/>
                </a:lnTo>
                <a:lnTo>
                  <a:pt x="928" y="95"/>
                </a:lnTo>
                <a:lnTo>
                  <a:pt x="922" y="91"/>
                </a:lnTo>
                <a:lnTo>
                  <a:pt x="902" y="84"/>
                </a:lnTo>
                <a:lnTo>
                  <a:pt x="895" y="80"/>
                </a:lnTo>
                <a:lnTo>
                  <a:pt x="895" y="65"/>
                </a:lnTo>
                <a:lnTo>
                  <a:pt x="898" y="62"/>
                </a:lnTo>
                <a:lnTo>
                  <a:pt x="902" y="62"/>
                </a:lnTo>
                <a:lnTo>
                  <a:pt x="910" y="61"/>
                </a:lnTo>
                <a:lnTo>
                  <a:pt x="1031" y="70"/>
                </a:lnTo>
                <a:lnTo>
                  <a:pt x="1145" y="77"/>
                </a:lnTo>
                <a:lnTo>
                  <a:pt x="1262" y="83"/>
                </a:lnTo>
                <a:lnTo>
                  <a:pt x="1386" y="89"/>
                </a:lnTo>
                <a:lnTo>
                  <a:pt x="1386" y="91"/>
                </a:lnTo>
                <a:lnTo>
                  <a:pt x="1426" y="91"/>
                </a:lnTo>
                <a:lnTo>
                  <a:pt x="1467" y="92"/>
                </a:lnTo>
                <a:lnTo>
                  <a:pt x="1505" y="94"/>
                </a:lnTo>
                <a:lnTo>
                  <a:pt x="1544" y="97"/>
                </a:lnTo>
                <a:lnTo>
                  <a:pt x="1566" y="99"/>
                </a:lnTo>
                <a:lnTo>
                  <a:pt x="1592" y="100"/>
                </a:lnTo>
                <a:lnTo>
                  <a:pt x="1596" y="98"/>
                </a:lnTo>
                <a:lnTo>
                  <a:pt x="1599" y="97"/>
                </a:lnTo>
                <a:lnTo>
                  <a:pt x="1599" y="88"/>
                </a:lnTo>
                <a:lnTo>
                  <a:pt x="1605" y="87"/>
                </a:lnTo>
                <a:lnTo>
                  <a:pt x="1594" y="82"/>
                </a:lnTo>
                <a:lnTo>
                  <a:pt x="1588" y="76"/>
                </a:lnTo>
                <a:lnTo>
                  <a:pt x="1588" y="70"/>
                </a:lnTo>
                <a:lnTo>
                  <a:pt x="1613" y="69"/>
                </a:lnTo>
                <a:lnTo>
                  <a:pt x="1635" y="71"/>
                </a:lnTo>
                <a:lnTo>
                  <a:pt x="1655" y="74"/>
                </a:lnTo>
                <a:lnTo>
                  <a:pt x="1665" y="71"/>
                </a:lnTo>
                <a:lnTo>
                  <a:pt x="1791" y="76"/>
                </a:lnTo>
                <a:lnTo>
                  <a:pt x="1915" y="80"/>
                </a:lnTo>
                <a:lnTo>
                  <a:pt x="2032" y="84"/>
                </a:lnTo>
                <a:lnTo>
                  <a:pt x="2152" y="89"/>
                </a:lnTo>
                <a:lnTo>
                  <a:pt x="2279" y="97"/>
                </a:lnTo>
                <a:lnTo>
                  <a:pt x="2300" y="94"/>
                </a:lnTo>
                <a:lnTo>
                  <a:pt x="2310" y="89"/>
                </a:lnTo>
                <a:lnTo>
                  <a:pt x="2314" y="84"/>
                </a:lnTo>
                <a:lnTo>
                  <a:pt x="2314" y="72"/>
                </a:lnTo>
                <a:lnTo>
                  <a:pt x="2320" y="65"/>
                </a:lnTo>
                <a:lnTo>
                  <a:pt x="2415" y="68"/>
                </a:lnTo>
                <a:lnTo>
                  <a:pt x="2520" y="71"/>
                </a:lnTo>
                <a:lnTo>
                  <a:pt x="2622" y="75"/>
                </a:lnTo>
                <a:lnTo>
                  <a:pt x="2676" y="77"/>
                </a:lnTo>
                <a:lnTo>
                  <a:pt x="2737" y="80"/>
                </a:lnTo>
                <a:lnTo>
                  <a:pt x="2796" y="83"/>
                </a:lnTo>
                <a:lnTo>
                  <a:pt x="2810" y="80"/>
                </a:lnTo>
                <a:lnTo>
                  <a:pt x="2816" y="79"/>
                </a:lnTo>
                <a:lnTo>
                  <a:pt x="2824" y="79"/>
                </a:lnTo>
                <a:lnTo>
                  <a:pt x="2830" y="80"/>
                </a:lnTo>
                <a:lnTo>
                  <a:pt x="2828" y="81"/>
                </a:lnTo>
                <a:lnTo>
                  <a:pt x="2828" y="82"/>
                </a:lnTo>
                <a:lnTo>
                  <a:pt x="2838" y="85"/>
                </a:lnTo>
                <a:lnTo>
                  <a:pt x="2838" y="87"/>
                </a:lnTo>
                <a:lnTo>
                  <a:pt x="2844" y="88"/>
                </a:lnTo>
                <a:lnTo>
                  <a:pt x="2849" y="88"/>
                </a:lnTo>
                <a:lnTo>
                  <a:pt x="2853" y="87"/>
                </a:lnTo>
                <a:lnTo>
                  <a:pt x="2857" y="86"/>
                </a:lnTo>
                <a:lnTo>
                  <a:pt x="2859" y="85"/>
                </a:lnTo>
                <a:lnTo>
                  <a:pt x="2865" y="84"/>
                </a:lnTo>
                <a:lnTo>
                  <a:pt x="2869" y="84"/>
                </a:lnTo>
                <a:lnTo>
                  <a:pt x="2869" y="83"/>
                </a:lnTo>
                <a:lnTo>
                  <a:pt x="2873" y="82"/>
                </a:lnTo>
                <a:lnTo>
                  <a:pt x="2877" y="82"/>
                </a:lnTo>
                <a:lnTo>
                  <a:pt x="2895" y="82"/>
                </a:lnTo>
                <a:lnTo>
                  <a:pt x="2899" y="80"/>
                </a:lnTo>
                <a:lnTo>
                  <a:pt x="2899" y="77"/>
                </a:lnTo>
                <a:lnTo>
                  <a:pt x="2897" y="71"/>
                </a:lnTo>
                <a:lnTo>
                  <a:pt x="2889" y="65"/>
                </a:lnTo>
                <a:lnTo>
                  <a:pt x="2877" y="59"/>
                </a:lnTo>
                <a:lnTo>
                  <a:pt x="2869" y="51"/>
                </a:lnTo>
                <a:lnTo>
                  <a:pt x="2889" y="50"/>
                </a:lnTo>
                <a:lnTo>
                  <a:pt x="2909" y="51"/>
                </a:lnTo>
                <a:lnTo>
                  <a:pt x="2934" y="54"/>
                </a:lnTo>
                <a:lnTo>
                  <a:pt x="2950" y="57"/>
                </a:lnTo>
                <a:lnTo>
                  <a:pt x="3025" y="61"/>
                </a:lnTo>
                <a:lnTo>
                  <a:pt x="3096" y="65"/>
                </a:lnTo>
                <a:lnTo>
                  <a:pt x="3163" y="67"/>
                </a:lnTo>
                <a:lnTo>
                  <a:pt x="3163" y="69"/>
                </a:lnTo>
                <a:lnTo>
                  <a:pt x="3177" y="67"/>
                </a:lnTo>
                <a:lnTo>
                  <a:pt x="3191" y="67"/>
                </a:lnTo>
                <a:lnTo>
                  <a:pt x="3203" y="70"/>
                </a:lnTo>
                <a:lnTo>
                  <a:pt x="3341" y="75"/>
                </a:lnTo>
                <a:lnTo>
                  <a:pt x="3408" y="79"/>
                </a:lnTo>
                <a:lnTo>
                  <a:pt x="3471" y="87"/>
                </a:lnTo>
                <a:lnTo>
                  <a:pt x="3493" y="84"/>
                </a:lnTo>
                <a:lnTo>
                  <a:pt x="3491" y="79"/>
                </a:lnTo>
                <a:lnTo>
                  <a:pt x="3483" y="73"/>
                </a:lnTo>
                <a:lnTo>
                  <a:pt x="3479" y="67"/>
                </a:lnTo>
                <a:lnTo>
                  <a:pt x="3479" y="62"/>
                </a:lnTo>
                <a:lnTo>
                  <a:pt x="3483" y="56"/>
                </a:lnTo>
                <a:lnTo>
                  <a:pt x="3469" y="53"/>
                </a:lnTo>
                <a:lnTo>
                  <a:pt x="3462" y="48"/>
                </a:lnTo>
                <a:lnTo>
                  <a:pt x="3464" y="42"/>
                </a:lnTo>
                <a:lnTo>
                  <a:pt x="3560" y="48"/>
                </a:lnTo>
                <a:lnTo>
                  <a:pt x="3647" y="54"/>
                </a:lnTo>
                <a:lnTo>
                  <a:pt x="3736" y="59"/>
                </a:lnTo>
                <a:lnTo>
                  <a:pt x="3831" y="64"/>
                </a:lnTo>
                <a:lnTo>
                  <a:pt x="3878" y="67"/>
                </a:lnTo>
                <a:lnTo>
                  <a:pt x="3928" y="67"/>
                </a:lnTo>
                <a:lnTo>
                  <a:pt x="3977" y="69"/>
                </a:lnTo>
                <a:lnTo>
                  <a:pt x="3983" y="69"/>
                </a:lnTo>
                <a:lnTo>
                  <a:pt x="3987" y="68"/>
                </a:lnTo>
                <a:lnTo>
                  <a:pt x="3989" y="66"/>
                </a:lnTo>
                <a:lnTo>
                  <a:pt x="3993" y="65"/>
                </a:lnTo>
                <a:lnTo>
                  <a:pt x="3997" y="62"/>
                </a:lnTo>
                <a:lnTo>
                  <a:pt x="3999" y="61"/>
                </a:lnTo>
                <a:lnTo>
                  <a:pt x="3997" y="59"/>
                </a:lnTo>
                <a:lnTo>
                  <a:pt x="3999" y="57"/>
                </a:lnTo>
                <a:lnTo>
                  <a:pt x="3999" y="56"/>
                </a:lnTo>
                <a:lnTo>
                  <a:pt x="4005" y="56"/>
                </a:lnTo>
                <a:lnTo>
                  <a:pt x="4016" y="53"/>
                </a:lnTo>
                <a:lnTo>
                  <a:pt x="4009" y="51"/>
                </a:lnTo>
                <a:lnTo>
                  <a:pt x="4005" y="51"/>
                </a:lnTo>
                <a:lnTo>
                  <a:pt x="3999" y="51"/>
                </a:lnTo>
                <a:lnTo>
                  <a:pt x="3997" y="50"/>
                </a:lnTo>
                <a:lnTo>
                  <a:pt x="3995" y="48"/>
                </a:lnTo>
                <a:lnTo>
                  <a:pt x="3999" y="45"/>
                </a:lnTo>
                <a:lnTo>
                  <a:pt x="3995" y="45"/>
                </a:lnTo>
                <a:lnTo>
                  <a:pt x="3995" y="42"/>
                </a:lnTo>
                <a:lnTo>
                  <a:pt x="3997" y="42"/>
                </a:lnTo>
                <a:lnTo>
                  <a:pt x="3997" y="40"/>
                </a:lnTo>
                <a:lnTo>
                  <a:pt x="3995" y="40"/>
                </a:lnTo>
                <a:lnTo>
                  <a:pt x="3993" y="39"/>
                </a:lnTo>
                <a:lnTo>
                  <a:pt x="3999" y="37"/>
                </a:lnTo>
                <a:lnTo>
                  <a:pt x="4336" y="48"/>
                </a:lnTo>
                <a:lnTo>
                  <a:pt x="4666" y="53"/>
                </a:lnTo>
                <a:lnTo>
                  <a:pt x="4680" y="53"/>
                </a:lnTo>
                <a:lnTo>
                  <a:pt x="4694" y="53"/>
                </a:lnTo>
                <a:lnTo>
                  <a:pt x="4706" y="54"/>
                </a:lnTo>
                <a:lnTo>
                  <a:pt x="4721" y="53"/>
                </a:lnTo>
                <a:lnTo>
                  <a:pt x="4727" y="49"/>
                </a:lnTo>
                <a:lnTo>
                  <a:pt x="4694" y="28"/>
                </a:lnTo>
                <a:lnTo>
                  <a:pt x="4710" y="27"/>
                </a:lnTo>
                <a:lnTo>
                  <a:pt x="4735" y="27"/>
                </a:lnTo>
                <a:lnTo>
                  <a:pt x="4761" y="27"/>
                </a:lnTo>
                <a:lnTo>
                  <a:pt x="4783" y="26"/>
                </a:lnTo>
                <a:lnTo>
                  <a:pt x="4885" y="25"/>
                </a:lnTo>
                <a:lnTo>
                  <a:pt x="4984" y="22"/>
                </a:lnTo>
                <a:lnTo>
                  <a:pt x="4986" y="23"/>
                </a:lnTo>
                <a:lnTo>
                  <a:pt x="5067" y="20"/>
                </a:lnTo>
                <a:lnTo>
                  <a:pt x="5150" y="18"/>
                </a:lnTo>
                <a:lnTo>
                  <a:pt x="5237" y="17"/>
                </a:lnTo>
                <a:lnTo>
                  <a:pt x="5318" y="16"/>
                </a:lnTo>
                <a:lnTo>
                  <a:pt x="5397" y="13"/>
                </a:lnTo>
                <a:lnTo>
                  <a:pt x="5397" y="12"/>
                </a:lnTo>
                <a:lnTo>
                  <a:pt x="5426" y="11"/>
                </a:lnTo>
                <a:lnTo>
                  <a:pt x="5456" y="9"/>
                </a:lnTo>
                <a:lnTo>
                  <a:pt x="5456" y="5"/>
                </a:lnTo>
                <a:lnTo>
                  <a:pt x="3928" y="0"/>
                </a:lnTo>
                <a:lnTo>
                  <a:pt x="3914" y="4"/>
                </a:lnTo>
                <a:lnTo>
                  <a:pt x="3912" y="10"/>
                </a:lnTo>
                <a:lnTo>
                  <a:pt x="3918" y="27"/>
                </a:lnTo>
                <a:lnTo>
                  <a:pt x="3914" y="33"/>
                </a:lnTo>
                <a:lnTo>
                  <a:pt x="3874" y="35"/>
                </a:lnTo>
                <a:lnTo>
                  <a:pt x="3785" y="35"/>
                </a:lnTo>
                <a:lnTo>
                  <a:pt x="3738" y="34"/>
                </a:lnTo>
                <a:lnTo>
                  <a:pt x="3697" y="34"/>
                </a:lnTo>
                <a:lnTo>
                  <a:pt x="3647" y="32"/>
                </a:lnTo>
                <a:lnTo>
                  <a:pt x="3596" y="30"/>
                </a:lnTo>
                <a:lnTo>
                  <a:pt x="3545" y="29"/>
                </a:lnTo>
                <a:lnTo>
                  <a:pt x="3495" y="27"/>
                </a:lnTo>
                <a:lnTo>
                  <a:pt x="3458" y="22"/>
                </a:lnTo>
                <a:lnTo>
                  <a:pt x="3418" y="21"/>
                </a:lnTo>
                <a:lnTo>
                  <a:pt x="3371" y="21"/>
                </a:lnTo>
                <a:lnTo>
                  <a:pt x="3363" y="23"/>
                </a:lnTo>
                <a:lnTo>
                  <a:pt x="3357" y="28"/>
                </a:lnTo>
                <a:lnTo>
                  <a:pt x="3359" y="32"/>
                </a:lnTo>
                <a:lnTo>
                  <a:pt x="3361" y="36"/>
                </a:lnTo>
                <a:lnTo>
                  <a:pt x="3359" y="39"/>
                </a:lnTo>
                <a:lnTo>
                  <a:pt x="3349" y="42"/>
                </a:lnTo>
                <a:lnTo>
                  <a:pt x="3302" y="40"/>
                </a:lnTo>
                <a:lnTo>
                  <a:pt x="3254" y="40"/>
                </a:lnTo>
                <a:lnTo>
                  <a:pt x="3209" y="42"/>
                </a:lnTo>
                <a:lnTo>
                  <a:pt x="3150" y="39"/>
                </a:lnTo>
                <a:lnTo>
                  <a:pt x="3096" y="38"/>
                </a:lnTo>
                <a:lnTo>
                  <a:pt x="3039" y="39"/>
                </a:lnTo>
                <a:lnTo>
                  <a:pt x="3005" y="36"/>
                </a:lnTo>
                <a:lnTo>
                  <a:pt x="2968" y="34"/>
                </a:lnTo>
                <a:lnTo>
                  <a:pt x="2964" y="36"/>
                </a:lnTo>
                <a:lnTo>
                  <a:pt x="2960" y="35"/>
                </a:lnTo>
                <a:lnTo>
                  <a:pt x="2954" y="35"/>
                </a:lnTo>
                <a:lnTo>
                  <a:pt x="2950" y="36"/>
                </a:lnTo>
                <a:lnTo>
                  <a:pt x="2913" y="35"/>
                </a:lnTo>
                <a:lnTo>
                  <a:pt x="2875" y="33"/>
                </a:lnTo>
                <a:lnTo>
                  <a:pt x="2838" y="28"/>
                </a:lnTo>
                <a:lnTo>
                  <a:pt x="2824" y="30"/>
                </a:lnTo>
                <a:lnTo>
                  <a:pt x="2808" y="33"/>
                </a:lnTo>
                <a:lnTo>
                  <a:pt x="2804" y="39"/>
                </a:lnTo>
                <a:lnTo>
                  <a:pt x="2789" y="50"/>
                </a:lnTo>
                <a:lnTo>
                  <a:pt x="2729" y="53"/>
                </a:lnTo>
                <a:lnTo>
                  <a:pt x="2666" y="53"/>
                </a:lnTo>
                <a:lnTo>
                  <a:pt x="2530" y="53"/>
                </a:lnTo>
                <a:lnTo>
                  <a:pt x="2524" y="54"/>
                </a:lnTo>
                <a:lnTo>
                  <a:pt x="2510" y="51"/>
                </a:lnTo>
                <a:lnTo>
                  <a:pt x="2490" y="50"/>
                </a:lnTo>
                <a:lnTo>
                  <a:pt x="2445" y="50"/>
                </a:lnTo>
                <a:lnTo>
                  <a:pt x="2425" y="48"/>
                </a:lnTo>
                <a:lnTo>
                  <a:pt x="2399" y="48"/>
                </a:lnTo>
                <a:lnTo>
                  <a:pt x="2370" y="48"/>
                </a:lnTo>
                <a:lnTo>
                  <a:pt x="2340" y="46"/>
                </a:lnTo>
                <a:lnTo>
                  <a:pt x="2312" y="43"/>
                </a:lnTo>
                <a:lnTo>
                  <a:pt x="2300" y="44"/>
                </a:lnTo>
                <a:lnTo>
                  <a:pt x="2289" y="42"/>
                </a:lnTo>
                <a:lnTo>
                  <a:pt x="2275" y="42"/>
                </a:lnTo>
                <a:lnTo>
                  <a:pt x="2265" y="43"/>
                </a:lnTo>
                <a:lnTo>
                  <a:pt x="2261" y="42"/>
                </a:lnTo>
                <a:lnTo>
                  <a:pt x="2259" y="40"/>
                </a:lnTo>
                <a:lnTo>
                  <a:pt x="2259" y="39"/>
                </a:lnTo>
                <a:lnTo>
                  <a:pt x="2255" y="38"/>
                </a:lnTo>
                <a:lnTo>
                  <a:pt x="2255" y="36"/>
                </a:lnTo>
                <a:lnTo>
                  <a:pt x="2253" y="34"/>
                </a:lnTo>
                <a:lnTo>
                  <a:pt x="2251" y="33"/>
                </a:lnTo>
                <a:lnTo>
                  <a:pt x="2235" y="33"/>
                </a:lnTo>
                <a:lnTo>
                  <a:pt x="2231" y="34"/>
                </a:lnTo>
                <a:lnTo>
                  <a:pt x="2229" y="36"/>
                </a:lnTo>
                <a:lnTo>
                  <a:pt x="2229" y="38"/>
                </a:lnTo>
                <a:lnTo>
                  <a:pt x="2223" y="42"/>
                </a:lnTo>
                <a:lnTo>
                  <a:pt x="2229" y="53"/>
                </a:lnTo>
                <a:lnTo>
                  <a:pt x="2223" y="64"/>
                </a:lnTo>
                <a:lnTo>
                  <a:pt x="2180" y="66"/>
                </a:lnTo>
                <a:lnTo>
                  <a:pt x="2137" y="65"/>
                </a:lnTo>
                <a:lnTo>
                  <a:pt x="2097" y="65"/>
                </a:lnTo>
                <a:lnTo>
                  <a:pt x="2052" y="67"/>
                </a:lnTo>
                <a:lnTo>
                  <a:pt x="2012" y="65"/>
                </a:lnTo>
                <a:lnTo>
                  <a:pt x="1927" y="65"/>
                </a:lnTo>
                <a:lnTo>
                  <a:pt x="1888" y="61"/>
                </a:lnTo>
                <a:lnTo>
                  <a:pt x="1807" y="57"/>
                </a:lnTo>
                <a:lnTo>
                  <a:pt x="1789" y="57"/>
                </a:lnTo>
                <a:lnTo>
                  <a:pt x="1775" y="59"/>
                </a:lnTo>
                <a:lnTo>
                  <a:pt x="1761" y="59"/>
                </a:lnTo>
                <a:lnTo>
                  <a:pt x="1748" y="55"/>
                </a:lnTo>
                <a:lnTo>
                  <a:pt x="1690" y="53"/>
                </a:lnTo>
                <a:lnTo>
                  <a:pt x="1637" y="51"/>
                </a:lnTo>
                <a:lnTo>
                  <a:pt x="1582" y="48"/>
                </a:lnTo>
                <a:lnTo>
                  <a:pt x="1582" y="45"/>
                </a:lnTo>
                <a:lnTo>
                  <a:pt x="1552" y="46"/>
                </a:lnTo>
                <a:lnTo>
                  <a:pt x="1536" y="48"/>
                </a:lnTo>
                <a:lnTo>
                  <a:pt x="1522" y="51"/>
                </a:lnTo>
                <a:lnTo>
                  <a:pt x="1513" y="55"/>
                </a:lnTo>
                <a:lnTo>
                  <a:pt x="1511" y="57"/>
                </a:lnTo>
                <a:lnTo>
                  <a:pt x="1511" y="66"/>
                </a:lnTo>
                <a:lnTo>
                  <a:pt x="1507" y="69"/>
                </a:lnTo>
                <a:lnTo>
                  <a:pt x="1472" y="59"/>
                </a:lnTo>
                <a:lnTo>
                  <a:pt x="1351" y="66"/>
                </a:lnTo>
                <a:lnTo>
                  <a:pt x="1203" y="61"/>
                </a:lnTo>
                <a:lnTo>
                  <a:pt x="1201" y="59"/>
                </a:lnTo>
                <a:lnTo>
                  <a:pt x="1195" y="59"/>
                </a:lnTo>
                <a:lnTo>
                  <a:pt x="1193" y="59"/>
                </a:lnTo>
                <a:lnTo>
                  <a:pt x="1189" y="59"/>
                </a:lnTo>
                <a:lnTo>
                  <a:pt x="1183" y="59"/>
                </a:lnTo>
                <a:lnTo>
                  <a:pt x="1181" y="60"/>
                </a:lnTo>
                <a:lnTo>
                  <a:pt x="1175" y="60"/>
                </a:lnTo>
                <a:lnTo>
                  <a:pt x="1114" y="54"/>
                </a:lnTo>
                <a:lnTo>
                  <a:pt x="1051" y="51"/>
                </a:lnTo>
                <a:lnTo>
                  <a:pt x="999" y="48"/>
                </a:lnTo>
                <a:lnTo>
                  <a:pt x="946" y="46"/>
                </a:lnTo>
                <a:lnTo>
                  <a:pt x="895" y="45"/>
                </a:lnTo>
                <a:lnTo>
                  <a:pt x="841" y="40"/>
                </a:lnTo>
                <a:lnTo>
                  <a:pt x="823" y="45"/>
                </a:lnTo>
                <a:lnTo>
                  <a:pt x="816" y="50"/>
                </a:lnTo>
                <a:lnTo>
                  <a:pt x="816" y="56"/>
                </a:lnTo>
                <a:lnTo>
                  <a:pt x="819" y="62"/>
                </a:lnTo>
                <a:lnTo>
                  <a:pt x="823" y="71"/>
                </a:lnTo>
                <a:lnTo>
                  <a:pt x="827" y="77"/>
                </a:lnTo>
                <a:lnTo>
                  <a:pt x="827" y="84"/>
                </a:lnTo>
                <a:lnTo>
                  <a:pt x="821" y="84"/>
                </a:lnTo>
                <a:lnTo>
                  <a:pt x="810" y="86"/>
                </a:lnTo>
                <a:lnTo>
                  <a:pt x="796" y="86"/>
                </a:lnTo>
                <a:lnTo>
                  <a:pt x="790" y="84"/>
                </a:lnTo>
                <a:lnTo>
                  <a:pt x="739" y="86"/>
                </a:lnTo>
                <a:lnTo>
                  <a:pt x="691" y="85"/>
                </a:lnTo>
                <a:lnTo>
                  <a:pt x="644" y="83"/>
                </a:lnTo>
                <a:lnTo>
                  <a:pt x="596" y="82"/>
                </a:lnTo>
                <a:lnTo>
                  <a:pt x="545" y="84"/>
                </a:lnTo>
                <a:lnTo>
                  <a:pt x="502" y="82"/>
                </a:lnTo>
                <a:lnTo>
                  <a:pt x="452" y="82"/>
                </a:lnTo>
                <a:lnTo>
                  <a:pt x="397" y="81"/>
                </a:lnTo>
                <a:lnTo>
                  <a:pt x="332" y="78"/>
                </a:lnTo>
                <a:lnTo>
                  <a:pt x="263" y="77"/>
                </a:lnTo>
                <a:lnTo>
                  <a:pt x="197" y="74"/>
                </a:lnTo>
                <a:lnTo>
                  <a:pt x="132" y="69"/>
                </a:lnTo>
                <a:lnTo>
                  <a:pt x="122" y="71"/>
                </a:lnTo>
                <a:lnTo>
                  <a:pt x="95" y="70"/>
                </a:lnTo>
                <a:lnTo>
                  <a:pt x="85" y="69"/>
                </a:lnTo>
                <a:lnTo>
                  <a:pt x="69" y="69"/>
                </a:lnTo>
                <a:lnTo>
                  <a:pt x="49" y="68"/>
                </a:lnTo>
                <a:lnTo>
                  <a:pt x="30" y="67"/>
                </a:lnTo>
                <a:lnTo>
                  <a:pt x="12" y="69"/>
                </a:lnTo>
                <a:lnTo>
                  <a:pt x="0" y="73"/>
                </a:lnTo>
                <a:lnTo>
                  <a:pt x="2" y="77"/>
                </a:lnTo>
                <a:lnTo>
                  <a:pt x="61" y="80"/>
                </a:lnTo>
                <a:lnTo>
                  <a:pt x="124" y="82"/>
                </a:lnTo>
                <a:lnTo>
                  <a:pt x="184" y="84"/>
                </a:lnTo>
                <a:lnTo>
                  <a:pt x="194" y="87"/>
                </a:lnTo>
                <a:lnTo>
                  <a:pt x="194" y="86"/>
                </a:lnTo>
                <a:lnTo>
                  <a:pt x="302" y="90"/>
                </a:lnTo>
                <a:lnTo>
                  <a:pt x="403" y="94"/>
                </a:lnTo>
                <a:lnTo>
                  <a:pt x="498" y="98"/>
                </a:lnTo>
                <a:lnTo>
                  <a:pt x="598" y="103"/>
                </a:lnTo>
                <a:lnTo>
                  <a:pt x="614" y="101"/>
                </a:lnTo>
                <a:lnTo>
                  <a:pt x="630" y="103"/>
                </a:lnTo>
                <a:lnTo>
                  <a:pt x="648" y="104"/>
                </a:lnTo>
                <a:close/>
              </a:path>
            </a:pathLst>
          </a:custGeom>
          <a:solidFill>
            <a:srgbClr val="339966"/>
          </a:solidFill>
          <a:ln w="0">
            <a:solidFill>
              <a:srgbClr val="339966"/>
            </a:solidFill>
            <a:prstDash val="solid"/>
            <a:round/>
            <a:headEnd/>
            <a:tailEnd/>
          </a:ln>
        </p:spPr>
        <p:txBody>
          <a:bodyPr/>
          <a:lstStyle/>
          <a:p>
            <a:pPr>
              <a:defRPr/>
            </a:pPr>
            <a:endParaRPr lang="en-US"/>
          </a:p>
        </p:txBody>
      </p:sp>
      <p:sp>
        <p:nvSpPr>
          <p:cNvPr id="49157" name="Rectangle 5"/>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9158" name="Rectangle 6"/>
          <p:cNvSpPr>
            <a:spLocks noGrp="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D49BC12-E9F3-47C8-B6D3-385AC38A1C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8800" y="203200"/>
            <a:ext cx="2235200" cy="5240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203200"/>
            <a:ext cx="6553200" cy="5240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599D809-FA75-438F-A509-2C98E18478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55AD882-915D-4403-A109-19C0E80965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5BB894C-D8DC-4E7D-BE59-7420ACE5DE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92275"/>
            <a:ext cx="4057650" cy="3751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692275"/>
            <a:ext cx="4057650" cy="3751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FCE96BA-7C10-438D-B213-B594611B96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B3313BD8-F677-4A7E-8A7A-90F3420645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87157C4-95E8-4A39-AA73-A8D87FD63D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1C9037D-4512-43DE-9EC8-946B7C1C60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91EAF5B-4F12-406F-B0DC-9526BFE260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40B4FAB-05D5-4A4C-AE88-3C03B83839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475" name="Freeform 4443"/>
          <p:cNvSpPr>
            <a:spLocks/>
          </p:cNvSpPr>
          <p:nvPr userDrawn="1"/>
        </p:nvSpPr>
        <p:spPr bwMode="auto">
          <a:xfrm>
            <a:off x="-19050" y="0"/>
            <a:ext cx="9191625" cy="1152525"/>
          </a:xfrm>
          <a:custGeom>
            <a:avLst/>
            <a:gdLst/>
            <a:ahLst/>
            <a:cxnLst>
              <a:cxn ang="0">
                <a:pos x="9" y="705"/>
              </a:cxn>
              <a:cxn ang="0">
                <a:pos x="480" y="714"/>
              </a:cxn>
              <a:cxn ang="0">
                <a:pos x="906" y="726"/>
              </a:cxn>
              <a:cxn ang="0">
                <a:pos x="1176" y="714"/>
              </a:cxn>
              <a:cxn ang="0">
                <a:pos x="1206" y="702"/>
              </a:cxn>
              <a:cxn ang="0">
                <a:pos x="1416" y="696"/>
              </a:cxn>
              <a:cxn ang="0">
                <a:pos x="1887" y="696"/>
              </a:cxn>
              <a:cxn ang="0">
                <a:pos x="1914" y="708"/>
              </a:cxn>
              <a:cxn ang="0">
                <a:pos x="2424" y="710"/>
              </a:cxn>
              <a:cxn ang="0">
                <a:pos x="2508" y="682"/>
              </a:cxn>
              <a:cxn ang="0">
                <a:pos x="3012" y="694"/>
              </a:cxn>
              <a:cxn ang="0">
                <a:pos x="3028" y="672"/>
              </a:cxn>
              <a:cxn ang="0">
                <a:pos x="3114" y="676"/>
              </a:cxn>
              <a:cxn ang="0">
                <a:pos x="3654" y="672"/>
              </a:cxn>
              <a:cxn ang="0">
                <a:pos x="3754" y="664"/>
              </a:cxn>
              <a:cxn ang="0">
                <a:pos x="4228" y="666"/>
              </a:cxn>
              <a:cxn ang="0">
                <a:pos x="4274" y="640"/>
              </a:cxn>
              <a:cxn ang="0">
                <a:pos x="4976" y="646"/>
              </a:cxn>
              <a:cxn ang="0">
                <a:pos x="5782" y="644"/>
              </a:cxn>
              <a:cxn ang="0">
                <a:pos x="5790" y="0"/>
              </a:cxn>
              <a:cxn ang="0">
                <a:pos x="0" y="0"/>
              </a:cxn>
              <a:cxn ang="0">
                <a:pos x="9" y="705"/>
              </a:cxn>
            </a:cxnLst>
            <a:rect l="0" t="0" r="r" b="b"/>
            <a:pathLst>
              <a:path w="5790" h="726">
                <a:moveTo>
                  <a:pt x="9" y="705"/>
                </a:moveTo>
                <a:lnTo>
                  <a:pt x="480" y="714"/>
                </a:lnTo>
                <a:lnTo>
                  <a:pt x="906" y="726"/>
                </a:lnTo>
                <a:lnTo>
                  <a:pt x="1176" y="714"/>
                </a:lnTo>
                <a:lnTo>
                  <a:pt x="1206" y="702"/>
                </a:lnTo>
                <a:lnTo>
                  <a:pt x="1416" y="696"/>
                </a:lnTo>
                <a:lnTo>
                  <a:pt x="1887" y="696"/>
                </a:lnTo>
                <a:lnTo>
                  <a:pt x="1914" y="708"/>
                </a:lnTo>
                <a:lnTo>
                  <a:pt x="2424" y="710"/>
                </a:lnTo>
                <a:lnTo>
                  <a:pt x="2508" y="682"/>
                </a:lnTo>
                <a:lnTo>
                  <a:pt x="3012" y="694"/>
                </a:lnTo>
                <a:lnTo>
                  <a:pt x="3028" y="672"/>
                </a:lnTo>
                <a:lnTo>
                  <a:pt x="3114" y="676"/>
                </a:lnTo>
                <a:lnTo>
                  <a:pt x="3654" y="672"/>
                </a:lnTo>
                <a:lnTo>
                  <a:pt x="3754" y="664"/>
                </a:lnTo>
                <a:lnTo>
                  <a:pt x="4228" y="666"/>
                </a:lnTo>
                <a:lnTo>
                  <a:pt x="4274" y="640"/>
                </a:lnTo>
                <a:lnTo>
                  <a:pt x="4976" y="646"/>
                </a:lnTo>
                <a:lnTo>
                  <a:pt x="5782" y="644"/>
                </a:lnTo>
                <a:lnTo>
                  <a:pt x="5790" y="0"/>
                </a:lnTo>
                <a:lnTo>
                  <a:pt x="0" y="0"/>
                </a:lnTo>
                <a:lnTo>
                  <a:pt x="9" y="705"/>
                </a:lnTo>
                <a:close/>
              </a:path>
            </a:pathLst>
          </a:custGeom>
          <a:gradFill rotWithShape="1">
            <a:gsLst>
              <a:gs pos="0">
                <a:srgbClr val="339966"/>
              </a:gs>
              <a:gs pos="100000">
                <a:srgbClr val="339966">
                  <a:gamma/>
                  <a:shade val="46275"/>
                  <a:invGamma/>
                </a:srgbClr>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8473" name="Freeform 4441"/>
          <p:cNvSpPr>
            <a:spLocks/>
          </p:cNvSpPr>
          <p:nvPr userDrawn="1"/>
        </p:nvSpPr>
        <p:spPr bwMode="auto">
          <a:xfrm>
            <a:off x="-23813" y="1003300"/>
            <a:ext cx="9191626" cy="2425700"/>
          </a:xfrm>
          <a:custGeom>
            <a:avLst/>
            <a:gdLst/>
            <a:ahLst/>
            <a:cxnLst>
              <a:cxn ang="0">
                <a:pos x="6" y="64"/>
              </a:cxn>
              <a:cxn ang="0">
                <a:pos x="487" y="82"/>
              </a:cxn>
              <a:cxn ang="0">
                <a:pos x="915" y="84"/>
              </a:cxn>
              <a:cxn ang="0">
                <a:pos x="930" y="42"/>
              </a:cxn>
              <a:cxn ang="0">
                <a:pos x="1205" y="56"/>
              </a:cxn>
              <a:cxn ang="0">
                <a:pos x="1437" y="72"/>
              </a:cxn>
              <a:cxn ang="0">
                <a:pos x="1879" y="54"/>
              </a:cxn>
              <a:cxn ang="0">
                <a:pos x="1977" y="64"/>
              </a:cxn>
              <a:cxn ang="0">
                <a:pos x="2424" y="64"/>
              </a:cxn>
              <a:cxn ang="0">
                <a:pos x="2440" y="42"/>
              </a:cxn>
              <a:cxn ang="0">
                <a:pos x="2955" y="64"/>
              </a:cxn>
              <a:cxn ang="0">
                <a:pos x="3027" y="40"/>
              </a:cxn>
              <a:cxn ang="0">
                <a:pos x="3179" y="38"/>
              </a:cxn>
              <a:cxn ang="0">
                <a:pos x="3574" y="38"/>
              </a:cxn>
              <a:cxn ang="0">
                <a:pos x="3795" y="30"/>
              </a:cxn>
              <a:cxn ang="0">
                <a:pos x="4193" y="46"/>
              </a:cxn>
              <a:cxn ang="0">
                <a:pos x="4288" y="0"/>
              </a:cxn>
              <a:cxn ang="0">
                <a:pos x="4332" y="22"/>
              </a:cxn>
              <a:cxn ang="0">
                <a:pos x="4990" y="4"/>
              </a:cxn>
              <a:cxn ang="0">
                <a:pos x="5781" y="2"/>
              </a:cxn>
              <a:cxn ang="0">
                <a:pos x="5790" y="1516"/>
              </a:cxn>
              <a:cxn ang="0">
                <a:pos x="0" y="1528"/>
              </a:cxn>
              <a:cxn ang="0">
                <a:pos x="6" y="64"/>
              </a:cxn>
            </a:cxnLst>
            <a:rect l="0" t="0" r="r" b="b"/>
            <a:pathLst>
              <a:path w="5790" h="1528">
                <a:moveTo>
                  <a:pt x="6" y="64"/>
                </a:moveTo>
                <a:lnTo>
                  <a:pt x="487" y="82"/>
                </a:lnTo>
                <a:lnTo>
                  <a:pt x="915" y="84"/>
                </a:lnTo>
                <a:lnTo>
                  <a:pt x="930" y="42"/>
                </a:lnTo>
                <a:lnTo>
                  <a:pt x="1205" y="56"/>
                </a:lnTo>
                <a:lnTo>
                  <a:pt x="1437" y="72"/>
                </a:lnTo>
                <a:lnTo>
                  <a:pt x="1879" y="54"/>
                </a:lnTo>
                <a:lnTo>
                  <a:pt x="1977" y="64"/>
                </a:lnTo>
                <a:lnTo>
                  <a:pt x="2424" y="64"/>
                </a:lnTo>
                <a:lnTo>
                  <a:pt x="2440" y="42"/>
                </a:lnTo>
                <a:lnTo>
                  <a:pt x="2955" y="64"/>
                </a:lnTo>
                <a:lnTo>
                  <a:pt x="3027" y="40"/>
                </a:lnTo>
                <a:lnTo>
                  <a:pt x="3179" y="38"/>
                </a:lnTo>
                <a:lnTo>
                  <a:pt x="3574" y="38"/>
                </a:lnTo>
                <a:lnTo>
                  <a:pt x="3795" y="30"/>
                </a:lnTo>
                <a:lnTo>
                  <a:pt x="4193" y="46"/>
                </a:lnTo>
                <a:lnTo>
                  <a:pt x="4288" y="0"/>
                </a:lnTo>
                <a:lnTo>
                  <a:pt x="4332" y="22"/>
                </a:lnTo>
                <a:lnTo>
                  <a:pt x="4990" y="4"/>
                </a:lnTo>
                <a:lnTo>
                  <a:pt x="5781" y="2"/>
                </a:lnTo>
                <a:lnTo>
                  <a:pt x="5790" y="1516"/>
                </a:lnTo>
                <a:lnTo>
                  <a:pt x="0" y="1528"/>
                </a:lnTo>
                <a:lnTo>
                  <a:pt x="6" y="64"/>
                </a:lnTo>
                <a:close/>
              </a:path>
            </a:pathLst>
          </a:custGeom>
          <a:gradFill rotWithShape="1">
            <a:gsLst>
              <a:gs pos="0">
                <a:srgbClr val="FFFFCC"/>
              </a:gs>
              <a:gs pos="100000">
                <a:srgbClr val="FFFFCC">
                  <a:gamma/>
                  <a:tint val="0"/>
                  <a:invGamma/>
                </a:srgbClr>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8471" name="Freeform 4439"/>
          <p:cNvSpPr>
            <a:spLocks/>
          </p:cNvSpPr>
          <p:nvPr userDrawn="1"/>
        </p:nvSpPr>
        <p:spPr bwMode="auto">
          <a:xfrm>
            <a:off x="0" y="3400425"/>
            <a:ext cx="9172575" cy="3200400"/>
          </a:xfrm>
          <a:custGeom>
            <a:avLst/>
            <a:gdLst/>
            <a:ahLst/>
            <a:cxnLst>
              <a:cxn ang="0">
                <a:pos x="90" y="1968"/>
              </a:cxn>
              <a:cxn ang="0">
                <a:pos x="462" y="1953"/>
              </a:cxn>
              <a:cxn ang="0">
                <a:pos x="795" y="1965"/>
              </a:cxn>
              <a:cxn ang="0">
                <a:pos x="810" y="1980"/>
              </a:cxn>
              <a:cxn ang="0">
                <a:pos x="1434" y="1962"/>
              </a:cxn>
              <a:cxn ang="0">
                <a:pos x="1479" y="1971"/>
              </a:cxn>
              <a:cxn ang="0">
                <a:pos x="2088" y="1950"/>
              </a:cxn>
              <a:cxn ang="0">
                <a:pos x="2094" y="1992"/>
              </a:cxn>
              <a:cxn ang="0">
                <a:pos x="2628" y="1944"/>
              </a:cxn>
              <a:cxn ang="0">
                <a:pos x="2616" y="1986"/>
              </a:cxn>
              <a:cxn ang="0">
                <a:pos x="3126" y="1965"/>
              </a:cxn>
              <a:cxn ang="0">
                <a:pos x="3144" y="2004"/>
              </a:cxn>
              <a:cxn ang="0">
                <a:pos x="3510" y="1980"/>
              </a:cxn>
              <a:cxn ang="0">
                <a:pos x="3615" y="1992"/>
              </a:cxn>
              <a:cxn ang="0">
                <a:pos x="3741" y="2013"/>
              </a:cxn>
              <a:cxn ang="0">
                <a:pos x="4287" y="1992"/>
              </a:cxn>
              <a:cxn ang="0">
                <a:pos x="4338" y="2004"/>
              </a:cxn>
              <a:cxn ang="0">
                <a:pos x="4974" y="2016"/>
              </a:cxn>
              <a:cxn ang="0">
                <a:pos x="5760" y="1998"/>
              </a:cxn>
              <a:cxn ang="0">
                <a:pos x="5778" y="6"/>
              </a:cxn>
              <a:cxn ang="0">
                <a:pos x="0" y="0"/>
              </a:cxn>
              <a:cxn ang="0">
                <a:pos x="0" y="1968"/>
              </a:cxn>
              <a:cxn ang="0">
                <a:pos x="90" y="1968"/>
              </a:cxn>
            </a:cxnLst>
            <a:rect l="0" t="0" r="r" b="b"/>
            <a:pathLst>
              <a:path w="5778" h="2016">
                <a:moveTo>
                  <a:pt x="90" y="1968"/>
                </a:moveTo>
                <a:lnTo>
                  <a:pt x="462" y="1953"/>
                </a:lnTo>
                <a:lnTo>
                  <a:pt x="795" y="1965"/>
                </a:lnTo>
                <a:lnTo>
                  <a:pt x="810" y="1980"/>
                </a:lnTo>
                <a:lnTo>
                  <a:pt x="1434" y="1962"/>
                </a:lnTo>
                <a:lnTo>
                  <a:pt x="1479" y="1971"/>
                </a:lnTo>
                <a:lnTo>
                  <a:pt x="2088" y="1950"/>
                </a:lnTo>
                <a:lnTo>
                  <a:pt x="2094" y="1992"/>
                </a:lnTo>
                <a:lnTo>
                  <a:pt x="2628" y="1944"/>
                </a:lnTo>
                <a:lnTo>
                  <a:pt x="2616" y="1986"/>
                </a:lnTo>
                <a:lnTo>
                  <a:pt x="3126" y="1965"/>
                </a:lnTo>
                <a:lnTo>
                  <a:pt x="3144" y="2004"/>
                </a:lnTo>
                <a:lnTo>
                  <a:pt x="3510" y="1980"/>
                </a:lnTo>
                <a:lnTo>
                  <a:pt x="3615" y="1992"/>
                </a:lnTo>
                <a:lnTo>
                  <a:pt x="3741" y="2013"/>
                </a:lnTo>
                <a:lnTo>
                  <a:pt x="4287" y="1992"/>
                </a:lnTo>
                <a:lnTo>
                  <a:pt x="4338" y="2004"/>
                </a:lnTo>
                <a:lnTo>
                  <a:pt x="4974" y="2016"/>
                </a:lnTo>
                <a:lnTo>
                  <a:pt x="5760" y="1998"/>
                </a:lnTo>
                <a:lnTo>
                  <a:pt x="5778" y="6"/>
                </a:lnTo>
                <a:lnTo>
                  <a:pt x="0" y="0"/>
                </a:lnTo>
                <a:lnTo>
                  <a:pt x="0" y="1968"/>
                </a:lnTo>
                <a:lnTo>
                  <a:pt x="90" y="1968"/>
                </a:lnTo>
                <a:close/>
              </a:path>
            </a:pathLst>
          </a:custGeom>
          <a:gradFill rotWithShape="1">
            <a:gsLst>
              <a:gs pos="0">
                <a:srgbClr val="FFFFCC">
                  <a:gamma/>
                  <a:tint val="0"/>
                  <a:invGamma/>
                </a:srgbClr>
              </a:gs>
              <a:gs pos="100000">
                <a:srgbClr val="FFFFCC"/>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203200" y="203200"/>
            <a:ext cx="8940800" cy="7493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3"/>
          <p:cNvSpPr>
            <a:spLocks noGrp="1" noChangeArrowheads="1"/>
          </p:cNvSpPr>
          <p:nvPr>
            <p:ph type="body" idx="1"/>
          </p:nvPr>
        </p:nvSpPr>
        <p:spPr bwMode="auto">
          <a:xfrm>
            <a:off x="457200" y="1692275"/>
            <a:ext cx="8267700" cy="3751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030" name="Rectangle 6"/>
          <p:cNvSpPr>
            <a:spLocks noGrp="1" noChangeArrowheads="1"/>
          </p:cNvSpPr>
          <p:nvPr>
            <p:ph type="sldNum" sz="quarter" idx="4"/>
          </p:nvPr>
        </p:nvSpPr>
        <p:spPr bwMode="auto">
          <a:xfrm>
            <a:off x="0" y="6619875"/>
            <a:ext cx="3810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08DE0A24-5DD1-443C-9809-A3C16CFA946C}" type="slidenum">
              <a:rPr lang="en-US"/>
              <a:pPr>
                <a:defRPr/>
              </a:pPr>
              <a:t>‹#›</a:t>
            </a:fld>
            <a:endParaRPr lang="en-US"/>
          </a:p>
        </p:txBody>
      </p:sp>
      <p:pic>
        <p:nvPicPr>
          <p:cNvPr id="3080" name="Picture 7" descr="boltnameonly"/>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7962900" y="6223000"/>
            <a:ext cx="1093788" cy="625475"/>
          </a:xfrm>
          <a:prstGeom prst="rect">
            <a:avLst/>
          </a:prstGeom>
          <a:noFill/>
          <a:ln w="9525">
            <a:noFill/>
            <a:miter lim="800000"/>
            <a:headEnd/>
            <a:tailEnd/>
          </a:ln>
        </p:spPr>
      </p:pic>
      <p:sp>
        <p:nvSpPr>
          <p:cNvPr id="48469" name="Freeform 4437"/>
          <p:cNvSpPr>
            <a:spLocks/>
          </p:cNvSpPr>
          <p:nvPr userDrawn="1"/>
        </p:nvSpPr>
        <p:spPr bwMode="auto">
          <a:xfrm>
            <a:off x="-15875" y="6489700"/>
            <a:ext cx="7937500" cy="120650"/>
          </a:xfrm>
          <a:custGeom>
            <a:avLst/>
            <a:gdLst/>
            <a:ahLst/>
            <a:cxnLst>
              <a:cxn ang="0">
                <a:pos x="455" y="4"/>
              </a:cxn>
              <a:cxn ang="0">
                <a:pos x="442" y="53"/>
              </a:cxn>
              <a:cxn ang="0">
                <a:pos x="565" y="36"/>
              </a:cxn>
              <a:cxn ang="0">
                <a:pos x="724" y="16"/>
              </a:cxn>
              <a:cxn ang="0">
                <a:pos x="788" y="8"/>
              </a:cxn>
              <a:cxn ang="0">
                <a:pos x="784" y="38"/>
              </a:cxn>
              <a:cxn ang="0">
                <a:pos x="822" y="44"/>
              </a:cxn>
              <a:cxn ang="0">
                <a:pos x="1125" y="10"/>
              </a:cxn>
              <a:cxn ang="0">
                <a:pos x="1145" y="52"/>
              </a:cxn>
              <a:cxn ang="0">
                <a:pos x="1351" y="32"/>
              </a:cxn>
              <a:cxn ang="0">
                <a:pos x="1397" y="32"/>
              </a:cxn>
              <a:cxn ang="0">
                <a:pos x="1404" y="22"/>
              </a:cxn>
              <a:cxn ang="0">
                <a:pos x="1414" y="27"/>
              </a:cxn>
              <a:cxn ang="0">
                <a:pos x="1429" y="30"/>
              </a:cxn>
              <a:cxn ang="0">
                <a:pos x="1420" y="61"/>
              </a:cxn>
              <a:cxn ang="0">
                <a:pos x="1456" y="63"/>
              </a:cxn>
              <a:cxn ang="0">
                <a:pos x="1568" y="50"/>
              </a:cxn>
              <a:cxn ang="0">
                <a:pos x="1713" y="23"/>
              </a:cxn>
              <a:cxn ang="0">
                <a:pos x="1717" y="57"/>
              </a:cxn>
              <a:cxn ang="0">
                <a:pos x="1757" y="75"/>
              </a:cxn>
              <a:cxn ang="0">
                <a:pos x="1939" y="50"/>
              </a:cxn>
              <a:cxn ang="0">
                <a:pos x="1971" y="52"/>
              </a:cxn>
              <a:cxn ang="0">
                <a:pos x="1974" y="64"/>
              </a:cxn>
              <a:cxn ang="0">
                <a:pos x="1974" y="72"/>
              </a:cxn>
              <a:cxn ang="0">
                <a:pos x="1972" y="83"/>
              </a:cxn>
              <a:cxn ang="0">
                <a:pos x="1974" y="90"/>
              </a:cxn>
              <a:cxn ang="0">
                <a:pos x="2323" y="67"/>
              </a:cxn>
              <a:cxn ang="0">
                <a:pos x="2337" y="104"/>
              </a:cxn>
              <a:cxn ang="0">
                <a:pos x="2461" y="109"/>
              </a:cxn>
              <a:cxn ang="0">
                <a:pos x="2664" y="123"/>
              </a:cxn>
              <a:cxn ang="0">
                <a:pos x="1939" y="140"/>
              </a:cxn>
              <a:cxn ang="0">
                <a:pos x="1912" y="93"/>
              </a:cxn>
              <a:cxn ang="0">
                <a:pos x="1775" y="100"/>
              </a:cxn>
              <a:cxn ang="0">
                <a:pos x="1664" y="112"/>
              </a:cxn>
              <a:cxn ang="0">
                <a:pos x="1658" y="87"/>
              </a:cxn>
              <a:cxn ang="0">
                <a:pos x="1555" y="87"/>
              </a:cxn>
              <a:cxn ang="0">
                <a:pos x="1463" y="91"/>
              </a:cxn>
              <a:cxn ang="0">
                <a:pos x="1419" y="96"/>
              </a:cxn>
              <a:cxn ang="0">
                <a:pos x="1380" y="69"/>
              </a:cxn>
              <a:cxn ang="0">
                <a:pos x="1239" y="72"/>
              </a:cxn>
              <a:cxn ang="0">
                <a:pos x="1170" y="76"/>
              </a:cxn>
              <a:cxn ang="0">
                <a:pos x="1123" y="84"/>
              </a:cxn>
              <a:cxn ang="0">
                <a:pos x="1113" y="89"/>
              </a:cxn>
              <a:cxn ang="0">
                <a:pos x="1101" y="94"/>
              </a:cxn>
              <a:cxn ang="0">
                <a:pos x="1097" y="54"/>
              </a:cxn>
              <a:cxn ang="0">
                <a:pos x="993" y="52"/>
              </a:cxn>
              <a:cxn ang="0">
                <a:pos x="876" y="61"/>
              </a:cxn>
              <a:cxn ang="0">
                <a:pos x="781" y="76"/>
              </a:cxn>
              <a:cxn ang="0">
                <a:pos x="747" y="66"/>
              </a:cxn>
              <a:cxn ang="0">
                <a:pos x="667" y="51"/>
              </a:cxn>
              <a:cxn ang="0">
                <a:pos x="587" y="60"/>
              </a:cxn>
              <a:cxn ang="0">
                <a:pos x="519" y="71"/>
              </a:cxn>
              <a:cxn ang="0">
                <a:pos x="406" y="80"/>
              </a:cxn>
              <a:cxn ang="0">
                <a:pos x="408" y="36"/>
              </a:cxn>
              <a:cxn ang="0">
                <a:pos x="390" y="27"/>
              </a:cxn>
              <a:cxn ang="0">
                <a:pos x="269" y="27"/>
              </a:cxn>
              <a:cxn ang="0">
                <a:pos x="130" y="37"/>
              </a:cxn>
              <a:cxn ang="0">
                <a:pos x="42" y="47"/>
              </a:cxn>
              <a:cxn ang="0">
                <a:pos x="0" y="42"/>
              </a:cxn>
              <a:cxn ang="0">
                <a:pos x="96" y="23"/>
              </a:cxn>
              <a:cxn ang="0">
                <a:pos x="295" y="2"/>
              </a:cxn>
            </a:cxnLst>
            <a:rect l="0" t="0" r="r" b="b"/>
            <a:pathLst>
              <a:path w="2693" h="140">
                <a:moveTo>
                  <a:pt x="320" y="0"/>
                </a:moveTo>
                <a:lnTo>
                  <a:pt x="329" y="0"/>
                </a:lnTo>
                <a:lnTo>
                  <a:pt x="370" y="2"/>
                </a:lnTo>
                <a:lnTo>
                  <a:pt x="413" y="4"/>
                </a:lnTo>
                <a:lnTo>
                  <a:pt x="455" y="4"/>
                </a:lnTo>
                <a:lnTo>
                  <a:pt x="458" y="12"/>
                </a:lnTo>
                <a:lnTo>
                  <a:pt x="455" y="17"/>
                </a:lnTo>
                <a:lnTo>
                  <a:pt x="445" y="27"/>
                </a:lnTo>
                <a:lnTo>
                  <a:pt x="442" y="32"/>
                </a:lnTo>
                <a:lnTo>
                  <a:pt x="442" y="53"/>
                </a:lnTo>
                <a:lnTo>
                  <a:pt x="443" y="56"/>
                </a:lnTo>
                <a:lnTo>
                  <a:pt x="445" y="57"/>
                </a:lnTo>
                <a:lnTo>
                  <a:pt x="449" y="58"/>
                </a:lnTo>
                <a:lnTo>
                  <a:pt x="509" y="46"/>
                </a:lnTo>
                <a:lnTo>
                  <a:pt x="565" y="36"/>
                </a:lnTo>
                <a:lnTo>
                  <a:pt x="623" y="28"/>
                </a:lnTo>
                <a:lnTo>
                  <a:pt x="684" y="20"/>
                </a:lnTo>
                <a:lnTo>
                  <a:pt x="684" y="17"/>
                </a:lnTo>
                <a:lnTo>
                  <a:pt x="704" y="17"/>
                </a:lnTo>
                <a:lnTo>
                  <a:pt x="724" y="16"/>
                </a:lnTo>
                <a:lnTo>
                  <a:pt x="743" y="13"/>
                </a:lnTo>
                <a:lnTo>
                  <a:pt x="762" y="10"/>
                </a:lnTo>
                <a:lnTo>
                  <a:pt x="773" y="7"/>
                </a:lnTo>
                <a:lnTo>
                  <a:pt x="786" y="6"/>
                </a:lnTo>
                <a:lnTo>
                  <a:pt x="788" y="8"/>
                </a:lnTo>
                <a:lnTo>
                  <a:pt x="789" y="10"/>
                </a:lnTo>
                <a:lnTo>
                  <a:pt x="789" y="21"/>
                </a:lnTo>
                <a:lnTo>
                  <a:pt x="792" y="23"/>
                </a:lnTo>
                <a:lnTo>
                  <a:pt x="787" y="30"/>
                </a:lnTo>
                <a:lnTo>
                  <a:pt x="784" y="38"/>
                </a:lnTo>
                <a:lnTo>
                  <a:pt x="784" y="46"/>
                </a:lnTo>
                <a:lnTo>
                  <a:pt x="796" y="47"/>
                </a:lnTo>
                <a:lnTo>
                  <a:pt x="807" y="45"/>
                </a:lnTo>
                <a:lnTo>
                  <a:pt x="817" y="41"/>
                </a:lnTo>
                <a:lnTo>
                  <a:pt x="822" y="44"/>
                </a:lnTo>
                <a:lnTo>
                  <a:pt x="884" y="38"/>
                </a:lnTo>
                <a:lnTo>
                  <a:pt x="945" y="32"/>
                </a:lnTo>
                <a:lnTo>
                  <a:pt x="1003" y="27"/>
                </a:lnTo>
                <a:lnTo>
                  <a:pt x="1062" y="20"/>
                </a:lnTo>
                <a:lnTo>
                  <a:pt x="1125" y="10"/>
                </a:lnTo>
                <a:lnTo>
                  <a:pt x="1135" y="14"/>
                </a:lnTo>
                <a:lnTo>
                  <a:pt x="1140" y="20"/>
                </a:lnTo>
                <a:lnTo>
                  <a:pt x="1142" y="27"/>
                </a:lnTo>
                <a:lnTo>
                  <a:pt x="1142" y="43"/>
                </a:lnTo>
                <a:lnTo>
                  <a:pt x="1145" y="52"/>
                </a:lnTo>
                <a:lnTo>
                  <a:pt x="1192" y="49"/>
                </a:lnTo>
                <a:lnTo>
                  <a:pt x="1244" y="45"/>
                </a:lnTo>
                <a:lnTo>
                  <a:pt x="1294" y="39"/>
                </a:lnTo>
                <a:lnTo>
                  <a:pt x="1321" y="36"/>
                </a:lnTo>
                <a:lnTo>
                  <a:pt x="1351" y="32"/>
                </a:lnTo>
                <a:lnTo>
                  <a:pt x="1380" y="28"/>
                </a:lnTo>
                <a:lnTo>
                  <a:pt x="1387" y="32"/>
                </a:lnTo>
                <a:lnTo>
                  <a:pt x="1390" y="34"/>
                </a:lnTo>
                <a:lnTo>
                  <a:pt x="1394" y="34"/>
                </a:lnTo>
                <a:lnTo>
                  <a:pt x="1397" y="32"/>
                </a:lnTo>
                <a:lnTo>
                  <a:pt x="1396" y="31"/>
                </a:lnTo>
                <a:lnTo>
                  <a:pt x="1396" y="30"/>
                </a:lnTo>
                <a:lnTo>
                  <a:pt x="1401" y="26"/>
                </a:lnTo>
                <a:lnTo>
                  <a:pt x="1401" y="23"/>
                </a:lnTo>
                <a:lnTo>
                  <a:pt x="1404" y="22"/>
                </a:lnTo>
                <a:lnTo>
                  <a:pt x="1406" y="22"/>
                </a:lnTo>
                <a:lnTo>
                  <a:pt x="1408" y="23"/>
                </a:lnTo>
                <a:lnTo>
                  <a:pt x="1410" y="24"/>
                </a:lnTo>
                <a:lnTo>
                  <a:pt x="1411" y="26"/>
                </a:lnTo>
                <a:lnTo>
                  <a:pt x="1414" y="27"/>
                </a:lnTo>
                <a:lnTo>
                  <a:pt x="1416" y="27"/>
                </a:lnTo>
                <a:lnTo>
                  <a:pt x="1416" y="28"/>
                </a:lnTo>
                <a:lnTo>
                  <a:pt x="1418" y="29"/>
                </a:lnTo>
                <a:lnTo>
                  <a:pt x="1420" y="30"/>
                </a:lnTo>
                <a:lnTo>
                  <a:pt x="1429" y="30"/>
                </a:lnTo>
                <a:lnTo>
                  <a:pt x="1431" y="32"/>
                </a:lnTo>
                <a:lnTo>
                  <a:pt x="1431" y="37"/>
                </a:lnTo>
                <a:lnTo>
                  <a:pt x="1430" y="45"/>
                </a:lnTo>
                <a:lnTo>
                  <a:pt x="1426" y="53"/>
                </a:lnTo>
                <a:lnTo>
                  <a:pt x="1420" y="61"/>
                </a:lnTo>
                <a:lnTo>
                  <a:pt x="1416" y="71"/>
                </a:lnTo>
                <a:lnTo>
                  <a:pt x="1426" y="73"/>
                </a:lnTo>
                <a:lnTo>
                  <a:pt x="1436" y="71"/>
                </a:lnTo>
                <a:lnTo>
                  <a:pt x="1448" y="67"/>
                </a:lnTo>
                <a:lnTo>
                  <a:pt x="1456" y="63"/>
                </a:lnTo>
                <a:lnTo>
                  <a:pt x="1493" y="58"/>
                </a:lnTo>
                <a:lnTo>
                  <a:pt x="1528" y="53"/>
                </a:lnTo>
                <a:lnTo>
                  <a:pt x="1561" y="50"/>
                </a:lnTo>
                <a:lnTo>
                  <a:pt x="1561" y="47"/>
                </a:lnTo>
                <a:lnTo>
                  <a:pt x="1568" y="50"/>
                </a:lnTo>
                <a:lnTo>
                  <a:pt x="1575" y="50"/>
                </a:lnTo>
                <a:lnTo>
                  <a:pt x="1581" y="46"/>
                </a:lnTo>
                <a:lnTo>
                  <a:pt x="1649" y="39"/>
                </a:lnTo>
                <a:lnTo>
                  <a:pt x="1682" y="34"/>
                </a:lnTo>
                <a:lnTo>
                  <a:pt x="1713" y="23"/>
                </a:lnTo>
                <a:lnTo>
                  <a:pt x="1724" y="27"/>
                </a:lnTo>
                <a:lnTo>
                  <a:pt x="1723" y="34"/>
                </a:lnTo>
                <a:lnTo>
                  <a:pt x="1719" y="42"/>
                </a:lnTo>
                <a:lnTo>
                  <a:pt x="1717" y="50"/>
                </a:lnTo>
                <a:lnTo>
                  <a:pt x="1717" y="57"/>
                </a:lnTo>
                <a:lnTo>
                  <a:pt x="1719" y="64"/>
                </a:lnTo>
                <a:lnTo>
                  <a:pt x="1712" y="68"/>
                </a:lnTo>
                <a:lnTo>
                  <a:pt x="1709" y="75"/>
                </a:lnTo>
                <a:lnTo>
                  <a:pt x="1710" y="84"/>
                </a:lnTo>
                <a:lnTo>
                  <a:pt x="1757" y="75"/>
                </a:lnTo>
                <a:lnTo>
                  <a:pt x="1800" y="67"/>
                </a:lnTo>
                <a:lnTo>
                  <a:pt x="1844" y="60"/>
                </a:lnTo>
                <a:lnTo>
                  <a:pt x="1891" y="54"/>
                </a:lnTo>
                <a:lnTo>
                  <a:pt x="1914" y="50"/>
                </a:lnTo>
                <a:lnTo>
                  <a:pt x="1939" y="50"/>
                </a:lnTo>
                <a:lnTo>
                  <a:pt x="1963" y="47"/>
                </a:lnTo>
                <a:lnTo>
                  <a:pt x="1966" y="47"/>
                </a:lnTo>
                <a:lnTo>
                  <a:pt x="1968" y="49"/>
                </a:lnTo>
                <a:lnTo>
                  <a:pt x="1969" y="51"/>
                </a:lnTo>
                <a:lnTo>
                  <a:pt x="1971" y="52"/>
                </a:lnTo>
                <a:lnTo>
                  <a:pt x="1973" y="57"/>
                </a:lnTo>
                <a:lnTo>
                  <a:pt x="1974" y="58"/>
                </a:lnTo>
                <a:lnTo>
                  <a:pt x="1973" y="60"/>
                </a:lnTo>
                <a:lnTo>
                  <a:pt x="1974" y="63"/>
                </a:lnTo>
                <a:lnTo>
                  <a:pt x="1974" y="64"/>
                </a:lnTo>
                <a:lnTo>
                  <a:pt x="1977" y="65"/>
                </a:lnTo>
                <a:lnTo>
                  <a:pt x="1982" y="69"/>
                </a:lnTo>
                <a:lnTo>
                  <a:pt x="1979" y="71"/>
                </a:lnTo>
                <a:lnTo>
                  <a:pt x="1977" y="71"/>
                </a:lnTo>
                <a:lnTo>
                  <a:pt x="1974" y="72"/>
                </a:lnTo>
                <a:lnTo>
                  <a:pt x="1973" y="73"/>
                </a:lnTo>
                <a:lnTo>
                  <a:pt x="1972" y="75"/>
                </a:lnTo>
                <a:lnTo>
                  <a:pt x="1974" y="79"/>
                </a:lnTo>
                <a:lnTo>
                  <a:pt x="1972" y="80"/>
                </a:lnTo>
                <a:lnTo>
                  <a:pt x="1972" y="83"/>
                </a:lnTo>
                <a:lnTo>
                  <a:pt x="1973" y="84"/>
                </a:lnTo>
                <a:lnTo>
                  <a:pt x="1973" y="86"/>
                </a:lnTo>
                <a:lnTo>
                  <a:pt x="1972" y="86"/>
                </a:lnTo>
                <a:lnTo>
                  <a:pt x="1971" y="87"/>
                </a:lnTo>
                <a:lnTo>
                  <a:pt x="1974" y="90"/>
                </a:lnTo>
                <a:lnTo>
                  <a:pt x="2140" y="76"/>
                </a:lnTo>
                <a:lnTo>
                  <a:pt x="2303" y="68"/>
                </a:lnTo>
                <a:lnTo>
                  <a:pt x="2310" y="69"/>
                </a:lnTo>
                <a:lnTo>
                  <a:pt x="2317" y="68"/>
                </a:lnTo>
                <a:lnTo>
                  <a:pt x="2323" y="67"/>
                </a:lnTo>
                <a:lnTo>
                  <a:pt x="2330" y="69"/>
                </a:lnTo>
                <a:lnTo>
                  <a:pt x="2333" y="74"/>
                </a:lnTo>
                <a:lnTo>
                  <a:pt x="2317" y="102"/>
                </a:lnTo>
                <a:lnTo>
                  <a:pt x="2325" y="103"/>
                </a:lnTo>
                <a:lnTo>
                  <a:pt x="2337" y="104"/>
                </a:lnTo>
                <a:lnTo>
                  <a:pt x="2350" y="104"/>
                </a:lnTo>
                <a:lnTo>
                  <a:pt x="2361" y="105"/>
                </a:lnTo>
                <a:lnTo>
                  <a:pt x="2411" y="106"/>
                </a:lnTo>
                <a:lnTo>
                  <a:pt x="2460" y="111"/>
                </a:lnTo>
                <a:lnTo>
                  <a:pt x="2461" y="109"/>
                </a:lnTo>
                <a:lnTo>
                  <a:pt x="2501" y="113"/>
                </a:lnTo>
                <a:lnTo>
                  <a:pt x="2542" y="116"/>
                </a:lnTo>
                <a:lnTo>
                  <a:pt x="2585" y="117"/>
                </a:lnTo>
                <a:lnTo>
                  <a:pt x="2625" y="119"/>
                </a:lnTo>
                <a:lnTo>
                  <a:pt x="2664" y="123"/>
                </a:lnTo>
                <a:lnTo>
                  <a:pt x="2664" y="124"/>
                </a:lnTo>
                <a:lnTo>
                  <a:pt x="2678" y="125"/>
                </a:lnTo>
                <a:lnTo>
                  <a:pt x="2693" y="128"/>
                </a:lnTo>
                <a:lnTo>
                  <a:pt x="2693" y="133"/>
                </a:lnTo>
                <a:lnTo>
                  <a:pt x="1939" y="140"/>
                </a:lnTo>
                <a:lnTo>
                  <a:pt x="1932" y="134"/>
                </a:lnTo>
                <a:lnTo>
                  <a:pt x="1931" y="127"/>
                </a:lnTo>
                <a:lnTo>
                  <a:pt x="1934" y="103"/>
                </a:lnTo>
                <a:lnTo>
                  <a:pt x="1932" y="95"/>
                </a:lnTo>
                <a:lnTo>
                  <a:pt x="1912" y="93"/>
                </a:lnTo>
                <a:lnTo>
                  <a:pt x="1868" y="93"/>
                </a:lnTo>
                <a:lnTo>
                  <a:pt x="1845" y="94"/>
                </a:lnTo>
                <a:lnTo>
                  <a:pt x="1825" y="94"/>
                </a:lnTo>
                <a:lnTo>
                  <a:pt x="1800" y="97"/>
                </a:lnTo>
                <a:lnTo>
                  <a:pt x="1775" y="100"/>
                </a:lnTo>
                <a:lnTo>
                  <a:pt x="1750" y="101"/>
                </a:lnTo>
                <a:lnTo>
                  <a:pt x="1725" y="104"/>
                </a:lnTo>
                <a:lnTo>
                  <a:pt x="1707" y="110"/>
                </a:lnTo>
                <a:lnTo>
                  <a:pt x="1687" y="112"/>
                </a:lnTo>
                <a:lnTo>
                  <a:pt x="1664" y="112"/>
                </a:lnTo>
                <a:lnTo>
                  <a:pt x="1660" y="109"/>
                </a:lnTo>
                <a:lnTo>
                  <a:pt x="1657" y="102"/>
                </a:lnTo>
                <a:lnTo>
                  <a:pt x="1658" y="97"/>
                </a:lnTo>
                <a:lnTo>
                  <a:pt x="1659" y="91"/>
                </a:lnTo>
                <a:lnTo>
                  <a:pt x="1658" y="87"/>
                </a:lnTo>
                <a:lnTo>
                  <a:pt x="1653" y="83"/>
                </a:lnTo>
                <a:lnTo>
                  <a:pt x="1630" y="86"/>
                </a:lnTo>
                <a:lnTo>
                  <a:pt x="1606" y="86"/>
                </a:lnTo>
                <a:lnTo>
                  <a:pt x="1584" y="83"/>
                </a:lnTo>
                <a:lnTo>
                  <a:pt x="1555" y="87"/>
                </a:lnTo>
                <a:lnTo>
                  <a:pt x="1528" y="89"/>
                </a:lnTo>
                <a:lnTo>
                  <a:pt x="1500" y="88"/>
                </a:lnTo>
                <a:lnTo>
                  <a:pt x="1483" y="91"/>
                </a:lnTo>
                <a:lnTo>
                  <a:pt x="1465" y="94"/>
                </a:lnTo>
                <a:lnTo>
                  <a:pt x="1463" y="91"/>
                </a:lnTo>
                <a:lnTo>
                  <a:pt x="1461" y="93"/>
                </a:lnTo>
                <a:lnTo>
                  <a:pt x="1458" y="93"/>
                </a:lnTo>
                <a:lnTo>
                  <a:pt x="1456" y="91"/>
                </a:lnTo>
                <a:lnTo>
                  <a:pt x="1438" y="93"/>
                </a:lnTo>
                <a:lnTo>
                  <a:pt x="1419" y="96"/>
                </a:lnTo>
                <a:lnTo>
                  <a:pt x="1401" y="102"/>
                </a:lnTo>
                <a:lnTo>
                  <a:pt x="1394" y="100"/>
                </a:lnTo>
                <a:lnTo>
                  <a:pt x="1386" y="95"/>
                </a:lnTo>
                <a:lnTo>
                  <a:pt x="1384" y="88"/>
                </a:lnTo>
                <a:lnTo>
                  <a:pt x="1380" y="69"/>
                </a:lnTo>
                <a:lnTo>
                  <a:pt x="1347" y="68"/>
                </a:lnTo>
                <a:lnTo>
                  <a:pt x="1316" y="69"/>
                </a:lnTo>
                <a:lnTo>
                  <a:pt x="1249" y="69"/>
                </a:lnTo>
                <a:lnTo>
                  <a:pt x="1246" y="67"/>
                </a:lnTo>
                <a:lnTo>
                  <a:pt x="1239" y="72"/>
                </a:lnTo>
                <a:lnTo>
                  <a:pt x="1229" y="73"/>
                </a:lnTo>
                <a:lnTo>
                  <a:pt x="1207" y="73"/>
                </a:lnTo>
                <a:lnTo>
                  <a:pt x="1197" y="75"/>
                </a:lnTo>
                <a:lnTo>
                  <a:pt x="1184" y="76"/>
                </a:lnTo>
                <a:lnTo>
                  <a:pt x="1170" y="76"/>
                </a:lnTo>
                <a:lnTo>
                  <a:pt x="1155" y="78"/>
                </a:lnTo>
                <a:lnTo>
                  <a:pt x="1141" y="82"/>
                </a:lnTo>
                <a:lnTo>
                  <a:pt x="1135" y="81"/>
                </a:lnTo>
                <a:lnTo>
                  <a:pt x="1130" y="83"/>
                </a:lnTo>
                <a:lnTo>
                  <a:pt x="1123" y="84"/>
                </a:lnTo>
                <a:lnTo>
                  <a:pt x="1118" y="82"/>
                </a:lnTo>
                <a:lnTo>
                  <a:pt x="1116" y="83"/>
                </a:lnTo>
                <a:lnTo>
                  <a:pt x="1115" y="86"/>
                </a:lnTo>
                <a:lnTo>
                  <a:pt x="1115" y="88"/>
                </a:lnTo>
                <a:lnTo>
                  <a:pt x="1113" y="89"/>
                </a:lnTo>
                <a:lnTo>
                  <a:pt x="1113" y="91"/>
                </a:lnTo>
                <a:lnTo>
                  <a:pt x="1112" y="94"/>
                </a:lnTo>
                <a:lnTo>
                  <a:pt x="1111" y="95"/>
                </a:lnTo>
                <a:lnTo>
                  <a:pt x="1103" y="95"/>
                </a:lnTo>
                <a:lnTo>
                  <a:pt x="1101" y="94"/>
                </a:lnTo>
                <a:lnTo>
                  <a:pt x="1100" y="91"/>
                </a:lnTo>
                <a:lnTo>
                  <a:pt x="1100" y="89"/>
                </a:lnTo>
                <a:lnTo>
                  <a:pt x="1097" y="84"/>
                </a:lnTo>
                <a:lnTo>
                  <a:pt x="1100" y="69"/>
                </a:lnTo>
                <a:lnTo>
                  <a:pt x="1097" y="54"/>
                </a:lnTo>
                <a:lnTo>
                  <a:pt x="1076" y="51"/>
                </a:lnTo>
                <a:lnTo>
                  <a:pt x="1055" y="52"/>
                </a:lnTo>
                <a:lnTo>
                  <a:pt x="1035" y="53"/>
                </a:lnTo>
                <a:lnTo>
                  <a:pt x="1013" y="50"/>
                </a:lnTo>
                <a:lnTo>
                  <a:pt x="993" y="52"/>
                </a:lnTo>
                <a:lnTo>
                  <a:pt x="951" y="52"/>
                </a:lnTo>
                <a:lnTo>
                  <a:pt x="932" y="58"/>
                </a:lnTo>
                <a:lnTo>
                  <a:pt x="892" y="63"/>
                </a:lnTo>
                <a:lnTo>
                  <a:pt x="883" y="63"/>
                </a:lnTo>
                <a:lnTo>
                  <a:pt x="876" y="61"/>
                </a:lnTo>
                <a:lnTo>
                  <a:pt x="869" y="61"/>
                </a:lnTo>
                <a:lnTo>
                  <a:pt x="863" y="66"/>
                </a:lnTo>
                <a:lnTo>
                  <a:pt x="834" y="68"/>
                </a:lnTo>
                <a:lnTo>
                  <a:pt x="808" y="72"/>
                </a:lnTo>
                <a:lnTo>
                  <a:pt x="781" y="76"/>
                </a:lnTo>
                <a:lnTo>
                  <a:pt x="781" y="80"/>
                </a:lnTo>
                <a:lnTo>
                  <a:pt x="766" y="78"/>
                </a:lnTo>
                <a:lnTo>
                  <a:pt x="758" y="75"/>
                </a:lnTo>
                <a:lnTo>
                  <a:pt x="751" y="72"/>
                </a:lnTo>
                <a:lnTo>
                  <a:pt x="747" y="66"/>
                </a:lnTo>
                <a:lnTo>
                  <a:pt x="746" y="63"/>
                </a:lnTo>
                <a:lnTo>
                  <a:pt x="746" y="51"/>
                </a:lnTo>
                <a:lnTo>
                  <a:pt x="744" y="47"/>
                </a:lnTo>
                <a:lnTo>
                  <a:pt x="739" y="47"/>
                </a:lnTo>
                <a:lnTo>
                  <a:pt x="667" y="51"/>
                </a:lnTo>
                <a:lnTo>
                  <a:pt x="594" y="58"/>
                </a:lnTo>
                <a:lnTo>
                  <a:pt x="593" y="60"/>
                </a:lnTo>
                <a:lnTo>
                  <a:pt x="590" y="61"/>
                </a:lnTo>
                <a:lnTo>
                  <a:pt x="589" y="61"/>
                </a:lnTo>
                <a:lnTo>
                  <a:pt x="587" y="60"/>
                </a:lnTo>
                <a:lnTo>
                  <a:pt x="584" y="60"/>
                </a:lnTo>
                <a:lnTo>
                  <a:pt x="583" y="59"/>
                </a:lnTo>
                <a:lnTo>
                  <a:pt x="580" y="59"/>
                </a:lnTo>
                <a:lnTo>
                  <a:pt x="550" y="67"/>
                </a:lnTo>
                <a:lnTo>
                  <a:pt x="519" y="71"/>
                </a:lnTo>
                <a:lnTo>
                  <a:pt x="493" y="75"/>
                </a:lnTo>
                <a:lnTo>
                  <a:pt x="467" y="78"/>
                </a:lnTo>
                <a:lnTo>
                  <a:pt x="442" y="80"/>
                </a:lnTo>
                <a:lnTo>
                  <a:pt x="415" y="86"/>
                </a:lnTo>
                <a:lnTo>
                  <a:pt x="406" y="80"/>
                </a:lnTo>
                <a:lnTo>
                  <a:pt x="403" y="73"/>
                </a:lnTo>
                <a:lnTo>
                  <a:pt x="403" y="65"/>
                </a:lnTo>
                <a:lnTo>
                  <a:pt x="404" y="56"/>
                </a:lnTo>
                <a:lnTo>
                  <a:pt x="406" y="45"/>
                </a:lnTo>
                <a:lnTo>
                  <a:pt x="408" y="36"/>
                </a:lnTo>
                <a:lnTo>
                  <a:pt x="408" y="27"/>
                </a:lnTo>
                <a:lnTo>
                  <a:pt x="405" y="27"/>
                </a:lnTo>
                <a:lnTo>
                  <a:pt x="400" y="24"/>
                </a:lnTo>
                <a:lnTo>
                  <a:pt x="393" y="24"/>
                </a:lnTo>
                <a:lnTo>
                  <a:pt x="390" y="27"/>
                </a:lnTo>
                <a:lnTo>
                  <a:pt x="365" y="24"/>
                </a:lnTo>
                <a:lnTo>
                  <a:pt x="341" y="26"/>
                </a:lnTo>
                <a:lnTo>
                  <a:pt x="318" y="28"/>
                </a:lnTo>
                <a:lnTo>
                  <a:pt x="294" y="29"/>
                </a:lnTo>
                <a:lnTo>
                  <a:pt x="269" y="27"/>
                </a:lnTo>
                <a:lnTo>
                  <a:pt x="248" y="29"/>
                </a:lnTo>
                <a:lnTo>
                  <a:pt x="223" y="30"/>
                </a:lnTo>
                <a:lnTo>
                  <a:pt x="196" y="31"/>
                </a:lnTo>
                <a:lnTo>
                  <a:pt x="164" y="35"/>
                </a:lnTo>
                <a:lnTo>
                  <a:pt x="130" y="37"/>
                </a:lnTo>
                <a:lnTo>
                  <a:pt x="97" y="41"/>
                </a:lnTo>
                <a:lnTo>
                  <a:pt x="65" y="47"/>
                </a:lnTo>
                <a:lnTo>
                  <a:pt x="60" y="44"/>
                </a:lnTo>
                <a:lnTo>
                  <a:pt x="47" y="46"/>
                </a:lnTo>
                <a:lnTo>
                  <a:pt x="42" y="47"/>
                </a:lnTo>
                <a:lnTo>
                  <a:pt x="34" y="47"/>
                </a:lnTo>
                <a:lnTo>
                  <a:pt x="24" y="49"/>
                </a:lnTo>
                <a:lnTo>
                  <a:pt x="15" y="50"/>
                </a:lnTo>
                <a:lnTo>
                  <a:pt x="6" y="47"/>
                </a:lnTo>
                <a:lnTo>
                  <a:pt x="0" y="42"/>
                </a:lnTo>
                <a:lnTo>
                  <a:pt x="1" y="36"/>
                </a:lnTo>
                <a:lnTo>
                  <a:pt x="30" y="32"/>
                </a:lnTo>
                <a:lnTo>
                  <a:pt x="61" y="30"/>
                </a:lnTo>
                <a:lnTo>
                  <a:pt x="91" y="27"/>
                </a:lnTo>
                <a:lnTo>
                  <a:pt x="96" y="23"/>
                </a:lnTo>
                <a:lnTo>
                  <a:pt x="96" y="24"/>
                </a:lnTo>
                <a:lnTo>
                  <a:pt x="149" y="19"/>
                </a:lnTo>
                <a:lnTo>
                  <a:pt x="199" y="13"/>
                </a:lnTo>
                <a:lnTo>
                  <a:pt x="246" y="8"/>
                </a:lnTo>
                <a:lnTo>
                  <a:pt x="295" y="2"/>
                </a:lnTo>
                <a:lnTo>
                  <a:pt x="303" y="4"/>
                </a:lnTo>
                <a:lnTo>
                  <a:pt x="311" y="2"/>
                </a:lnTo>
                <a:lnTo>
                  <a:pt x="320" y="0"/>
                </a:lnTo>
                <a:close/>
              </a:path>
            </a:pathLst>
          </a:custGeom>
          <a:solidFill>
            <a:srgbClr val="339966"/>
          </a:solidFill>
          <a:ln w="0">
            <a:solidFill>
              <a:srgbClr val="339966"/>
            </a:solidFill>
            <a:prstDash val="solid"/>
            <a:round/>
            <a:headEnd/>
            <a:tailEnd/>
          </a:ln>
        </p:spPr>
        <p:txBody>
          <a:bodyPr/>
          <a:lstStyle/>
          <a:p>
            <a:pPr>
              <a:defRPr/>
            </a:pPr>
            <a:endParaRPr lang="en-US"/>
          </a:p>
        </p:txBody>
      </p:sp>
      <p:sp>
        <p:nvSpPr>
          <p:cNvPr id="48472" name="Freeform 4440"/>
          <p:cNvSpPr>
            <a:spLocks/>
          </p:cNvSpPr>
          <p:nvPr userDrawn="1"/>
        </p:nvSpPr>
        <p:spPr bwMode="auto">
          <a:xfrm>
            <a:off x="0" y="996950"/>
            <a:ext cx="9144000" cy="165100"/>
          </a:xfrm>
          <a:custGeom>
            <a:avLst/>
            <a:gdLst/>
            <a:ahLst/>
            <a:cxnLst>
              <a:cxn ang="0">
                <a:pos x="922" y="101"/>
              </a:cxn>
              <a:cxn ang="0">
                <a:pos x="895" y="65"/>
              </a:cxn>
              <a:cxn ang="0">
                <a:pos x="1145" y="77"/>
              </a:cxn>
              <a:cxn ang="0">
                <a:pos x="1467" y="92"/>
              </a:cxn>
              <a:cxn ang="0">
                <a:pos x="1596" y="98"/>
              </a:cxn>
              <a:cxn ang="0">
                <a:pos x="1588" y="76"/>
              </a:cxn>
              <a:cxn ang="0">
                <a:pos x="1665" y="71"/>
              </a:cxn>
              <a:cxn ang="0">
                <a:pos x="2279" y="97"/>
              </a:cxn>
              <a:cxn ang="0">
                <a:pos x="2320" y="65"/>
              </a:cxn>
              <a:cxn ang="0">
                <a:pos x="2737" y="80"/>
              </a:cxn>
              <a:cxn ang="0">
                <a:pos x="2830" y="80"/>
              </a:cxn>
              <a:cxn ang="0">
                <a:pos x="2844" y="88"/>
              </a:cxn>
              <a:cxn ang="0">
                <a:pos x="2865" y="84"/>
              </a:cxn>
              <a:cxn ang="0">
                <a:pos x="2895" y="82"/>
              </a:cxn>
              <a:cxn ang="0">
                <a:pos x="2877" y="59"/>
              </a:cxn>
              <a:cxn ang="0">
                <a:pos x="2950" y="57"/>
              </a:cxn>
              <a:cxn ang="0">
                <a:pos x="3177" y="67"/>
              </a:cxn>
              <a:cxn ang="0">
                <a:pos x="3471" y="87"/>
              </a:cxn>
              <a:cxn ang="0">
                <a:pos x="3479" y="62"/>
              </a:cxn>
              <a:cxn ang="0">
                <a:pos x="3560" y="48"/>
              </a:cxn>
              <a:cxn ang="0">
                <a:pos x="3928" y="67"/>
              </a:cxn>
              <a:cxn ang="0">
                <a:pos x="3993" y="65"/>
              </a:cxn>
              <a:cxn ang="0">
                <a:pos x="3999" y="56"/>
              </a:cxn>
              <a:cxn ang="0">
                <a:pos x="3999" y="51"/>
              </a:cxn>
              <a:cxn ang="0">
                <a:pos x="3995" y="42"/>
              </a:cxn>
              <a:cxn ang="0">
                <a:pos x="3999" y="37"/>
              </a:cxn>
              <a:cxn ang="0">
                <a:pos x="4706" y="54"/>
              </a:cxn>
              <a:cxn ang="0">
                <a:pos x="4735" y="27"/>
              </a:cxn>
              <a:cxn ang="0">
                <a:pos x="4986" y="23"/>
              </a:cxn>
              <a:cxn ang="0">
                <a:pos x="5397" y="13"/>
              </a:cxn>
              <a:cxn ang="0">
                <a:pos x="3928" y="0"/>
              </a:cxn>
              <a:cxn ang="0">
                <a:pos x="3874" y="35"/>
              </a:cxn>
              <a:cxn ang="0">
                <a:pos x="3596" y="30"/>
              </a:cxn>
              <a:cxn ang="0">
                <a:pos x="3371" y="21"/>
              </a:cxn>
              <a:cxn ang="0">
                <a:pos x="3359" y="39"/>
              </a:cxn>
              <a:cxn ang="0">
                <a:pos x="3150" y="39"/>
              </a:cxn>
              <a:cxn ang="0">
                <a:pos x="2964" y="36"/>
              </a:cxn>
              <a:cxn ang="0">
                <a:pos x="2875" y="33"/>
              </a:cxn>
              <a:cxn ang="0">
                <a:pos x="2789" y="50"/>
              </a:cxn>
              <a:cxn ang="0">
                <a:pos x="2510" y="51"/>
              </a:cxn>
              <a:cxn ang="0">
                <a:pos x="2370" y="48"/>
              </a:cxn>
              <a:cxn ang="0">
                <a:pos x="2275" y="42"/>
              </a:cxn>
              <a:cxn ang="0">
                <a:pos x="2255" y="38"/>
              </a:cxn>
              <a:cxn ang="0">
                <a:pos x="2231" y="34"/>
              </a:cxn>
              <a:cxn ang="0">
                <a:pos x="2223" y="64"/>
              </a:cxn>
              <a:cxn ang="0">
                <a:pos x="2012" y="65"/>
              </a:cxn>
              <a:cxn ang="0">
                <a:pos x="1775" y="59"/>
              </a:cxn>
              <a:cxn ang="0">
                <a:pos x="1582" y="48"/>
              </a:cxn>
              <a:cxn ang="0">
                <a:pos x="1513" y="55"/>
              </a:cxn>
              <a:cxn ang="0">
                <a:pos x="1351" y="66"/>
              </a:cxn>
              <a:cxn ang="0">
                <a:pos x="1189" y="59"/>
              </a:cxn>
              <a:cxn ang="0">
                <a:pos x="1051" y="51"/>
              </a:cxn>
              <a:cxn ang="0">
                <a:pos x="823" y="45"/>
              </a:cxn>
              <a:cxn ang="0">
                <a:pos x="827" y="77"/>
              </a:cxn>
              <a:cxn ang="0">
                <a:pos x="790" y="84"/>
              </a:cxn>
              <a:cxn ang="0">
                <a:pos x="545" y="84"/>
              </a:cxn>
              <a:cxn ang="0">
                <a:pos x="263" y="77"/>
              </a:cxn>
              <a:cxn ang="0">
                <a:pos x="85" y="69"/>
              </a:cxn>
              <a:cxn ang="0">
                <a:pos x="0" y="73"/>
              </a:cxn>
              <a:cxn ang="0">
                <a:pos x="194" y="87"/>
              </a:cxn>
              <a:cxn ang="0">
                <a:pos x="598" y="103"/>
              </a:cxn>
            </a:cxnLst>
            <a:rect l="0" t="0" r="r" b="b"/>
            <a:pathLst>
              <a:path w="5456" h="104">
                <a:moveTo>
                  <a:pt x="648" y="104"/>
                </a:moveTo>
                <a:lnTo>
                  <a:pt x="667" y="104"/>
                </a:lnTo>
                <a:lnTo>
                  <a:pt x="750" y="103"/>
                </a:lnTo>
                <a:lnTo>
                  <a:pt x="837" y="101"/>
                </a:lnTo>
                <a:lnTo>
                  <a:pt x="922" y="101"/>
                </a:lnTo>
                <a:lnTo>
                  <a:pt x="928" y="95"/>
                </a:lnTo>
                <a:lnTo>
                  <a:pt x="922" y="91"/>
                </a:lnTo>
                <a:lnTo>
                  <a:pt x="902" y="84"/>
                </a:lnTo>
                <a:lnTo>
                  <a:pt x="895" y="80"/>
                </a:lnTo>
                <a:lnTo>
                  <a:pt x="895" y="65"/>
                </a:lnTo>
                <a:lnTo>
                  <a:pt x="898" y="62"/>
                </a:lnTo>
                <a:lnTo>
                  <a:pt x="902" y="62"/>
                </a:lnTo>
                <a:lnTo>
                  <a:pt x="910" y="61"/>
                </a:lnTo>
                <a:lnTo>
                  <a:pt x="1031" y="70"/>
                </a:lnTo>
                <a:lnTo>
                  <a:pt x="1145" y="77"/>
                </a:lnTo>
                <a:lnTo>
                  <a:pt x="1262" y="83"/>
                </a:lnTo>
                <a:lnTo>
                  <a:pt x="1386" y="89"/>
                </a:lnTo>
                <a:lnTo>
                  <a:pt x="1386" y="91"/>
                </a:lnTo>
                <a:lnTo>
                  <a:pt x="1426" y="91"/>
                </a:lnTo>
                <a:lnTo>
                  <a:pt x="1467" y="92"/>
                </a:lnTo>
                <a:lnTo>
                  <a:pt x="1505" y="94"/>
                </a:lnTo>
                <a:lnTo>
                  <a:pt x="1544" y="97"/>
                </a:lnTo>
                <a:lnTo>
                  <a:pt x="1566" y="99"/>
                </a:lnTo>
                <a:lnTo>
                  <a:pt x="1592" y="100"/>
                </a:lnTo>
                <a:lnTo>
                  <a:pt x="1596" y="98"/>
                </a:lnTo>
                <a:lnTo>
                  <a:pt x="1599" y="97"/>
                </a:lnTo>
                <a:lnTo>
                  <a:pt x="1599" y="88"/>
                </a:lnTo>
                <a:lnTo>
                  <a:pt x="1605" y="87"/>
                </a:lnTo>
                <a:lnTo>
                  <a:pt x="1594" y="82"/>
                </a:lnTo>
                <a:lnTo>
                  <a:pt x="1588" y="76"/>
                </a:lnTo>
                <a:lnTo>
                  <a:pt x="1588" y="70"/>
                </a:lnTo>
                <a:lnTo>
                  <a:pt x="1613" y="69"/>
                </a:lnTo>
                <a:lnTo>
                  <a:pt x="1635" y="71"/>
                </a:lnTo>
                <a:lnTo>
                  <a:pt x="1655" y="74"/>
                </a:lnTo>
                <a:lnTo>
                  <a:pt x="1665" y="71"/>
                </a:lnTo>
                <a:lnTo>
                  <a:pt x="1791" y="76"/>
                </a:lnTo>
                <a:lnTo>
                  <a:pt x="1915" y="80"/>
                </a:lnTo>
                <a:lnTo>
                  <a:pt x="2032" y="84"/>
                </a:lnTo>
                <a:lnTo>
                  <a:pt x="2152" y="89"/>
                </a:lnTo>
                <a:lnTo>
                  <a:pt x="2279" y="97"/>
                </a:lnTo>
                <a:lnTo>
                  <a:pt x="2300" y="94"/>
                </a:lnTo>
                <a:lnTo>
                  <a:pt x="2310" y="89"/>
                </a:lnTo>
                <a:lnTo>
                  <a:pt x="2314" y="84"/>
                </a:lnTo>
                <a:lnTo>
                  <a:pt x="2314" y="72"/>
                </a:lnTo>
                <a:lnTo>
                  <a:pt x="2320" y="65"/>
                </a:lnTo>
                <a:lnTo>
                  <a:pt x="2415" y="68"/>
                </a:lnTo>
                <a:lnTo>
                  <a:pt x="2520" y="71"/>
                </a:lnTo>
                <a:lnTo>
                  <a:pt x="2622" y="75"/>
                </a:lnTo>
                <a:lnTo>
                  <a:pt x="2676" y="77"/>
                </a:lnTo>
                <a:lnTo>
                  <a:pt x="2737" y="80"/>
                </a:lnTo>
                <a:lnTo>
                  <a:pt x="2796" y="83"/>
                </a:lnTo>
                <a:lnTo>
                  <a:pt x="2810" y="80"/>
                </a:lnTo>
                <a:lnTo>
                  <a:pt x="2816" y="79"/>
                </a:lnTo>
                <a:lnTo>
                  <a:pt x="2824" y="79"/>
                </a:lnTo>
                <a:lnTo>
                  <a:pt x="2830" y="80"/>
                </a:lnTo>
                <a:lnTo>
                  <a:pt x="2828" y="81"/>
                </a:lnTo>
                <a:lnTo>
                  <a:pt x="2828" y="82"/>
                </a:lnTo>
                <a:lnTo>
                  <a:pt x="2838" y="85"/>
                </a:lnTo>
                <a:lnTo>
                  <a:pt x="2838" y="87"/>
                </a:lnTo>
                <a:lnTo>
                  <a:pt x="2844" y="88"/>
                </a:lnTo>
                <a:lnTo>
                  <a:pt x="2849" y="88"/>
                </a:lnTo>
                <a:lnTo>
                  <a:pt x="2853" y="87"/>
                </a:lnTo>
                <a:lnTo>
                  <a:pt x="2857" y="86"/>
                </a:lnTo>
                <a:lnTo>
                  <a:pt x="2859" y="85"/>
                </a:lnTo>
                <a:lnTo>
                  <a:pt x="2865" y="84"/>
                </a:lnTo>
                <a:lnTo>
                  <a:pt x="2869" y="84"/>
                </a:lnTo>
                <a:lnTo>
                  <a:pt x="2869" y="83"/>
                </a:lnTo>
                <a:lnTo>
                  <a:pt x="2873" y="82"/>
                </a:lnTo>
                <a:lnTo>
                  <a:pt x="2877" y="82"/>
                </a:lnTo>
                <a:lnTo>
                  <a:pt x="2895" y="82"/>
                </a:lnTo>
                <a:lnTo>
                  <a:pt x="2899" y="80"/>
                </a:lnTo>
                <a:lnTo>
                  <a:pt x="2899" y="77"/>
                </a:lnTo>
                <a:lnTo>
                  <a:pt x="2897" y="71"/>
                </a:lnTo>
                <a:lnTo>
                  <a:pt x="2889" y="65"/>
                </a:lnTo>
                <a:lnTo>
                  <a:pt x="2877" y="59"/>
                </a:lnTo>
                <a:lnTo>
                  <a:pt x="2869" y="51"/>
                </a:lnTo>
                <a:lnTo>
                  <a:pt x="2889" y="50"/>
                </a:lnTo>
                <a:lnTo>
                  <a:pt x="2909" y="51"/>
                </a:lnTo>
                <a:lnTo>
                  <a:pt x="2934" y="54"/>
                </a:lnTo>
                <a:lnTo>
                  <a:pt x="2950" y="57"/>
                </a:lnTo>
                <a:lnTo>
                  <a:pt x="3025" y="61"/>
                </a:lnTo>
                <a:lnTo>
                  <a:pt x="3096" y="65"/>
                </a:lnTo>
                <a:lnTo>
                  <a:pt x="3163" y="67"/>
                </a:lnTo>
                <a:lnTo>
                  <a:pt x="3163" y="69"/>
                </a:lnTo>
                <a:lnTo>
                  <a:pt x="3177" y="67"/>
                </a:lnTo>
                <a:lnTo>
                  <a:pt x="3191" y="67"/>
                </a:lnTo>
                <a:lnTo>
                  <a:pt x="3203" y="70"/>
                </a:lnTo>
                <a:lnTo>
                  <a:pt x="3341" y="75"/>
                </a:lnTo>
                <a:lnTo>
                  <a:pt x="3408" y="79"/>
                </a:lnTo>
                <a:lnTo>
                  <a:pt x="3471" y="87"/>
                </a:lnTo>
                <a:lnTo>
                  <a:pt x="3493" y="84"/>
                </a:lnTo>
                <a:lnTo>
                  <a:pt x="3491" y="79"/>
                </a:lnTo>
                <a:lnTo>
                  <a:pt x="3483" y="73"/>
                </a:lnTo>
                <a:lnTo>
                  <a:pt x="3479" y="67"/>
                </a:lnTo>
                <a:lnTo>
                  <a:pt x="3479" y="62"/>
                </a:lnTo>
                <a:lnTo>
                  <a:pt x="3483" y="56"/>
                </a:lnTo>
                <a:lnTo>
                  <a:pt x="3469" y="53"/>
                </a:lnTo>
                <a:lnTo>
                  <a:pt x="3462" y="48"/>
                </a:lnTo>
                <a:lnTo>
                  <a:pt x="3464" y="42"/>
                </a:lnTo>
                <a:lnTo>
                  <a:pt x="3560" y="48"/>
                </a:lnTo>
                <a:lnTo>
                  <a:pt x="3647" y="54"/>
                </a:lnTo>
                <a:lnTo>
                  <a:pt x="3736" y="59"/>
                </a:lnTo>
                <a:lnTo>
                  <a:pt x="3831" y="64"/>
                </a:lnTo>
                <a:lnTo>
                  <a:pt x="3878" y="67"/>
                </a:lnTo>
                <a:lnTo>
                  <a:pt x="3928" y="67"/>
                </a:lnTo>
                <a:lnTo>
                  <a:pt x="3977" y="69"/>
                </a:lnTo>
                <a:lnTo>
                  <a:pt x="3983" y="69"/>
                </a:lnTo>
                <a:lnTo>
                  <a:pt x="3987" y="68"/>
                </a:lnTo>
                <a:lnTo>
                  <a:pt x="3989" y="66"/>
                </a:lnTo>
                <a:lnTo>
                  <a:pt x="3993" y="65"/>
                </a:lnTo>
                <a:lnTo>
                  <a:pt x="3997" y="62"/>
                </a:lnTo>
                <a:lnTo>
                  <a:pt x="3999" y="61"/>
                </a:lnTo>
                <a:lnTo>
                  <a:pt x="3997" y="59"/>
                </a:lnTo>
                <a:lnTo>
                  <a:pt x="3999" y="57"/>
                </a:lnTo>
                <a:lnTo>
                  <a:pt x="3999" y="56"/>
                </a:lnTo>
                <a:lnTo>
                  <a:pt x="4005" y="56"/>
                </a:lnTo>
                <a:lnTo>
                  <a:pt x="4016" y="53"/>
                </a:lnTo>
                <a:lnTo>
                  <a:pt x="4009" y="51"/>
                </a:lnTo>
                <a:lnTo>
                  <a:pt x="4005" y="51"/>
                </a:lnTo>
                <a:lnTo>
                  <a:pt x="3999" y="51"/>
                </a:lnTo>
                <a:lnTo>
                  <a:pt x="3997" y="50"/>
                </a:lnTo>
                <a:lnTo>
                  <a:pt x="3995" y="48"/>
                </a:lnTo>
                <a:lnTo>
                  <a:pt x="3999" y="45"/>
                </a:lnTo>
                <a:lnTo>
                  <a:pt x="3995" y="45"/>
                </a:lnTo>
                <a:lnTo>
                  <a:pt x="3995" y="42"/>
                </a:lnTo>
                <a:lnTo>
                  <a:pt x="3997" y="42"/>
                </a:lnTo>
                <a:lnTo>
                  <a:pt x="3997" y="40"/>
                </a:lnTo>
                <a:lnTo>
                  <a:pt x="3995" y="40"/>
                </a:lnTo>
                <a:lnTo>
                  <a:pt x="3993" y="39"/>
                </a:lnTo>
                <a:lnTo>
                  <a:pt x="3999" y="37"/>
                </a:lnTo>
                <a:lnTo>
                  <a:pt x="4336" y="48"/>
                </a:lnTo>
                <a:lnTo>
                  <a:pt x="4666" y="53"/>
                </a:lnTo>
                <a:lnTo>
                  <a:pt x="4680" y="53"/>
                </a:lnTo>
                <a:lnTo>
                  <a:pt x="4694" y="53"/>
                </a:lnTo>
                <a:lnTo>
                  <a:pt x="4706" y="54"/>
                </a:lnTo>
                <a:lnTo>
                  <a:pt x="4721" y="53"/>
                </a:lnTo>
                <a:lnTo>
                  <a:pt x="4727" y="49"/>
                </a:lnTo>
                <a:lnTo>
                  <a:pt x="4694" y="28"/>
                </a:lnTo>
                <a:lnTo>
                  <a:pt x="4710" y="27"/>
                </a:lnTo>
                <a:lnTo>
                  <a:pt x="4735" y="27"/>
                </a:lnTo>
                <a:lnTo>
                  <a:pt x="4761" y="27"/>
                </a:lnTo>
                <a:lnTo>
                  <a:pt x="4783" y="26"/>
                </a:lnTo>
                <a:lnTo>
                  <a:pt x="4885" y="25"/>
                </a:lnTo>
                <a:lnTo>
                  <a:pt x="4984" y="22"/>
                </a:lnTo>
                <a:lnTo>
                  <a:pt x="4986" y="23"/>
                </a:lnTo>
                <a:lnTo>
                  <a:pt x="5067" y="20"/>
                </a:lnTo>
                <a:lnTo>
                  <a:pt x="5150" y="18"/>
                </a:lnTo>
                <a:lnTo>
                  <a:pt x="5237" y="17"/>
                </a:lnTo>
                <a:lnTo>
                  <a:pt x="5318" y="16"/>
                </a:lnTo>
                <a:lnTo>
                  <a:pt x="5397" y="13"/>
                </a:lnTo>
                <a:lnTo>
                  <a:pt x="5397" y="12"/>
                </a:lnTo>
                <a:lnTo>
                  <a:pt x="5426" y="11"/>
                </a:lnTo>
                <a:lnTo>
                  <a:pt x="5456" y="9"/>
                </a:lnTo>
                <a:lnTo>
                  <a:pt x="5456" y="5"/>
                </a:lnTo>
                <a:lnTo>
                  <a:pt x="3928" y="0"/>
                </a:lnTo>
                <a:lnTo>
                  <a:pt x="3914" y="4"/>
                </a:lnTo>
                <a:lnTo>
                  <a:pt x="3912" y="10"/>
                </a:lnTo>
                <a:lnTo>
                  <a:pt x="3918" y="27"/>
                </a:lnTo>
                <a:lnTo>
                  <a:pt x="3914" y="33"/>
                </a:lnTo>
                <a:lnTo>
                  <a:pt x="3874" y="35"/>
                </a:lnTo>
                <a:lnTo>
                  <a:pt x="3785" y="35"/>
                </a:lnTo>
                <a:lnTo>
                  <a:pt x="3738" y="34"/>
                </a:lnTo>
                <a:lnTo>
                  <a:pt x="3697" y="34"/>
                </a:lnTo>
                <a:lnTo>
                  <a:pt x="3647" y="32"/>
                </a:lnTo>
                <a:lnTo>
                  <a:pt x="3596" y="30"/>
                </a:lnTo>
                <a:lnTo>
                  <a:pt x="3545" y="29"/>
                </a:lnTo>
                <a:lnTo>
                  <a:pt x="3495" y="27"/>
                </a:lnTo>
                <a:lnTo>
                  <a:pt x="3458" y="22"/>
                </a:lnTo>
                <a:lnTo>
                  <a:pt x="3418" y="21"/>
                </a:lnTo>
                <a:lnTo>
                  <a:pt x="3371" y="21"/>
                </a:lnTo>
                <a:lnTo>
                  <a:pt x="3363" y="23"/>
                </a:lnTo>
                <a:lnTo>
                  <a:pt x="3357" y="28"/>
                </a:lnTo>
                <a:lnTo>
                  <a:pt x="3359" y="32"/>
                </a:lnTo>
                <a:lnTo>
                  <a:pt x="3361" y="36"/>
                </a:lnTo>
                <a:lnTo>
                  <a:pt x="3359" y="39"/>
                </a:lnTo>
                <a:lnTo>
                  <a:pt x="3349" y="42"/>
                </a:lnTo>
                <a:lnTo>
                  <a:pt x="3302" y="40"/>
                </a:lnTo>
                <a:lnTo>
                  <a:pt x="3254" y="40"/>
                </a:lnTo>
                <a:lnTo>
                  <a:pt x="3209" y="42"/>
                </a:lnTo>
                <a:lnTo>
                  <a:pt x="3150" y="39"/>
                </a:lnTo>
                <a:lnTo>
                  <a:pt x="3096" y="38"/>
                </a:lnTo>
                <a:lnTo>
                  <a:pt x="3039" y="39"/>
                </a:lnTo>
                <a:lnTo>
                  <a:pt x="3005" y="36"/>
                </a:lnTo>
                <a:lnTo>
                  <a:pt x="2968" y="34"/>
                </a:lnTo>
                <a:lnTo>
                  <a:pt x="2964" y="36"/>
                </a:lnTo>
                <a:lnTo>
                  <a:pt x="2960" y="35"/>
                </a:lnTo>
                <a:lnTo>
                  <a:pt x="2954" y="35"/>
                </a:lnTo>
                <a:lnTo>
                  <a:pt x="2950" y="36"/>
                </a:lnTo>
                <a:lnTo>
                  <a:pt x="2913" y="35"/>
                </a:lnTo>
                <a:lnTo>
                  <a:pt x="2875" y="33"/>
                </a:lnTo>
                <a:lnTo>
                  <a:pt x="2838" y="28"/>
                </a:lnTo>
                <a:lnTo>
                  <a:pt x="2824" y="30"/>
                </a:lnTo>
                <a:lnTo>
                  <a:pt x="2808" y="33"/>
                </a:lnTo>
                <a:lnTo>
                  <a:pt x="2804" y="39"/>
                </a:lnTo>
                <a:lnTo>
                  <a:pt x="2789" y="50"/>
                </a:lnTo>
                <a:lnTo>
                  <a:pt x="2729" y="53"/>
                </a:lnTo>
                <a:lnTo>
                  <a:pt x="2666" y="53"/>
                </a:lnTo>
                <a:lnTo>
                  <a:pt x="2530" y="53"/>
                </a:lnTo>
                <a:lnTo>
                  <a:pt x="2524" y="54"/>
                </a:lnTo>
                <a:lnTo>
                  <a:pt x="2510" y="51"/>
                </a:lnTo>
                <a:lnTo>
                  <a:pt x="2490" y="50"/>
                </a:lnTo>
                <a:lnTo>
                  <a:pt x="2445" y="50"/>
                </a:lnTo>
                <a:lnTo>
                  <a:pt x="2425" y="48"/>
                </a:lnTo>
                <a:lnTo>
                  <a:pt x="2399" y="48"/>
                </a:lnTo>
                <a:lnTo>
                  <a:pt x="2370" y="48"/>
                </a:lnTo>
                <a:lnTo>
                  <a:pt x="2340" y="46"/>
                </a:lnTo>
                <a:lnTo>
                  <a:pt x="2312" y="43"/>
                </a:lnTo>
                <a:lnTo>
                  <a:pt x="2300" y="44"/>
                </a:lnTo>
                <a:lnTo>
                  <a:pt x="2289" y="42"/>
                </a:lnTo>
                <a:lnTo>
                  <a:pt x="2275" y="42"/>
                </a:lnTo>
                <a:lnTo>
                  <a:pt x="2265" y="43"/>
                </a:lnTo>
                <a:lnTo>
                  <a:pt x="2261" y="42"/>
                </a:lnTo>
                <a:lnTo>
                  <a:pt x="2259" y="40"/>
                </a:lnTo>
                <a:lnTo>
                  <a:pt x="2259" y="39"/>
                </a:lnTo>
                <a:lnTo>
                  <a:pt x="2255" y="38"/>
                </a:lnTo>
                <a:lnTo>
                  <a:pt x="2255" y="36"/>
                </a:lnTo>
                <a:lnTo>
                  <a:pt x="2253" y="34"/>
                </a:lnTo>
                <a:lnTo>
                  <a:pt x="2251" y="33"/>
                </a:lnTo>
                <a:lnTo>
                  <a:pt x="2235" y="33"/>
                </a:lnTo>
                <a:lnTo>
                  <a:pt x="2231" y="34"/>
                </a:lnTo>
                <a:lnTo>
                  <a:pt x="2229" y="36"/>
                </a:lnTo>
                <a:lnTo>
                  <a:pt x="2229" y="38"/>
                </a:lnTo>
                <a:lnTo>
                  <a:pt x="2223" y="42"/>
                </a:lnTo>
                <a:lnTo>
                  <a:pt x="2229" y="53"/>
                </a:lnTo>
                <a:lnTo>
                  <a:pt x="2223" y="64"/>
                </a:lnTo>
                <a:lnTo>
                  <a:pt x="2180" y="66"/>
                </a:lnTo>
                <a:lnTo>
                  <a:pt x="2137" y="65"/>
                </a:lnTo>
                <a:lnTo>
                  <a:pt x="2097" y="65"/>
                </a:lnTo>
                <a:lnTo>
                  <a:pt x="2052" y="67"/>
                </a:lnTo>
                <a:lnTo>
                  <a:pt x="2012" y="65"/>
                </a:lnTo>
                <a:lnTo>
                  <a:pt x="1927" y="65"/>
                </a:lnTo>
                <a:lnTo>
                  <a:pt x="1888" y="61"/>
                </a:lnTo>
                <a:lnTo>
                  <a:pt x="1807" y="57"/>
                </a:lnTo>
                <a:lnTo>
                  <a:pt x="1789" y="57"/>
                </a:lnTo>
                <a:lnTo>
                  <a:pt x="1775" y="59"/>
                </a:lnTo>
                <a:lnTo>
                  <a:pt x="1761" y="59"/>
                </a:lnTo>
                <a:lnTo>
                  <a:pt x="1748" y="55"/>
                </a:lnTo>
                <a:lnTo>
                  <a:pt x="1690" y="53"/>
                </a:lnTo>
                <a:lnTo>
                  <a:pt x="1637" y="51"/>
                </a:lnTo>
                <a:lnTo>
                  <a:pt x="1582" y="48"/>
                </a:lnTo>
                <a:lnTo>
                  <a:pt x="1582" y="45"/>
                </a:lnTo>
                <a:lnTo>
                  <a:pt x="1552" y="46"/>
                </a:lnTo>
                <a:lnTo>
                  <a:pt x="1536" y="48"/>
                </a:lnTo>
                <a:lnTo>
                  <a:pt x="1522" y="51"/>
                </a:lnTo>
                <a:lnTo>
                  <a:pt x="1513" y="55"/>
                </a:lnTo>
                <a:lnTo>
                  <a:pt x="1511" y="57"/>
                </a:lnTo>
                <a:lnTo>
                  <a:pt x="1511" y="66"/>
                </a:lnTo>
                <a:lnTo>
                  <a:pt x="1507" y="69"/>
                </a:lnTo>
                <a:lnTo>
                  <a:pt x="1472" y="59"/>
                </a:lnTo>
                <a:lnTo>
                  <a:pt x="1351" y="66"/>
                </a:lnTo>
                <a:lnTo>
                  <a:pt x="1203" y="61"/>
                </a:lnTo>
                <a:lnTo>
                  <a:pt x="1201" y="59"/>
                </a:lnTo>
                <a:lnTo>
                  <a:pt x="1195" y="59"/>
                </a:lnTo>
                <a:lnTo>
                  <a:pt x="1193" y="59"/>
                </a:lnTo>
                <a:lnTo>
                  <a:pt x="1189" y="59"/>
                </a:lnTo>
                <a:lnTo>
                  <a:pt x="1183" y="59"/>
                </a:lnTo>
                <a:lnTo>
                  <a:pt x="1181" y="60"/>
                </a:lnTo>
                <a:lnTo>
                  <a:pt x="1175" y="60"/>
                </a:lnTo>
                <a:lnTo>
                  <a:pt x="1114" y="54"/>
                </a:lnTo>
                <a:lnTo>
                  <a:pt x="1051" y="51"/>
                </a:lnTo>
                <a:lnTo>
                  <a:pt x="999" y="48"/>
                </a:lnTo>
                <a:lnTo>
                  <a:pt x="946" y="46"/>
                </a:lnTo>
                <a:lnTo>
                  <a:pt x="895" y="45"/>
                </a:lnTo>
                <a:lnTo>
                  <a:pt x="841" y="40"/>
                </a:lnTo>
                <a:lnTo>
                  <a:pt x="823" y="45"/>
                </a:lnTo>
                <a:lnTo>
                  <a:pt x="816" y="50"/>
                </a:lnTo>
                <a:lnTo>
                  <a:pt x="816" y="56"/>
                </a:lnTo>
                <a:lnTo>
                  <a:pt x="819" y="62"/>
                </a:lnTo>
                <a:lnTo>
                  <a:pt x="823" y="71"/>
                </a:lnTo>
                <a:lnTo>
                  <a:pt x="827" y="77"/>
                </a:lnTo>
                <a:lnTo>
                  <a:pt x="827" y="84"/>
                </a:lnTo>
                <a:lnTo>
                  <a:pt x="821" y="84"/>
                </a:lnTo>
                <a:lnTo>
                  <a:pt x="810" y="86"/>
                </a:lnTo>
                <a:lnTo>
                  <a:pt x="796" y="86"/>
                </a:lnTo>
                <a:lnTo>
                  <a:pt x="790" y="84"/>
                </a:lnTo>
                <a:lnTo>
                  <a:pt x="739" y="86"/>
                </a:lnTo>
                <a:lnTo>
                  <a:pt x="691" y="85"/>
                </a:lnTo>
                <a:lnTo>
                  <a:pt x="644" y="83"/>
                </a:lnTo>
                <a:lnTo>
                  <a:pt x="596" y="82"/>
                </a:lnTo>
                <a:lnTo>
                  <a:pt x="545" y="84"/>
                </a:lnTo>
                <a:lnTo>
                  <a:pt x="502" y="82"/>
                </a:lnTo>
                <a:lnTo>
                  <a:pt x="452" y="82"/>
                </a:lnTo>
                <a:lnTo>
                  <a:pt x="397" y="81"/>
                </a:lnTo>
                <a:lnTo>
                  <a:pt x="332" y="78"/>
                </a:lnTo>
                <a:lnTo>
                  <a:pt x="263" y="77"/>
                </a:lnTo>
                <a:lnTo>
                  <a:pt x="197" y="74"/>
                </a:lnTo>
                <a:lnTo>
                  <a:pt x="132" y="69"/>
                </a:lnTo>
                <a:lnTo>
                  <a:pt x="122" y="71"/>
                </a:lnTo>
                <a:lnTo>
                  <a:pt x="95" y="70"/>
                </a:lnTo>
                <a:lnTo>
                  <a:pt x="85" y="69"/>
                </a:lnTo>
                <a:lnTo>
                  <a:pt x="69" y="69"/>
                </a:lnTo>
                <a:lnTo>
                  <a:pt x="49" y="68"/>
                </a:lnTo>
                <a:lnTo>
                  <a:pt x="30" y="67"/>
                </a:lnTo>
                <a:lnTo>
                  <a:pt x="12" y="69"/>
                </a:lnTo>
                <a:lnTo>
                  <a:pt x="0" y="73"/>
                </a:lnTo>
                <a:lnTo>
                  <a:pt x="2" y="77"/>
                </a:lnTo>
                <a:lnTo>
                  <a:pt x="61" y="80"/>
                </a:lnTo>
                <a:lnTo>
                  <a:pt x="124" y="82"/>
                </a:lnTo>
                <a:lnTo>
                  <a:pt x="184" y="84"/>
                </a:lnTo>
                <a:lnTo>
                  <a:pt x="194" y="87"/>
                </a:lnTo>
                <a:lnTo>
                  <a:pt x="194" y="86"/>
                </a:lnTo>
                <a:lnTo>
                  <a:pt x="302" y="90"/>
                </a:lnTo>
                <a:lnTo>
                  <a:pt x="403" y="94"/>
                </a:lnTo>
                <a:lnTo>
                  <a:pt x="498" y="98"/>
                </a:lnTo>
                <a:lnTo>
                  <a:pt x="598" y="103"/>
                </a:lnTo>
                <a:lnTo>
                  <a:pt x="614" y="101"/>
                </a:lnTo>
                <a:lnTo>
                  <a:pt x="630" y="103"/>
                </a:lnTo>
                <a:lnTo>
                  <a:pt x="648" y="104"/>
                </a:lnTo>
                <a:close/>
              </a:path>
            </a:pathLst>
          </a:custGeom>
          <a:solidFill>
            <a:srgbClr val="339966"/>
          </a:solidFill>
          <a:ln w="0">
            <a:solidFill>
              <a:srgbClr val="339966"/>
            </a:solidFill>
            <a:prstDash val="solid"/>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rgbClr val="339966"/>
        </a:buClr>
        <a:buSzPct val="80000"/>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sz="4800" dirty="0"/>
              <a:t>B</a:t>
            </a:r>
            <a:r>
              <a:rPr lang="en-US" sz="4000" dirty="0"/>
              <a:t>OULEVARD BOLT 2022</a:t>
            </a:r>
          </a:p>
        </p:txBody>
      </p:sp>
      <p:sp>
        <p:nvSpPr>
          <p:cNvPr id="5123" name="Text Box 4"/>
          <p:cNvSpPr txBox="1">
            <a:spLocks noChangeArrowheads="1"/>
          </p:cNvSpPr>
          <p:nvPr/>
        </p:nvSpPr>
        <p:spPr bwMode="auto">
          <a:xfrm>
            <a:off x="1066800" y="5943600"/>
            <a:ext cx="7620000" cy="366713"/>
          </a:xfrm>
          <a:prstGeom prst="rect">
            <a:avLst/>
          </a:prstGeom>
          <a:noFill/>
          <a:ln w="9525">
            <a:noFill/>
            <a:miter lim="800000"/>
            <a:headEnd/>
            <a:tailEnd/>
          </a:ln>
        </p:spPr>
        <p:txBody>
          <a:bodyPr>
            <a:spAutoFit/>
          </a:bodyPr>
          <a:lstStyle/>
          <a:p>
            <a:pPr>
              <a:spcBef>
                <a:spcPct val="50000"/>
              </a:spcBef>
            </a:pPr>
            <a:endParaRPr lang="en-US"/>
          </a:p>
        </p:txBody>
      </p:sp>
      <p:grpSp>
        <p:nvGrpSpPr>
          <p:cNvPr id="5124" name="Group 4459"/>
          <p:cNvGrpSpPr>
            <a:grpSpLocks/>
          </p:cNvGrpSpPr>
          <p:nvPr/>
        </p:nvGrpSpPr>
        <p:grpSpPr bwMode="auto">
          <a:xfrm>
            <a:off x="1066800" y="1261208"/>
            <a:ext cx="6553200" cy="3790950"/>
            <a:chOff x="912" y="1152"/>
            <a:chExt cx="4128" cy="2388"/>
          </a:xfrm>
        </p:grpSpPr>
        <p:sp>
          <p:nvSpPr>
            <p:cNvPr id="5126" name="AutoShape 6"/>
            <p:cNvSpPr>
              <a:spLocks noChangeAspect="1" noChangeArrowheads="1" noTextEdit="1"/>
            </p:cNvSpPr>
            <p:nvPr/>
          </p:nvSpPr>
          <p:spPr bwMode="auto">
            <a:xfrm>
              <a:off x="912" y="1152"/>
              <a:ext cx="4128" cy="2388"/>
            </a:xfrm>
            <a:prstGeom prst="rect">
              <a:avLst/>
            </a:prstGeom>
            <a:noFill/>
            <a:ln w="9525">
              <a:noFill/>
              <a:miter lim="800000"/>
              <a:headEnd/>
              <a:tailEnd/>
            </a:ln>
          </p:spPr>
          <p:txBody>
            <a:bodyPr/>
            <a:lstStyle/>
            <a:p>
              <a:endParaRPr lang="en-US"/>
            </a:p>
          </p:txBody>
        </p:sp>
        <p:sp>
          <p:nvSpPr>
            <p:cNvPr id="5127" name="Freeform 9"/>
            <p:cNvSpPr>
              <a:spLocks/>
            </p:cNvSpPr>
            <p:nvPr/>
          </p:nvSpPr>
          <p:spPr bwMode="auto">
            <a:xfrm>
              <a:off x="4073" y="1993"/>
              <a:ext cx="620" cy="846"/>
            </a:xfrm>
            <a:custGeom>
              <a:avLst/>
              <a:gdLst>
                <a:gd name="T0" fmla="*/ 336 w 620"/>
                <a:gd name="T1" fmla="*/ 1 h 846"/>
                <a:gd name="T2" fmla="*/ 380 w 620"/>
                <a:gd name="T3" fmla="*/ 12 h 846"/>
                <a:gd name="T4" fmla="*/ 448 w 620"/>
                <a:gd name="T5" fmla="*/ 45 h 846"/>
                <a:gd name="T6" fmla="*/ 487 w 620"/>
                <a:gd name="T7" fmla="*/ 67 h 846"/>
                <a:gd name="T8" fmla="*/ 515 w 620"/>
                <a:gd name="T9" fmla="*/ 83 h 846"/>
                <a:gd name="T10" fmla="*/ 525 w 620"/>
                <a:gd name="T11" fmla="*/ 93 h 846"/>
                <a:gd name="T12" fmla="*/ 545 w 620"/>
                <a:gd name="T13" fmla="*/ 117 h 846"/>
                <a:gd name="T14" fmla="*/ 569 w 620"/>
                <a:gd name="T15" fmla="*/ 145 h 846"/>
                <a:gd name="T16" fmla="*/ 602 w 620"/>
                <a:gd name="T17" fmla="*/ 191 h 846"/>
                <a:gd name="T18" fmla="*/ 617 w 620"/>
                <a:gd name="T19" fmla="*/ 214 h 846"/>
                <a:gd name="T20" fmla="*/ 620 w 620"/>
                <a:gd name="T21" fmla="*/ 224 h 846"/>
                <a:gd name="T22" fmla="*/ 572 w 620"/>
                <a:gd name="T23" fmla="*/ 203 h 846"/>
                <a:gd name="T24" fmla="*/ 476 w 620"/>
                <a:gd name="T25" fmla="*/ 170 h 846"/>
                <a:gd name="T26" fmla="*/ 383 w 620"/>
                <a:gd name="T27" fmla="*/ 145 h 846"/>
                <a:gd name="T28" fmla="*/ 296 w 620"/>
                <a:gd name="T29" fmla="*/ 129 h 846"/>
                <a:gd name="T30" fmla="*/ 226 w 620"/>
                <a:gd name="T31" fmla="*/ 120 h 846"/>
                <a:gd name="T32" fmla="*/ 165 w 620"/>
                <a:gd name="T33" fmla="*/ 118 h 846"/>
                <a:gd name="T34" fmla="*/ 156 w 620"/>
                <a:gd name="T35" fmla="*/ 130 h 846"/>
                <a:gd name="T36" fmla="*/ 146 w 620"/>
                <a:gd name="T37" fmla="*/ 165 h 846"/>
                <a:gd name="T38" fmla="*/ 136 w 620"/>
                <a:gd name="T39" fmla="*/ 217 h 846"/>
                <a:gd name="T40" fmla="*/ 125 w 620"/>
                <a:gd name="T41" fmla="*/ 282 h 846"/>
                <a:gd name="T42" fmla="*/ 114 w 620"/>
                <a:gd name="T43" fmla="*/ 356 h 846"/>
                <a:gd name="T44" fmla="*/ 102 w 620"/>
                <a:gd name="T45" fmla="*/ 435 h 846"/>
                <a:gd name="T46" fmla="*/ 91 w 620"/>
                <a:gd name="T47" fmla="*/ 513 h 846"/>
                <a:gd name="T48" fmla="*/ 77 w 620"/>
                <a:gd name="T49" fmla="*/ 622 h 846"/>
                <a:gd name="T50" fmla="*/ 70 w 620"/>
                <a:gd name="T51" fmla="*/ 682 h 846"/>
                <a:gd name="T52" fmla="*/ 64 w 620"/>
                <a:gd name="T53" fmla="*/ 728 h 846"/>
                <a:gd name="T54" fmla="*/ 71 w 620"/>
                <a:gd name="T55" fmla="*/ 748 h 846"/>
                <a:gd name="T56" fmla="*/ 101 w 620"/>
                <a:gd name="T57" fmla="*/ 755 h 846"/>
                <a:gd name="T58" fmla="*/ 141 w 620"/>
                <a:gd name="T59" fmla="*/ 758 h 846"/>
                <a:gd name="T60" fmla="*/ 181 w 620"/>
                <a:gd name="T61" fmla="*/ 762 h 846"/>
                <a:gd name="T62" fmla="*/ 212 w 620"/>
                <a:gd name="T63" fmla="*/ 769 h 846"/>
                <a:gd name="T64" fmla="*/ 224 w 620"/>
                <a:gd name="T65" fmla="*/ 781 h 846"/>
                <a:gd name="T66" fmla="*/ 214 w 620"/>
                <a:gd name="T67" fmla="*/ 805 h 846"/>
                <a:gd name="T68" fmla="*/ 187 w 620"/>
                <a:gd name="T69" fmla="*/ 825 h 846"/>
                <a:gd name="T70" fmla="*/ 152 w 620"/>
                <a:gd name="T71" fmla="*/ 839 h 846"/>
                <a:gd name="T72" fmla="*/ 114 w 620"/>
                <a:gd name="T73" fmla="*/ 846 h 846"/>
                <a:gd name="T74" fmla="*/ 74 w 620"/>
                <a:gd name="T75" fmla="*/ 840 h 846"/>
                <a:gd name="T76" fmla="*/ 40 w 620"/>
                <a:gd name="T77" fmla="*/ 822 h 846"/>
                <a:gd name="T78" fmla="*/ 16 w 620"/>
                <a:gd name="T79" fmla="*/ 786 h 846"/>
                <a:gd name="T80" fmla="*/ 2 w 620"/>
                <a:gd name="T81" fmla="*/ 728 h 846"/>
                <a:gd name="T82" fmla="*/ 0 w 620"/>
                <a:gd name="T83" fmla="*/ 659 h 846"/>
                <a:gd name="T84" fmla="*/ 6 w 620"/>
                <a:gd name="T85" fmla="*/ 581 h 846"/>
                <a:gd name="T86" fmla="*/ 19 w 620"/>
                <a:gd name="T87" fmla="*/ 499 h 846"/>
                <a:gd name="T88" fmla="*/ 34 w 620"/>
                <a:gd name="T89" fmla="*/ 416 h 846"/>
                <a:gd name="T90" fmla="*/ 50 w 620"/>
                <a:gd name="T91" fmla="*/ 335 h 846"/>
                <a:gd name="T92" fmla="*/ 64 w 620"/>
                <a:gd name="T93" fmla="*/ 260 h 846"/>
                <a:gd name="T94" fmla="*/ 74 w 620"/>
                <a:gd name="T95" fmla="*/ 194 h 846"/>
                <a:gd name="T96" fmla="*/ 77 w 620"/>
                <a:gd name="T97" fmla="*/ 142 h 846"/>
                <a:gd name="T98" fmla="*/ 71 w 620"/>
                <a:gd name="T99" fmla="*/ 105 h 846"/>
                <a:gd name="T100" fmla="*/ 54 w 620"/>
                <a:gd name="T101" fmla="*/ 88 h 846"/>
                <a:gd name="T102" fmla="*/ 66 w 620"/>
                <a:gd name="T103" fmla="*/ 84 h 846"/>
                <a:gd name="T104" fmla="*/ 99 w 620"/>
                <a:gd name="T105" fmla="*/ 76 h 846"/>
                <a:gd name="T106" fmla="*/ 169 w 620"/>
                <a:gd name="T107" fmla="*/ 56 h 846"/>
                <a:gd name="T108" fmla="*/ 217 w 620"/>
                <a:gd name="T109" fmla="*/ 41 h 846"/>
                <a:gd name="T110" fmla="*/ 259 w 620"/>
                <a:gd name="T111" fmla="*/ 25 h 846"/>
                <a:gd name="T112" fmla="*/ 285 w 620"/>
                <a:gd name="T113" fmla="*/ 11 h 846"/>
                <a:gd name="T114" fmla="*/ 316 w 620"/>
                <a:gd name="T115" fmla="*/ 0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0"/>
                <a:gd name="T175" fmla="*/ 0 h 846"/>
                <a:gd name="T176" fmla="*/ 620 w 620"/>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0" h="846">
                  <a:moveTo>
                    <a:pt x="316" y="0"/>
                  </a:moveTo>
                  <a:lnTo>
                    <a:pt x="336" y="1"/>
                  </a:lnTo>
                  <a:lnTo>
                    <a:pt x="358" y="5"/>
                  </a:lnTo>
                  <a:lnTo>
                    <a:pt x="380" y="12"/>
                  </a:lnTo>
                  <a:lnTo>
                    <a:pt x="425" y="33"/>
                  </a:lnTo>
                  <a:lnTo>
                    <a:pt x="448" y="45"/>
                  </a:lnTo>
                  <a:lnTo>
                    <a:pt x="469" y="56"/>
                  </a:lnTo>
                  <a:lnTo>
                    <a:pt x="487" y="67"/>
                  </a:lnTo>
                  <a:lnTo>
                    <a:pt x="503" y="76"/>
                  </a:lnTo>
                  <a:lnTo>
                    <a:pt x="515" y="83"/>
                  </a:lnTo>
                  <a:lnTo>
                    <a:pt x="519" y="86"/>
                  </a:lnTo>
                  <a:lnTo>
                    <a:pt x="525" y="93"/>
                  </a:lnTo>
                  <a:lnTo>
                    <a:pt x="535" y="104"/>
                  </a:lnTo>
                  <a:lnTo>
                    <a:pt x="545" y="117"/>
                  </a:lnTo>
                  <a:lnTo>
                    <a:pt x="557" y="130"/>
                  </a:lnTo>
                  <a:lnTo>
                    <a:pt x="569" y="145"/>
                  </a:lnTo>
                  <a:lnTo>
                    <a:pt x="592" y="175"/>
                  </a:lnTo>
                  <a:lnTo>
                    <a:pt x="602" y="191"/>
                  </a:lnTo>
                  <a:lnTo>
                    <a:pt x="610" y="203"/>
                  </a:lnTo>
                  <a:lnTo>
                    <a:pt x="617" y="214"/>
                  </a:lnTo>
                  <a:lnTo>
                    <a:pt x="620" y="221"/>
                  </a:lnTo>
                  <a:lnTo>
                    <a:pt x="620" y="224"/>
                  </a:lnTo>
                  <a:lnTo>
                    <a:pt x="617" y="224"/>
                  </a:lnTo>
                  <a:lnTo>
                    <a:pt x="572" y="203"/>
                  </a:lnTo>
                  <a:lnTo>
                    <a:pt x="524" y="186"/>
                  </a:lnTo>
                  <a:lnTo>
                    <a:pt x="476" y="170"/>
                  </a:lnTo>
                  <a:lnTo>
                    <a:pt x="429" y="156"/>
                  </a:lnTo>
                  <a:lnTo>
                    <a:pt x="383" y="145"/>
                  </a:lnTo>
                  <a:lnTo>
                    <a:pt x="338" y="136"/>
                  </a:lnTo>
                  <a:lnTo>
                    <a:pt x="296" y="129"/>
                  </a:lnTo>
                  <a:lnTo>
                    <a:pt x="259" y="123"/>
                  </a:lnTo>
                  <a:lnTo>
                    <a:pt x="226" y="120"/>
                  </a:lnTo>
                  <a:lnTo>
                    <a:pt x="199" y="118"/>
                  </a:lnTo>
                  <a:lnTo>
                    <a:pt x="165" y="118"/>
                  </a:lnTo>
                  <a:lnTo>
                    <a:pt x="161" y="121"/>
                  </a:lnTo>
                  <a:lnTo>
                    <a:pt x="156" y="130"/>
                  </a:lnTo>
                  <a:lnTo>
                    <a:pt x="151" y="145"/>
                  </a:lnTo>
                  <a:lnTo>
                    <a:pt x="146" y="165"/>
                  </a:lnTo>
                  <a:lnTo>
                    <a:pt x="141" y="189"/>
                  </a:lnTo>
                  <a:lnTo>
                    <a:pt x="136" y="217"/>
                  </a:lnTo>
                  <a:lnTo>
                    <a:pt x="130" y="248"/>
                  </a:lnTo>
                  <a:lnTo>
                    <a:pt x="125" y="282"/>
                  </a:lnTo>
                  <a:lnTo>
                    <a:pt x="119" y="319"/>
                  </a:lnTo>
                  <a:lnTo>
                    <a:pt x="114" y="356"/>
                  </a:lnTo>
                  <a:lnTo>
                    <a:pt x="107" y="395"/>
                  </a:lnTo>
                  <a:lnTo>
                    <a:pt x="102" y="435"/>
                  </a:lnTo>
                  <a:lnTo>
                    <a:pt x="96" y="474"/>
                  </a:lnTo>
                  <a:lnTo>
                    <a:pt x="91" y="513"/>
                  </a:lnTo>
                  <a:lnTo>
                    <a:pt x="81" y="587"/>
                  </a:lnTo>
                  <a:lnTo>
                    <a:pt x="77" y="622"/>
                  </a:lnTo>
                  <a:lnTo>
                    <a:pt x="74" y="653"/>
                  </a:lnTo>
                  <a:lnTo>
                    <a:pt x="70" y="682"/>
                  </a:lnTo>
                  <a:lnTo>
                    <a:pt x="66" y="707"/>
                  </a:lnTo>
                  <a:lnTo>
                    <a:pt x="64" y="728"/>
                  </a:lnTo>
                  <a:lnTo>
                    <a:pt x="61" y="742"/>
                  </a:lnTo>
                  <a:lnTo>
                    <a:pt x="71" y="748"/>
                  </a:lnTo>
                  <a:lnTo>
                    <a:pt x="84" y="751"/>
                  </a:lnTo>
                  <a:lnTo>
                    <a:pt x="101" y="755"/>
                  </a:lnTo>
                  <a:lnTo>
                    <a:pt x="121" y="757"/>
                  </a:lnTo>
                  <a:lnTo>
                    <a:pt x="141" y="758"/>
                  </a:lnTo>
                  <a:lnTo>
                    <a:pt x="162" y="759"/>
                  </a:lnTo>
                  <a:lnTo>
                    <a:pt x="181" y="762"/>
                  </a:lnTo>
                  <a:lnTo>
                    <a:pt x="199" y="765"/>
                  </a:lnTo>
                  <a:lnTo>
                    <a:pt x="212" y="769"/>
                  </a:lnTo>
                  <a:lnTo>
                    <a:pt x="221" y="775"/>
                  </a:lnTo>
                  <a:lnTo>
                    <a:pt x="224" y="781"/>
                  </a:lnTo>
                  <a:lnTo>
                    <a:pt x="220" y="793"/>
                  </a:lnTo>
                  <a:lnTo>
                    <a:pt x="214" y="805"/>
                  </a:lnTo>
                  <a:lnTo>
                    <a:pt x="202" y="816"/>
                  </a:lnTo>
                  <a:lnTo>
                    <a:pt x="187" y="825"/>
                  </a:lnTo>
                  <a:lnTo>
                    <a:pt x="171" y="833"/>
                  </a:lnTo>
                  <a:lnTo>
                    <a:pt x="152" y="839"/>
                  </a:lnTo>
                  <a:lnTo>
                    <a:pt x="134" y="844"/>
                  </a:lnTo>
                  <a:lnTo>
                    <a:pt x="114" y="846"/>
                  </a:lnTo>
                  <a:lnTo>
                    <a:pt x="94" y="845"/>
                  </a:lnTo>
                  <a:lnTo>
                    <a:pt x="74" y="840"/>
                  </a:lnTo>
                  <a:lnTo>
                    <a:pt x="56" y="833"/>
                  </a:lnTo>
                  <a:lnTo>
                    <a:pt x="40" y="822"/>
                  </a:lnTo>
                  <a:lnTo>
                    <a:pt x="26" y="806"/>
                  </a:lnTo>
                  <a:lnTo>
                    <a:pt x="16" y="786"/>
                  </a:lnTo>
                  <a:lnTo>
                    <a:pt x="7" y="758"/>
                  </a:lnTo>
                  <a:lnTo>
                    <a:pt x="2" y="728"/>
                  </a:lnTo>
                  <a:lnTo>
                    <a:pt x="0" y="695"/>
                  </a:lnTo>
                  <a:lnTo>
                    <a:pt x="0" y="659"/>
                  </a:lnTo>
                  <a:lnTo>
                    <a:pt x="2" y="621"/>
                  </a:lnTo>
                  <a:lnTo>
                    <a:pt x="6" y="581"/>
                  </a:lnTo>
                  <a:lnTo>
                    <a:pt x="11" y="541"/>
                  </a:lnTo>
                  <a:lnTo>
                    <a:pt x="19" y="499"/>
                  </a:lnTo>
                  <a:lnTo>
                    <a:pt x="25" y="458"/>
                  </a:lnTo>
                  <a:lnTo>
                    <a:pt x="34" y="416"/>
                  </a:lnTo>
                  <a:lnTo>
                    <a:pt x="41" y="376"/>
                  </a:lnTo>
                  <a:lnTo>
                    <a:pt x="50" y="335"/>
                  </a:lnTo>
                  <a:lnTo>
                    <a:pt x="57" y="297"/>
                  </a:lnTo>
                  <a:lnTo>
                    <a:pt x="64" y="260"/>
                  </a:lnTo>
                  <a:lnTo>
                    <a:pt x="70" y="226"/>
                  </a:lnTo>
                  <a:lnTo>
                    <a:pt x="74" y="194"/>
                  </a:lnTo>
                  <a:lnTo>
                    <a:pt x="76" y="166"/>
                  </a:lnTo>
                  <a:lnTo>
                    <a:pt x="77" y="142"/>
                  </a:lnTo>
                  <a:lnTo>
                    <a:pt x="76" y="121"/>
                  </a:lnTo>
                  <a:lnTo>
                    <a:pt x="71" y="105"/>
                  </a:lnTo>
                  <a:lnTo>
                    <a:pt x="64" y="93"/>
                  </a:lnTo>
                  <a:lnTo>
                    <a:pt x="54" y="88"/>
                  </a:lnTo>
                  <a:lnTo>
                    <a:pt x="57" y="86"/>
                  </a:lnTo>
                  <a:lnTo>
                    <a:pt x="66" y="84"/>
                  </a:lnTo>
                  <a:lnTo>
                    <a:pt x="81" y="81"/>
                  </a:lnTo>
                  <a:lnTo>
                    <a:pt x="99" y="76"/>
                  </a:lnTo>
                  <a:lnTo>
                    <a:pt x="121" y="70"/>
                  </a:lnTo>
                  <a:lnTo>
                    <a:pt x="169" y="56"/>
                  </a:lnTo>
                  <a:lnTo>
                    <a:pt x="194" y="49"/>
                  </a:lnTo>
                  <a:lnTo>
                    <a:pt x="217" y="41"/>
                  </a:lnTo>
                  <a:lnTo>
                    <a:pt x="240" y="33"/>
                  </a:lnTo>
                  <a:lnTo>
                    <a:pt x="259" y="25"/>
                  </a:lnTo>
                  <a:lnTo>
                    <a:pt x="275" y="18"/>
                  </a:lnTo>
                  <a:lnTo>
                    <a:pt x="285" y="11"/>
                  </a:lnTo>
                  <a:lnTo>
                    <a:pt x="299" y="3"/>
                  </a:lnTo>
                  <a:lnTo>
                    <a:pt x="316" y="0"/>
                  </a:lnTo>
                  <a:close/>
                </a:path>
              </a:pathLst>
            </a:custGeom>
            <a:solidFill>
              <a:srgbClr val="339966"/>
            </a:solidFill>
            <a:ln w="0">
              <a:solidFill>
                <a:srgbClr val="339966"/>
              </a:solidFill>
              <a:prstDash val="solid"/>
              <a:round/>
              <a:headEnd/>
              <a:tailEnd/>
            </a:ln>
          </p:spPr>
          <p:txBody>
            <a:bodyPr/>
            <a:lstStyle/>
            <a:p>
              <a:endParaRPr lang="en-US"/>
            </a:p>
          </p:txBody>
        </p:sp>
        <p:sp>
          <p:nvSpPr>
            <p:cNvPr id="5128" name="Freeform 10"/>
            <p:cNvSpPr>
              <a:spLocks/>
            </p:cNvSpPr>
            <p:nvPr/>
          </p:nvSpPr>
          <p:spPr bwMode="auto">
            <a:xfrm>
              <a:off x="2001" y="1989"/>
              <a:ext cx="2172" cy="1123"/>
            </a:xfrm>
            <a:custGeom>
              <a:avLst/>
              <a:gdLst>
                <a:gd name="T0" fmla="*/ 444 w 2172"/>
                <a:gd name="T1" fmla="*/ 13 h 1123"/>
                <a:gd name="T2" fmla="*/ 723 w 2172"/>
                <a:gd name="T3" fmla="*/ 71 h 1123"/>
                <a:gd name="T4" fmla="*/ 884 w 2172"/>
                <a:gd name="T5" fmla="*/ 131 h 1123"/>
                <a:gd name="T6" fmla="*/ 959 w 2172"/>
                <a:gd name="T7" fmla="*/ 145 h 1123"/>
                <a:gd name="T8" fmla="*/ 1155 w 2172"/>
                <a:gd name="T9" fmla="*/ 104 h 1123"/>
                <a:gd name="T10" fmla="*/ 1357 w 2172"/>
                <a:gd name="T11" fmla="*/ 151 h 1123"/>
                <a:gd name="T12" fmla="*/ 1479 w 2172"/>
                <a:gd name="T13" fmla="*/ 234 h 1123"/>
                <a:gd name="T14" fmla="*/ 1512 w 2172"/>
                <a:gd name="T15" fmla="*/ 240 h 1123"/>
                <a:gd name="T16" fmla="*/ 1638 w 2172"/>
                <a:gd name="T17" fmla="*/ 177 h 1123"/>
                <a:gd name="T18" fmla="*/ 1900 w 2172"/>
                <a:gd name="T19" fmla="*/ 110 h 1123"/>
                <a:gd name="T20" fmla="*/ 2163 w 2172"/>
                <a:gd name="T21" fmla="*/ 81 h 1123"/>
                <a:gd name="T22" fmla="*/ 2167 w 2172"/>
                <a:gd name="T23" fmla="*/ 138 h 1123"/>
                <a:gd name="T24" fmla="*/ 2133 w 2172"/>
                <a:gd name="T25" fmla="*/ 168 h 1123"/>
                <a:gd name="T26" fmla="*/ 2017 w 2172"/>
                <a:gd name="T27" fmla="*/ 173 h 1123"/>
                <a:gd name="T28" fmla="*/ 1770 w 2172"/>
                <a:gd name="T29" fmla="*/ 216 h 1123"/>
                <a:gd name="T30" fmla="*/ 1605 w 2172"/>
                <a:gd name="T31" fmla="*/ 263 h 1123"/>
                <a:gd name="T32" fmla="*/ 1615 w 2172"/>
                <a:gd name="T33" fmla="*/ 301 h 1123"/>
                <a:gd name="T34" fmla="*/ 1714 w 2172"/>
                <a:gd name="T35" fmla="*/ 418 h 1123"/>
                <a:gd name="T36" fmla="*/ 1754 w 2172"/>
                <a:gd name="T37" fmla="*/ 628 h 1123"/>
                <a:gd name="T38" fmla="*/ 1668 w 2172"/>
                <a:gd name="T39" fmla="*/ 857 h 1123"/>
                <a:gd name="T40" fmla="*/ 1470 w 2172"/>
                <a:gd name="T41" fmla="*/ 1056 h 1123"/>
                <a:gd name="T42" fmla="*/ 1255 w 2172"/>
                <a:gd name="T43" fmla="*/ 1120 h 1123"/>
                <a:gd name="T44" fmla="*/ 953 w 2172"/>
                <a:gd name="T45" fmla="*/ 1101 h 1123"/>
                <a:gd name="T46" fmla="*/ 627 w 2172"/>
                <a:gd name="T47" fmla="*/ 988 h 1123"/>
                <a:gd name="T48" fmla="*/ 455 w 2172"/>
                <a:gd name="T49" fmla="*/ 864 h 1123"/>
                <a:gd name="T50" fmla="*/ 394 w 2172"/>
                <a:gd name="T51" fmla="*/ 754 h 1123"/>
                <a:gd name="T52" fmla="*/ 384 w 2172"/>
                <a:gd name="T53" fmla="*/ 679 h 1123"/>
                <a:gd name="T54" fmla="*/ 456 w 2172"/>
                <a:gd name="T55" fmla="*/ 669 h 1123"/>
                <a:gd name="T56" fmla="*/ 311 w 2172"/>
                <a:gd name="T57" fmla="*/ 573 h 1123"/>
                <a:gd name="T58" fmla="*/ 155 w 2172"/>
                <a:gd name="T59" fmla="*/ 567 h 1123"/>
                <a:gd name="T60" fmla="*/ 48 w 2172"/>
                <a:gd name="T61" fmla="*/ 570 h 1123"/>
                <a:gd name="T62" fmla="*/ 63 w 2172"/>
                <a:gd name="T63" fmla="*/ 541 h 1123"/>
                <a:gd name="T64" fmla="*/ 201 w 2172"/>
                <a:gd name="T65" fmla="*/ 514 h 1123"/>
                <a:gd name="T66" fmla="*/ 266 w 2172"/>
                <a:gd name="T67" fmla="*/ 464 h 1123"/>
                <a:gd name="T68" fmla="*/ 185 w 2172"/>
                <a:gd name="T69" fmla="*/ 445 h 1123"/>
                <a:gd name="T70" fmla="*/ 30 w 2172"/>
                <a:gd name="T71" fmla="*/ 456 h 1123"/>
                <a:gd name="T72" fmla="*/ 11 w 2172"/>
                <a:gd name="T73" fmla="*/ 435 h 1123"/>
                <a:gd name="T74" fmla="*/ 115 w 2172"/>
                <a:gd name="T75" fmla="*/ 397 h 1123"/>
                <a:gd name="T76" fmla="*/ 220 w 2172"/>
                <a:gd name="T77" fmla="*/ 352 h 1123"/>
                <a:gd name="T78" fmla="*/ 211 w 2172"/>
                <a:gd name="T79" fmla="*/ 314 h 1123"/>
                <a:gd name="T80" fmla="*/ 118 w 2172"/>
                <a:gd name="T81" fmla="*/ 297 h 1123"/>
                <a:gd name="T82" fmla="*/ 60 w 2172"/>
                <a:gd name="T83" fmla="*/ 272 h 1123"/>
                <a:gd name="T84" fmla="*/ 108 w 2172"/>
                <a:gd name="T85" fmla="*/ 250 h 1123"/>
                <a:gd name="T86" fmla="*/ 244 w 2172"/>
                <a:gd name="T87" fmla="*/ 245 h 1123"/>
                <a:gd name="T88" fmla="*/ 315 w 2172"/>
                <a:gd name="T89" fmla="*/ 218 h 1123"/>
                <a:gd name="T90" fmla="*/ 249 w 2172"/>
                <a:gd name="T91" fmla="*/ 181 h 1123"/>
                <a:gd name="T92" fmla="*/ 125 w 2172"/>
                <a:gd name="T93" fmla="*/ 149 h 1123"/>
                <a:gd name="T94" fmla="*/ 71 w 2172"/>
                <a:gd name="T95" fmla="*/ 125 h 1123"/>
                <a:gd name="T96" fmla="*/ 220 w 2172"/>
                <a:gd name="T97" fmla="*/ 102 h 1123"/>
                <a:gd name="T98" fmla="*/ 317 w 2172"/>
                <a:gd name="T99" fmla="*/ 105 h 1123"/>
                <a:gd name="T100" fmla="*/ 346 w 2172"/>
                <a:gd name="T101" fmla="*/ 58 h 1123"/>
                <a:gd name="T102" fmla="*/ 266 w 2172"/>
                <a:gd name="T103" fmla="*/ 16 h 1123"/>
                <a:gd name="T104" fmla="*/ 205 w 2172"/>
                <a:gd name="T105" fmla="*/ 0 h 1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2"/>
                <a:gd name="T160" fmla="*/ 0 h 1123"/>
                <a:gd name="T161" fmla="*/ 2172 w 2172"/>
                <a:gd name="T162" fmla="*/ 1123 h 11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2" h="1123">
                  <a:moveTo>
                    <a:pt x="205" y="0"/>
                  </a:moveTo>
                  <a:lnTo>
                    <a:pt x="210" y="0"/>
                  </a:lnTo>
                  <a:lnTo>
                    <a:pt x="294" y="1"/>
                  </a:lnTo>
                  <a:lnTo>
                    <a:pt x="373" y="6"/>
                  </a:lnTo>
                  <a:lnTo>
                    <a:pt x="444" y="13"/>
                  </a:lnTo>
                  <a:lnTo>
                    <a:pt x="510" y="22"/>
                  </a:lnTo>
                  <a:lnTo>
                    <a:pt x="571" y="34"/>
                  </a:lnTo>
                  <a:lnTo>
                    <a:pt x="627" y="45"/>
                  </a:lnTo>
                  <a:lnTo>
                    <a:pt x="677" y="58"/>
                  </a:lnTo>
                  <a:lnTo>
                    <a:pt x="723" y="71"/>
                  </a:lnTo>
                  <a:lnTo>
                    <a:pt x="763" y="85"/>
                  </a:lnTo>
                  <a:lnTo>
                    <a:pt x="799" y="97"/>
                  </a:lnTo>
                  <a:lnTo>
                    <a:pt x="832" y="110"/>
                  </a:lnTo>
                  <a:lnTo>
                    <a:pt x="861" y="122"/>
                  </a:lnTo>
                  <a:lnTo>
                    <a:pt x="884" y="131"/>
                  </a:lnTo>
                  <a:lnTo>
                    <a:pt x="906" y="139"/>
                  </a:lnTo>
                  <a:lnTo>
                    <a:pt x="923" y="145"/>
                  </a:lnTo>
                  <a:lnTo>
                    <a:pt x="938" y="148"/>
                  </a:lnTo>
                  <a:lnTo>
                    <a:pt x="951" y="148"/>
                  </a:lnTo>
                  <a:lnTo>
                    <a:pt x="959" y="145"/>
                  </a:lnTo>
                  <a:lnTo>
                    <a:pt x="993" y="127"/>
                  </a:lnTo>
                  <a:lnTo>
                    <a:pt x="1031" y="115"/>
                  </a:lnTo>
                  <a:lnTo>
                    <a:pt x="1071" y="107"/>
                  </a:lnTo>
                  <a:lnTo>
                    <a:pt x="1112" y="103"/>
                  </a:lnTo>
                  <a:lnTo>
                    <a:pt x="1155" y="104"/>
                  </a:lnTo>
                  <a:lnTo>
                    <a:pt x="1197" y="108"/>
                  </a:lnTo>
                  <a:lnTo>
                    <a:pt x="1240" y="115"/>
                  </a:lnTo>
                  <a:lnTo>
                    <a:pt x="1281" y="124"/>
                  </a:lnTo>
                  <a:lnTo>
                    <a:pt x="1321" y="137"/>
                  </a:lnTo>
                  <a:lnTo>
                    <a:pt x="1357" y="151"/>
                  </a:lnTo>
                  <a:lnTo>
                    <a:pt x="1391" y="166"/>
                  </a:lnTo>
                  <a:lnTo>
                    <a:pt x="1421" y="182"/>
                  </a:lnTo>
                  <a:lnTo>
                    <a:pt x="1446" y="199"/>
                  </a:lnTo>
                  <a:lnTo>
                    <a:pt x="1466" y="216"/>
                  </a:lnTo>
                  <a:lnTo>
                    <a:pt x="1479" y="234"/>
                  </a:lnTo>
                  <a:lnTo>
                    <a:pt x="1485" y="250"/>
                  </a:lnTo>
                  <a:lnTo>
                    <a:pt x="1484" y="264"/>
                  </a:lnTo>
                  <a:lnTo>
                    <a:pt x="1490" y="258"/>
                  </a:lnTo>
                  <a:lnTo>
                    <a:pt x="1499" y="249"/>
                  </a:lnTo>
                  <a:lnTo>
                    <a:pt x="1512" y="240"/>
                  </a:lnTo>
                  <a:lnTo>
                    <a:pt x="1529" y="228"/>
                  </a:lnTo>
                  <a:lnTo>
                    <a:pt x="1549" y="216"/>
                  </a:lnTo>
                  <a:lnTo>
                    <a:pt x="1574" y="204"/>
                  </a:lnTo>
                  <a:lnTo>
                    <a:pt x="1603" y="191"/>
                  </a:lnTo>
                  <a:lnTo>
                    <a:pt x="1638" y="177"/>
                  </a:lnTo>
                  <a:lnTo>
                    <a:pt x="1678" y="164"/>
                  </a:lnTo>
                  <a:lnTo>
                    <a:pt x="1724" y="151"/>
                  </a:lnTo>
                  <a:lnTo>
                    <a:pt x="1776" y="137"/>
                  </a:lnTo>
                  <a:lnTo>
                    <a:pt x="1835" y="124"/>
                  </a:lnTo>
                  <a:lnTo>
                    <a:pt x="1900" y="110"/>
                  </a:lnTo>
                  <a:lnTo>
                    <a:pt x="1974" y="99"/>
                  </a:lnTo>
                  <a:lnTo>
                    <a:pt x="2055" y="86"/>
                  </a:lnTo>
                  <a:lnTo>
                    <a:pt x="2144" y="75"/>
                  </a:lnTo>
                  <a:lnTo>
                    <a:pt x="2156" y="77"/>
                  </a:lnTo>
                  <a:lnTo>
                    <a:pt x="2163" y="81"/>
                  </a:lnTo>
                  <a:lnTo>
                    <a:pt x="2168" y="89"/>
                  </a:lnTo>
                  <a:lnTo>
                    <a:pt x="2171" y="100"/>
                  </a:lnTo>
                  <a:lnTo>
                    <a:pt x="2172" y="112"/>
                  </a:lnTo>
                  <a:lnTo>
                    <a:pt x="2171" y="125"/>
                  </a:lnTo>
                  <a:lnTo>
                    <a:pt x="2167" y="138"/>
                  </a:lnTo>
                  <a:lnTo>
                    <a:pt x="2162" y="149"/>
                  </a:lnTo>
                  <a:lnTo>
                    <a:pt x="2157" y="159"/>
                  </a:lnTo>
                  <a:lnTo>
                    <a:pt x="2149" y="166"/>
                  </a:lnTo>
                  <a:lnTo>
                    <a:pt x="2142" y="169"/>
                  </a:lnTo>
                  <a:lnTo>
                    <a:pt x="2133" y="168"/>
                  </a:lnTo>
                  <a:lnTo>
                    <a:pt x="2122" y="166"/>
                  </a:lnTo>
                  <a:lnTo>
                    <a:pt x="2104" y="166"/>
                  </a:lnTo>
                  <a:lnTo>
                    <a:pt x="2079" y="167"/>
                  </a:lnTo>
                  <a:lnTo>
                    <a:pt x="2050" y="169"/>
                  </a:lnTo>
                  <a:lnTo>
                    <a:pt x="2017" y="173"/>
                  </a:lnTo>
                  <a:lnTo>
                    <a:pt x="1979" y="178"/>
                  </a:lnTo>
                  <a:lnTo>
                    <a:pt x="1939" y="184"/>
                  </a:lnTo>
                  <a:lnTo>
                    <a:pt x="1898" y="191"/>
                  </a:lnTo>
                  <a:lnTo>
                    <a:pt x="1813" y="207"/>
                  </a:lnTo>
                  <a:lnTo>
                    <a:pt x="1770" y="216"/>
                  </a:lnTo>
                  <a:lnTo>
                    <a:pt x="1730" y="226"/>
                  </a:lnTo>
                  <a:lnTo>
                    <a:pt x="1694" y="235"/>
                  </a:lnTo>
                  <a:lnTo>
                    <a:pt x="1659" y="244"/>
                  </a:lnTo>
                  <a:lnTo>
                    <a:pt x="1630" y="254"/>
                  </a:lnTo>
                  <a:lnTo>
                    <a:pt x="1605" y="263"/>
                  </a:lnTo>
                  <a:lnTo>
                    <a:pt x="1588" y="272"/>
                  </a:lnTo>
                  <a:lnTo>
                    <a:pt x="1586" y="274"/>
                  </a:lnTo>
                  <a:lnTo>
                    <a:pt x="1589" y="278"/>
                  </a:lnTo>
                  <a:lnTo>
                    <a:pt x="1603" y="291"/>
                  </a:lnTo>
                  <a:lnTo>
                    <a:pt x="1615" y="301"/>
                  </a:lnTo>
                  <a:lnTo>
                    <a:pt x="1629" y="314"/>
                  </a:lnTo>
                  <a:lnTo>
                    <a:pt x="1646" y="332"/>
                  </a:lnTo>
                  <a:lnTo>
                    <a:pt x="1666" y="354"/>
                  </a:lnTo>
                  <a:lnTo>
                    <a:pt x="1690" y="382"/>
                  </a:lnTo>
                  <a:lnTo>
                    <a:pt x="1714" y="418"/>
                  </a:lnTo>
                  <a:lnTo>
                    <a:pt x="1733" y="456"/>
                  </a:lnTo>
                  <a:lnTo>
                    <a:pt x="1746" y="496"/>
                  </a:lnTo>
                  <a:lnTo>
                    <a:pt x="1754" y="539"/>
                  </a:lnTo>
                  <a:lnTo>
                    <a:pt x="1756" y="583"/>
                  </a:lnTo>
                  <a:lnTo>
                    <a:pt x="1754" y="628"/>
                  </a:lnTo>
                  <a:lnTo>
                    <a:pt x="1746" y="673"/>
                  </a:lnTo>
                  <a:lnTo>
                    <a:pt x="1734" y="720"/>
                  </a:lnTo>
                  <a:lnTo>
                    <a:pt x="1716" y="766"/>
                  </a:lnTo>
                  <a:lnTo>
                    <a:pt x="1694" y="812"/>
                  </a:lnTo>
                  <a:lnTo>
                    <a:pt x="1668" y="857"/>
                  </a:lnTo>
                  <a:lnTo>
                    <a:pt x="1636" y="901"/>
                  </a:lnTo>
                  <a:lnTo>
                    <a:pt x="1601" y="943"/>
                  </a:lnTo>
                  <a:lnTo>
                    <a:pt x="1561" y="983"/>
                  </a:lnTo>
                  <a:lnTo>
                    <a:pt x="1517" y="1021"/>
                  </a:lnTo>
                  <a:lnTo>
                    <a:pt x="1470" y="1056"/>
                  </a:lnTo>
                  <a:lnTo>
                    <a:pt x="1437" y="1075"/>
                  </a:lnTo>
                  <a:lnTo>
                    <a:pt x="1399" y="1091"/>
                  </a:lnTo>
                  <a:lnTo>
                    <a:pt x="1355" y="1103"/>
                  </a:lnTo>
                  <a:lnTo>
                    <a:pt x="1307" y="1114"/>
                  </a:lnTo>
                  <a:lnTo>
                    <a:pt x="1255" y="1120"/>
                  </a:lnTo>
                  <a:lnTo>
                    <a:pt x="1200" y="1123"/>
                  </a:lnTo>
                  <a:lnTo>
                    <a:pt x="1141" y="1123"/>
                  </a:lnTo>
                  <a:lnTo>
                    <a:pt x="1081" y="1120"/>
                  </a:lnTo>
                  <a:lnTo>
                    <a:pt x="1017" y="1113"/>
                  </a:lnTo>
                  <a:lnTo>
                    <a:pt x="953" y="1101"/>
                  </a:lnTo>
                  <a:lnTo>
                    <a:pt x="887" y="1087"/>
                  </a:lnTo>
                  <a:lnTo>
                    <a:pt x="822" y="1069"/>
                  </a:lnTo>
                  <a:lnTo>
                    <a:pt x="755" y="1046"/>
                  </a:lnTo>
                  <a:lnTo>
                    <a:pt x="690" y="1019"/>
                  </a:lnTo>
                  <a:lnTo>
                    <a:pt x="627" y="988"/>
                  </a:lnTo>
                  <a:lnTo>
                    <a:pt x="564" y="952"/>
                  </a:lnTo>
                  <a:lnTo>
                    <a:pt x="504" y="913"/>
                  </a:lnTo>
                  <a:lnTo>
                    <a:pt x="488" y="899"/>
                  </a:lnTo>
                  <a:lnTo>
                    <a:pt x="471" y="883"/>
                  </a:lnTo>
                  <a:lnTo>
                    <a:pt x="455" y="864"/>
                  </a:lnTo>
                  <a:lnTo>
                    <a:pt x="441" y="843"/>
                  </a:lnTo>
                  <a:lnTo>
                    <a:pt x="426" y="821"/>
                  </a:lnTo>
                  <a:lnTo>
                    <a:pt x="414" y="798"/>
                  </a:lnTo>
                  <a:lnTo>
                    <a:pt x="403" y="776"/>
                  </a:lnTo>
                  <a:lnTo>
                    <a:pt x="394" y="754"/>
                  </a:lnTo>
                  <a:lnTo>
                    <a:pt x="386" y="733"/>
                  </a:lnTo>
                  <a:lnTo>
                    <a:pt x="381" y="716"/>
                  </a:lnTo>
                  <a:lnTo>
                    <a:pt x="380" y="700"/>
                  </a:lnTo>
                  <a:lnTo>
                    <a:pt x="380" y="687"/>
                  </a:lnTo>
                  <a:lnTo>
                    <a:pt x="384" y="679"/>
                  </a:lnTo>
                  <a:lnTo>
                    <a:pt x="391" y="676"/>
                  </a:lnTo>
                  <a:lnTo>
                    <a:pt x="401" y="674"/>
                  </a:lnTo>
                  <a:lnTo>
                    <a:pt x="446" y="674"/>
                  </a:lnTo>
                  <a:lnTo>
                    <a:pt x="454" y="672"/>
                  </a:lnTo>
                  <a:lnTo>
                    <a:pt x="456" y="669"/>
                  </a:lnTo>
                  <a:lnTo>
                    <a:pt x="454" y="664"/>
                  </a:lnTo>
                  <a:lnTo>
                    <a:pt x="418" y="630"/>
                  </a:lnTo>
                  <a:lnTo>
                    <a:pt x="381" y="604"/>
                  </a:lnTo>
                  <a:lnTo>
                    <a:pt x="346" y="585"/>
                  </a:lnTo>
                  <a:lnTo>
                    <a:pt x="311" y="573"/>
                  </a:lnTo>
                  <a:lnTo>
                    <a:pt x="277" y="565"/>
                  </a:lnTo>
                  <a:lnTo>
                    <a:pt x="245" y="561"/>
                  </a:lnTo>
                  <a:lnTo>
                    <a:pt x="214" y="561"/>
                  </a:lnTo>
                  <a:lnTo>
                    <a:pt x="184" y="563"/>
                  </a:lnTo>
                  <a:lnTo>
                    <a:pt x="155" y="567"/>
                  </a:lnTo>
                  <a:lnTo>
                    <a:pt x="130" y="570"/>
                  </a:lnTo>
                  <a:lnTo>
                    <a:pt x="106" y="574"/>
                  </a:lnTo>
                  <a:lnTo>
                    <a:pt x="83" y="575"/>
                  </a:lnTo>
                  <a:lnTo>
                    <a:pt x="65" y="574"/>
                  </a:lnTo>
                  <a:lnTo>
                    <a:pt x="48" y="570"/>
                  </a:lnTo>
                  <a:lnTo>
                    <a:pt x="36" y="561"/>
                  </a:lnTo>
                  <a:lnTo>
                    <a:pt x="33" y="555"/>
                  </a:lnTo>
                  <a:lnTo>
                    <a:pt x="37" y="551"/>
                  </a:lnTo>
                  <a:lnTo>
                    <a:pt x="47" y="546"/>
                  </a:lnTo>
                  <a:lnTo>
                    <a:pt x="63" y="541"/>
                  </a:lnTo>
                  <a:lnTo>
                    <a:pt x="82" y="538"/>
                  </a:lnTo>
                  <a:lnTo>
                    <a:pt x="103" y="535"/>
                  </a:lnTo>
                  <a:lnTo>
                    <a:pt x="127" y="530"/>
                  </a:lnTo>
                  <a:lnTo>
                    <a:pt x="177" y="521"/>
                  </a:lnTo>
                  <a:lnTo>
                    <a:pt x="201" y="514"/>
                  </a:lnTo>
                  <a:lnTo>
                    <a:pt x="222" y="507"/>
                  </a:lnTo>
                  <a:lnTo>
                    <a:pt x="240" y="498"/>
                  </a:lnTo>
                  <a:lnTo>
                    <a:pt x="255" y="487"/>
                  </a:lnTo>
                  <a:lnTo>
                    <a:pt x="264" y="474"/>
                  </a:lnTo>
                  <a:lnTo>
                    <a:pt x="266" y="464"/>
                  </a:lnTo>
                  <a:lnTo>
                    <a:pt x="262" y="456"/>
                  </a:lnTo>
                  <a:lnTo>
                    <a:pt x="254" y="450"/>
                  </a:lnTo>
                  <a:lnTo>
                    <a:pt x="241" y="447"/>
                  </a:lnTo>
                  <a:lnTo>
                    <a:pt x="225" y="445"/>
                  </a:lnTo>
                  <a:lnTo>
                    <a:pt x="185" y="445"/>
                  </a:lnTo>
                  <a:lnTo>
                    <a:pt x="113" y="452"/>
                  </a:lnTo>
                  <a:lnTo>
                    <a:pt x="90" y="454"/>
                  </a:lnTo>
                  <a:lnTo>
                    <a:pt x="67" y="456"/>
                  </a:lnTo>
                  <a:lnTo>
                    <a:pt x="47" y="457"/>
                  </a:lnTo>
                  <a:lnTo>
                    <a:pt x="30" y="456"/>
                  </a:lnTo>
                  <a:lnTo>
                    <a:pt x="15" y="455"/>
                  </a:lnTo>
                  <a:lnTo>
                    <a:pt x="5" y="451"/>
                  </a:lnTo>
                  <a:lnTo>
                    <a:pt x="0" y="447"/>
                  </a:lnTo>
                  <a:lnTo>
                    <a:pt x="2" y="441"/>
                  </a:lnTo>
                  <a:lnTo>
                    <a:pt x="11" y="435"/>
                  </a:lnTo>
                  <a:lnTo>
                    <a:pt x="25" y="428"/>
                  </a:lnTo>
                  <a:lnTo>
                    <a:pt x="43" y="421"/>
                  </a:lnTo>
                  <a:lnTo>
                    <a:pt x="65" y="413"/>
                  </a:lnTo>
                  <a:lnTo>
                    <a:pt x="88" y="406"/>
                  </a:lnTo>
                  <a:lnTo>
                    <a:pt x="115" y="397"/>
                  </a:lnTo>
                  <a:lnTo>
                    <a:pt x="140" y="389"/>
                  </a:lnTo>
                  <a:lnTo>
                    <a:pt x="164" y="380"/>
                  </a:lnTo>
                  <a:lnTo>
                    <a:pt x="186" y="371"/>
                  </a:lnTo>
                  <a:lnTo>
                    <a:pt x="205" y="361"/>
                  </a:lnTo>
                  <a:lnTo>
                    <a:pt x="220" y="352"/>
                  </a:lnTo>
                  <a:lnTo>
                    <a:pt x="230" y="343"/>
                  </a:lnTo>
                  <a:lnTo>
                    <a:pt x="234" y="333"/>
                  </a:lnTo>
                  <a:lnTo>
                    <a:pt x="231" y="325"/>
                  </a:lnTo>
                  <a:lnTo>
                    <a:pt x="224" y="319"/>
                  </a:lnTo>
                  <a:lnTo>
                    <a:pt x="211" y="314"/>
                  </a:lnTo>
                  <a:lnTo>
                    <a:pt x="196" y="310"/>
                  </a:lnTo>
                  <a:lnTo>
                    <a:pt x="177" y="307"/>
                  </a:lnTo>
                  <a:lnTo>
                    <a:pt x="157" y="303"/>
                  </a:lnTo>
                  <a:lnTo>
                    <a:pt x="137" y="301"/>
                  </a:lnTo>
                  <a:lnTo>
                    <a:pt x="118" y="297"/>
                  </a:lnTo>
                  <a:lnTo>
                    <a:pt x="100" y="295"/>
                  </a:lnTo>
                  <a:lnTo>
                    <a:pt x="85" y="292"/>
                  </a:lnTo>
                  <a:lnTo>
                    <a:pt x="73" y="287"/>
                  </a:lnTo>
                  <a:lnTo>
                    <a:pt x="66" y="282"/>
                  </a:lnTo>
                  <a:lnTo>
                    <a:pt x="60" y="272"/>
                  </a:lnTo>
                  <a:lnTo>
                    <a:pt x="61" y="265"/>
                  </a:lnTo>
                  <a:lnTo>
                    <a:pt x="66" y="259"/>
                  </a:lnTo>
                  <a:lnTo>
                    <a:pt x="76" y="255"/>
                  </a:lnTo>
                  <a:lnTo>
                    <a:pt x="91" y="252"/>
                  </a:lnTo>
                  <a:lnTo>
                    <a:pt x="108" y="250"/>
                  </a:lnTo>
                  <a:lnTo>
                    <a:pt x="129" y="249"/>
                  </a:lnTo>
                  <a:lnTo>
                    <a:pt x="174" y="249"/>
                  </a:lnTo>
                  <a:lnTo>
                    <a:pt x="197" y="248"/>
                  </a:lnTo>
                  <a:lnTo>
                    <a:pt x="221" y="248"/>
                  </a:lnTo>
                  <a:lnTo>
                    <a:pt x="244" y="245"/>
                  </a:lnTo>
                  <a:lnTo>
                    <a:pt x="265" y="243"/>
                  </a:lnTo>
                  <a:lnTo>
                    <a:pt x="284" y="238"/>
                  </a:lnTo>
                  <a:lnTo>
                    <a:pt x="299" y="234"/>
                  </a:lnTo>
                  <a:lnTo>
                    <a:pt x="310" y="226"/>
                  </a:lnTo>
                  <a:lnTo>
                    <a:pt x="315" y="218"/>
                  </a:lnTo>
                  <a:lnTo>
                    <a:pt x="312" y="210"/>
                  </a:lnTo>
                  <a:lnTo>
                    <a:pt x="304" y="203"/>
                  </a:lnTo>
                  <a:lnTo>
                    <a:pt x="289" y="195"/>
                  </a:lnTo>
                  <a:lnTo>
                    <a:pt x="270" y="188"/>
                  </a:lnTo>
                  <a:lnTo>
                    <a:pt x="249" y="181"/>
                  </a:lnTo>
                  <a:lnTo>
                    <a:pt x="224" y="174"/>
                  </a:lnTo>
                  <a:lnTo>
                    <a:pt x="199" y="168"/>
                  </a:lnTo>
                  <a:lnTo>
                    <a:pt x="172" y="161"/>
                  </a:lnTo>
                  <a:lnTo>
                    <a:pt x="147" y="155"/>
                  </a:lnTo>
                  <a:lnTo>
                    <a:pt x="125" y="149"/>
                  </a:lnTo>
                  <a:lnTo>
                    <a:pt x="103" y="145"/>
                  </a:lnTo>
                  <a:lnTo>
                    <a:pt x="87" y="139"/>
                  </a:lnTo>
                  <a:lnTo>
                    <a:pt x="76" y="134"/>
                  </a:lnTo>
                  <a:lnTo>
                    <a:pt x="70" y="130"/>
                  </a:lnTo>
                  <a:lnTo>
                    <a:pt x="71" y="125"/>
                  </a:lnTo>
                  <a:lnTo>
                    <a:pt x="80" y="122"/>
                  </a:lnTo>
                  <a:lnTo>
                    <a:pt x="121" y="111"/>
                  </a:lnTo>
                  <a:lnTo>
                    <a:pt x="157" y="105"/>
                  </a:lnTo>
                  <a:lnTo>
                    <a:pt x="191" y="103"/>
                  </a:lnTo>
                  <a:lnTo>
                    <a:pt x="220" y="102"/>
                  </a:lnTo>
                  <a:lnTo>
                    <a:pt x="245" y="103"/>
                  </a:lnTo>
                  <a:lnTo>
                    <a:pt x="267" y="105"/>
                  </a:lnTo>
                  <a:lnTo>
                    <a:pt x="286" y="107"/>
                  </a:lnTo>
                  <a:lnTo>
                    <a:pt x="302" y="107"/>
                  </a:lnTo>
                  <a:lnTo>
                    <a:pt x="317" y="105"/>
                  </a:lnTo>
                  <a:lnTo>
                    <a:pt x="329" y="102"/>
                  </a:lnTo>
                  <a:lnTo>
                    <a:pt x="339" y="94"/>
                  </a:lnTo>
                  <a:lnTo>
                    <a:pt x="347" y="82"/>
                  </a:lnTo>
                  <a:lnTo>
                    <a:pt x="351" y="70"/>
                  </a:lnTo>
                  <a:lnTo>
                    <a:pt x="346" y="58"/>
                  </a:lnTo>
                  <a:lnTo>
                    <a:pt x="337" y="48"/>
                  </a:lnTo>
                  <a:lnTo>
                    <a:pt x="322" y="38"/>
                  </a:lnTo>
                  <a:lnTo>
                    <a:pt x="305" y="30"/>
                  </a:lnTo>
                  <a:lnTo>
                    <a:pt x="286" y="23"/>
                  </a:lnTo>
                  <a:lnTo>
                    <a:pt x="266" y="16"/>
                  </a:lnTo>
                  <a:lnTo>
                    <a:pt x="247" y="12"/>
                  </a:lnTo>
                  <a:lnTo>
                    <a:pt x="230" y="7"/>
                  </a:lnTo>
                  <a:lnTo>
                    <a:pt x="216" y="4"/>
                  </a:lnTo>
                  <a:lnTo>
                    <a:pt x="207" y="3"/>
                  </a:lnTo>
                  <a:lnTo>
                    <a:pt x="205" y="0"/>
                  </a:lnTo>
                  <a:close/>
                </a:path>
              </a:pathLst>
            </a:custGeom>
            <a:solidFill>
              <a:srgbClr val="339966"/>
            </a:solidFill>
            <a:ln w="0">
              <a:solidFill>
                <a:srgbClr val="339966"/>
              </a:solidFill>
              <a:prstDash val="solid"/>
              <a:round/>
              <a:headEnd/>
              <a:tailEnd/>
            </a:ln>
          </p:spPr>
          <p:txBody>
            <a:bodyPr/>
            <a:lstStyle/>
            <a:p>
              <a:endParaRPr lang="en-US"/>
            </a:p>
          </p:txBody>
        </p:sp>
        <p:sp>
          <p:nvSpPr>
            <p:cNvPr id="5129" name="Freeform 11"/>
            <p:cNvSpPr>
              <a:spLocks/>
            </p:cNvSpPr>
            <p:nvPr/>
          </p:nvSpPr>
          <p:spPr bwMode="auto">
            <a:xfrm>
              <a:off x="1944" y="2601"/>
              <a:ext cx="274" cy="228"/>
            </a:xfrm>
            <a:custGeom>
              <a:avLst/>
              <a:gdLst>
                <a:gd name="T0" fmla="*/ 162 w 274"/>
                <a:gd name="T1" fmla="*/ 0 h 228"/>
                <a:gd name="T2" fmla="*/ 164 w 274"/>
                <a:gd name="T3" fmla="*/ 2 h 228"/>
                <a:gd name="T4" fmla="*/ 172 w 274"/>
                <a:gd name="T5" fmla="*/ 7 h 228"/>
                <a:gd name="T6" fmla="*/ 183 w 274"/>
                <a:gd name="T7" fmla="*/ 16 h 228"/>
                <a:gd name="T8" fmla="*/ 197 w 274"/>
                <a:gd name="T9" fmla="*/ 28 h 228"/>
                <a:gd name="T10" fmla="*/ 212 w 274"/>
                <a:gd name="T11" fmla="*/ 43 h 228"/>
                <a:gd name="T12" fmla="*/ 228 w 274"/>
                <a:gd name="T13" fmla="*/ 60 h 228"/>
                <a:gd name="T14" fmla="*/ 243 w 274"/>
                <a:gd name="T15" fmla="*/ 80 h 228"/>
                <a:gd name="T16" fmla="*/ 257 w 274"/>
                <a:gd name="T17" fmla="*/ 102 h 228"/>
                <a:gd name="T18" fmla="*/ 267 w 274"/>
                <a:gd name="T19" fmla="*/ 125 h 228"/>
                <a:gd name="T20" fmla="*/ 274 w 274"/>
                <a:gd name="T21" fmla="*/ 150 h 228"/>
                <a:gd name="T22" fmla="*/ 274 w 274"/>
                <a:gd name="T23" fmla="*/ 157 h 228"/>
                <a:gd name="T24" fmla="*/ 271 w 274"/>
                <a:gd name="T25" fmla="*/ 170 h 228"/>
                <a:gd name="T26" fmla="*/ 266 w 274"/>
                <a:gd name="T27" fmla="*/ 184 h 228"/>
                <a:gd name="T28" fmla="*/ 259 w 274"/>
                <a:gd name="T29" fmla="*/ 199 h 228"/>
                <a:gd name="T30" fmla="*/ 251 w 274"/>
                <a:gd name="T31" fmla="*/ 213 h 228"/>
                <a:gd name="T32" fmla="*/ 239 w 274"/>
                <a:gd name="T33" fmla="*/ 223 h 228"/>
                <a:gd name="T34" fmla="*/ 227 w 274"/>
                <a:gd name="T35" fmla="*/ 228 h 228"/>
                <a:gd name="T36" fmla="*/ 213 w 274"/>
                <a:gd name="T37" fmla="*/ 227 h 228"/>
                <a:gd name="T38" fmla="*/ 198 w 274"/>
                <a:gd name="T39" fmla="*/ 221 h 228"/>
                <a:gd name="T40" fmla="*/ 183 w 274"/>
                <a:gd name="T41" fmla="*/ 213 h 228"/>
                <a:gd name="T42" fmla="*/ 167 w 274"/>
                <a:gd name="T43" fmla="*/ 202 h 228"/>
                <a:gd name="T44" fmla="*/ 152 w 274"/>
                <a:gd name="T45" fmla="*/ 191 h 228"/>
                <a:gd name="T46" fmla="*/ 137 w 274"/>
                <a:gd name="T47" fmla="*/ 180 h 228"/>
                <a:gd name="T48" fmla="*/ 122 w 274"/>
                <a:gd name="T49" fmla="*/ 173 h 228"/>
                <a:gd name="T50" fmla="*/ 108 w 274"/>
                <a:gd name="T51" fmla="*/ 169 h 228"/>
                <a:gd name="T52" fmla="*/ 95 w 274"/>
                <a:gd name="T53" fmla="*/ 169 h 228"/>
                <a:gd name="T54" fmla="*/ 83 w 274"/>
                <a:gd name="T55" fmla="*/ 176 h 228"/>
                <a:gd name="T56" fmla="*/ 74 w 274"/>
                <a:gd name="T57" fmla="*/ 179 h 228"/>
                <a:gd name="T58" fmla="*/ 65 w 274"/>
                <a:gd name="T59" fmla="*/ 177 h 228"/>
                <a:gd name="T60" fmla="*/ 55 w 274"/>
                <a:gd name="T61" fmla="*/ 170 h 228"/>
                <a:gd name="T62" fmla="*/ 45 w 274"/>
                <a:gd name="T63" fmla="*/ 158 h 228"/>
                <a:gd name="T64" fmla="*/ 35 w 274"/>
                <a:gd name="T65" fmla="*/ 146 h 228"/>
                <a:gd name="T66" fmla="*/ 27 w 274"/>
                <a:gd name="T67" fmla="*/ 132 h 228"/>
                <a:gd name="T68" fmla="*/ 18 w 274"/>
                <a:gd name="T69" fmla="*/ 117 h 228"/>
                <a:gd name="T70" fmla="*/ 10 w 274"/>
                <a:gd name="T71" fmla="*/ 104 h 228"/>
                <a:gd name="T72" fmla="*/ 2 w 274"/>
                <a:gd name="T73" fmla="*/ 88 h 228"/>
                <a:gd name="T74" fmla="*/ 0 w 274"/>
                <a:gd name="T75" fmla="*/ 87 h 228"/>
                <a:gd name="T76" fmla="*/ 3 w 274"/>
                <a:gd name="T77" fmla="*/ 87 h 228"/>
                <a:gd name="T78" fmla="*/ 10 w 274"/>
                <a:gd name="T79" fmla="*/ 84 h 228"/>
                <a:gd name="T80" fmla="*/ 22 w 274"/>
                <a:gd name="T81" fmla="*/ 79 h 228"/>
                <a:gd name="T82" fmla="*/ 37 w 274"/>
                <a:gd name="T83" fmla="*/ 72 h 228"/>
                <a:gd name="T84" fmla="*/ 53 w 274"/>
                <a:gd name="T85" fmla="*/ 64 h 228"/>
                <a:gd name="T86" fmla="*/ 72 w 274"/>
                <a:gd name="T87" fmla="*/ 53 h 228"/>
                <a:gd name="T88" fmla="*/ 90 w 274"/>
                <a:gd name="T89" fmla="*/ 44 h 228"/>
                <a:gd name="T90" fmla="*/ 108 w 274"/>
                <a:gd name="T91" fmla="*/ 34 h 228"/>
                <a:gd name="T92" fmla="*/ 124 w 274"/>
                <a:gd name="T93" fmla="*/ 24 h 228"/>
                <a:gd name="T94" fmla="*/ 150 w 274"/>
                <a:gd name="T95" fmla="*/ 8 h 228"/>
                <a:gd name="T96" fmla="*/ 159 w 274"/>
                <a:gd name="T97" fmla="*/ 3 h 228"/>
                <a:gd name="T98" fmla="*/ 162 w 274"/>
                <a:gd name="T99" fmla="*/ 0 h 2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4"/>
                <a:gd name="T151" fmla="*/ 0 h 228"/>
                <a:gd name="T152" fmla="*/ 274 w 274"/>
                <a:gd name="T153" fmla="*/ 228 h 2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4" h="228">
                  <a:moveTo>
                    <a:pt x="162" y="0"/>
                  </a:moveTo>
                  <a:lnTo>
                    <a:pt x="164" y="2"/>
                  </a:lnTo>
                  <a:lnTo>
                    <a:pt x="172" y="7"/>
                  </a:lnTo>
                  <a:lnTo>
                    <a:pt x="183" y="16"/>
                  </a:lnTo>
                  <a:lnTo>
                    <a:pt x="197" y="28"/>
                  </a:lnTo>
                  <a:lnTo>
                    <a:pt x="212" y="43"/>
                  </a:lnTo>
                  <a:lnTo>
                    <a:pt x="228" y="60"/>
                  </a:lnTo>
                  <a:lnTo>
                    <a:pt x="243" y="80"/>
                  </a:lnTo>
                  <a:lnTo>
                    <a:pt x="257" y="102"/>
                  </a:lnTo>
                  <a:lnTo>
                    <a:pt x="267" y="125"/>
                  </a:lnTo>
                  <a:lnTo>
                    <a:pt x="274" y="150"/>
                  </a:lnTo>
                  <a:lnTo>
                    <a:pt x="274" y="157"/>
                  </a:lnTo>
                  <a:lnTo>
                    <a:pt x="271" y="170"/>
                  </a:lnTo>
                  <a:lnTo>
                    <a:pt x="266" y="184"/>
                  </a:lnTo>
                  <a:lnTo>
                    <a:pt x="259" y="199"/>
                  </a:lnTo>
                  <a:lnTo>
                    <a:pt x="251" y="213"/>
                  </a:lnTo>
                  <a:lnTo>
                    <a:pt x="239" y="223"/>
                  </a:lnTo>
                  <a:lnTo>
                    <a:pt x="227" y="228"/>
                  </a:lnTo>
                  <a:lnTo>
                    <a:pt x="213" y="227"/>
                  </a:lnTo>
                  <a:lnTo>
                    <a:pt x="198" y="221"/>
                  </a:lnTo>
                  <a:lnTo>
                    <a:pt x="183" y="213"/>
                  </a:lnTo>
                  <a:lnTo>
                    <a:pt x="167" y="202"/>
                  </a:lnTo>
                  <a:lnTo>
                    <a:pt x="152" y="191"/>
                  </a:lnTo>
                  <a:lnTo>
                    <a:pt x="137" y="180"/>
                  </a:lnTo>
                  <a:lnTo>
                    <a:pt x="122" y="173"/>
                  </a:lnTo>
                  <a:lnTo>
                    <a:pt x="108" y="169"/>
                  </a:lnTo>
                  <a:lnTo>
                    <a:pt x="95" y="169"/>
                  </a:lnTo>
                  <a:lnTo>
                    <a:pt x="83" y="176"/>
                  </a:lnTo>
                  <a:lnTo>
                    <a:pt x="74" y="179"/>
                  </a:lnTo>
                  <a:lnTo>
                    <a:pt x="65" y="177"/>
                  </a:lnTo>
                  <a:lnTo>
                    <a:pt x="55" y="170"/>
                  </a:lnTo>
                  <a:lnTo>
                    <a:pt x="45" y="158"/>
                  </a:lnTo>
                  <a:lnTo>
                    <a:pt x="35" y="146"/>
                  </a:lnTo>
                  <a:lnTo>
                    <a:pt x="27" y="132"/>
                  </a:lnTo>
                  <a:lnTo>
                    <a:pt x="18" y="117"/>
                  </a:lnTo>
                  <a:lnTo>
                    <a:pt x="10" y="104"/>
                  </a:lnTo>
                  <a:lnTo>
                    <a:pt x="2" y="88"/>
                  </a:lnTo>
                  <a:lnTo>
                    <a:pt x="0" y="87"/>
                  </a:lnTo>
                  <a:lnTo>
                    <a:pt x="3" y="87"/>
                  </a:lnTo>
                  <a:lnTo>
                    <a:pt x="10" y="84"/>
                  </a:lnTo>
                  <a:lnTo>
                    <a:pt x="22" y="79"/>
                  </a:lnTo>
                  <a:lnTo>
                    <a:pt x="37" y="72"/>
                  </a:lnTo>
                  <a:lnTo>
                    <a:pt x="53" y="64"/>
                  </a:lnTo>
                  <a:lnTo>
                    <a:pt x="72" y="53"/>
                  </a:lnTo>
                  <a:lnTo>
                    <a:pt x="90" y="44"/>
                  </a:lnTo>
                  <a:lnTo>
                    <a:pt x="108" y="34"/>
                  </a:lnTo>
                  <a:lnTo>
                    <a:pt x="124" y="24"/>
                  </a:lnTo>
                  <a:lnTo>
                    <a:pt x="150" y="8"/>
                  </a:lnTo>
                  <a:lnTo>
                    <a:pt x="159" y="3"/>
                  </a:lnTo>
                  <a:lnTo>
                    <a:pt x="162" y="0"/>
                  </a:lnTo>
                  <a:close/>
                </a:path>
              </a:pathLst>
            </a:custGeom>
            <a:solidFill>
              <a:srgbClr val="339966"/>
            </a:solidFill>
            <a:ln w="0">
              <a:solidFill>
                <a:srgbClr val="339966"/>
              </a:solidFill>
              <a:prstDash val="solid"/>
              <a:round/>
              <a:headEnd/>
              <a:tailEnd/>
            </a:ln>
          </p:spPr>
          <p:txBody>
            <a:bodyPr/>
            <a:lstStyle/>
            <a:p>
              <a:endParaRPr lang="en-US"/>
            </a:p>
          </p:txBody>
        </p:sp>
        <p:sp>
          <p:nvSpPr>
            <p:cNvPr id="5130" name="Freeform 12"/>
            <p:cNvSpPr>
              <a:spLocks/>
            </p:cNvSpPr>
            <p:nvPr/>
          </p:nvSpPr>
          <p:spPr bwMode="auto">
            <a:xfrm>
              <a:off x="1638" y="2688"/>
              <a:ext cx="403" cy="283"/>
            </a:xfrm>
            <a:custGeom>
              <a:avLst/>
              <a:gdLst>
                <a:gd name="T0" fmla="*/ 304 w 403"/>
                <a:gd name="T1" fmla="*/ 1 h 283"/>
                <a:gd name="T2" fmla="*/ 314 w 403"/>
                <a:gd name="T3" fmla="*/ 14 h 283"/>
                <a:gd name="T4" fmla="*/ 331 w 403"/>
                <a:gd name="T5" fmla="*/ 33 h 283"/>
                <a:gd name="T6" fmla="*/ 366 w 403"/>
                <a:gd name="T7" fmla="*/ 62 h 283"/>
                <a:gd name="T8" fmla="*/ 383 w 403"/>
                <a:gd name="T9" fmla="*/ 78 h 283"/>
                <a:gd name="T10" fmla="*/ 383 w 403"/>
                <a:gd name="T11" fmla="*/ 89 h 283"/>
                <a:gd name="T12" fmla="*/ 339 w 403"/>
                <a:gd name="T13" fmla="*/ 111 h 283"/>
                <a:gd name="T14" fmla="*/ 298 w 403"/>
                <a:gd name="T15" fmla="*/ 128 h 283"/>
                <a:gd name="T16" fmla="*/ 266 w 403"/>
                <a:gd name="T17" fmla="*/ 140 h 283"/>
                <a:gd name="T18" fmla="*/ 263 w 403"/>
                <a:gd name="T19" fmla="*/ 143 h 283"/>
                <a:gd name="T20" fmla="*/ 293 w 403"/>
                <a:gd name="T21" fmla="*/ 152 h 283"/>
                <a:gd name="T22" fmla="*/ 348 w 403"/>
                <a:gd name="T23" fmla="*/ 175 h 283"/>
                <a:gd name="T24" fmla="*/ 380 w 403"/>
                <a:gd name="T25" fmla="*/ 193 h 283"/>
                <a:gd name="T26" fmla="*/ 400 w 403"/>
                <a:gd name="T27" fmla="*/ 206 h 283"/>
                <a:gd name="T28" fmla="*/ 400 w 403"/>
                <a:gd name="T29" fmla="*/ 211 h 283"/>
                <a:gd name="T30" fmla="*/ 384 w 403"/>
                <a:gd name="T31" fmla="*/ 209 h 283"/>
                <a:gd name="T32" fmla="*/ 350 w 403"/>
                <a:gd name="T33" fmla="*/ 203 h 283"/>
                <a:gd name="T34" fmla="*/ 334 w 403"/>
                <a:gd name="T35" fmla="*/ 204 h 283"/>
                <a:gd name="T36" fmla="*/ 331 w 403"/>
                <a:gd name="T37" fmla="*/ 213 h 283"/>
                <a:gd name="T38" fmla="*/ 315 w 403"/>
                <a:gd name="T39" fmla="*/ 218 h 283"/>
                <a:gd name="T40" fmla="*/ 288 w 403"/>
                <a:gd name="T41" fmla="*/ 219 h 283"/>
                <a:gd name="T42" fmla="*/ 245 w 403"/>
                <a:gd name="T43" fmla="*/ 223 h 283"/>
                <a:gd name="T44" fmla="*/ 217 w 403"/>
                <a:gd name="T45" fmla="*/ 228 h 283"/>
                <a:gd name="T46" fmla="*/ 185 w 403"/>
                <a:gd name="T47" fmla="*/ 221 h 283"/>
                <a:gd name="T48" fmla="*/ 155 w 403"/>
                <a:gd name="T49" fmla="*/ 214 h 283"/>
                <a:gd name="T50" fmla="*/ 146 w 403"/>
                <a:gd name="T51" fmla="*/ 221 h 283"/>
                <a:gd name="T52" fmla="*/ 149 w 403"/>
                <a:gd name="T53" fmla="*/ 238 h 283"/>
                <a:gd name="T54" fmla="*/ 154 w 403"/>
                <a:gd name="T55" fmla="*/ 267 h 283"/>
                <a:gd name="T56" fmla="*/ 149 w 403"/>
                <a:gd name="T57" fmla="*/ 277 h 283"/>
                <a:gd name="T58" fmla="*/ 139 w 403"/>
                <a:gd name="T59" fmla="*/ 281 h 283"/>
                <a:gd name="T60" fmla="*/ 125 w 403"/>
                <a:gd name="T61" fmla="*/ 282 h 283"/>
                <a:gd name="T62" fmla="*/ 101 w 403"/>
                <a:gd name="T63" fmla="*/ 283 h 283"/>
                <a:gd name="T64" fmla="*/ 99 w 403"/>
                <a:gd name="T65" fmla="*/ 274 h 283"/>
                <a:gd name="T66" fmla="*/ 107 w 403"/>
                <a:gd name="T67" fmla="*/ 256 h 283"/>
                <a:gd name="T68" fmla="*/ 119 w 403"/>
                <a:gd name="T69" fmla="*/ 229 h 283"/>
                <a:gd name="T70" fmla="*/ 120 w 403"/>
                <a:gd name="T71" fmla="*/ 211 h 283"/>
                <a:gd name="T72" fmla="*/ 104 w 403"/>
                <a:gd name="T73" fmla="*/ 207 h 283"/>
                <a:gd name="T74" fmla="*/ 71 w 403"/>
                <a:gd name="T75" fmla="*/ 206 h 283"/>
                <a:gd name="T76" fmla="*/ 34 w 403"/>
                <a:gd name="T77" fmla="*/ 209 h 283"/>
                <a:gd name="T78" fmla="*/ 15 w 403"/>
                <a:gd name="T79" fmla="*/ 204 h 283"/>
                <a:gd name="T80" fmla="*/ 6 w 403"/>
                <a:gd name="T81" fmla="*/ 194 h 283"/>
                <a:gd name="T82" fmla="*/ 5 w 403"/>
                <a:gd name="T83" fmla="*/ 179 h 283"/>
                <a:gd name="T84" fmla="*/ 4 w 403"/>
                <a:gd name="T85" fmla="*/ 166 h 283"/>
                <a:gd name="T86" fmla="*/ 0 w 403"/>
                <a:gd name="T87" fmla="*/ 154 h 283"/>
                <a:gd name="T88" fmla="*/ 6 w 403"/>
                <a:gd name="T89" fmla="*/ 136 h 283"/>
                <a:gd name="T90" fmla="*/ 21 w 403"/>
                <a:gd name="T91" fmla="*/ 122 h 283"/>
                <a:gd name="T92" fmla="*/ 44 w 403"/>
                <a:gd name="T93" fmla="*/ 123 h 283"/>
                <a:gd name="T94" fmla="*/ 95 w 403"/>
                <a:gd name="T95" fmla="*/ 137 h 283"/>
                <a:gd name="T96" fmla="*/ 132 w 403"/>
                <a:gd name="T97" fmla="*/ 148 h 283"/>
                <a:gd name="T98" fmla="*/ 166 w 403"/>
                <a:gd name="T99" fmla="*/ 152 h 283"/>
                <a:gd name="T100" fmla="*/ 190 w 403"/>
                <a:gd name="T101" fmla="*/ 149 h 283"/>
                <a:gd name="T102" fmla="*/ 201 w 403"/>
                <a:gd name="T103" fmla="*/ 128 h 283"/>
                <a:gd name="T104" fmla="*/ 206 w 403"/>
                <a:gd name="T105" fmla="*/ 91 h 283"/>
                <a:gd name="T106" fmla="*/ 205 w 403"/>
                <a:gd name="T107" fmla="*/ 40 h 283"/>
                <a:gd name="T108" fmla="*/ 214 w 403"/>
                <a:gd name="T109" fmla="*/ 36 h 283"/>
                <a:gd name="T110" fmla="*/ 234 w 403"/>
                <a:gd name="T111" fmla="*/ 23 h 283"/>
                <a:gd name="T112" fmla="*/ 260 w 403"/>
                <a:gd name="T113" fmla="*/ 10 h 283"/>
                <a:gd name="T114" fmla="*/ 285 w 403"/>
                <a:gd name="T115" fmla="*/ 1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3"/>
                <a:gd name="T175" fmla="*/ 0 h 283"/>
                <a:gd name="T176" fmla="*/ 403 w 403"/>
                <a:gd name="T177" fmla="*/ 283 h 2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3" h="283">
                  <a:moveTo>
                    <a:pt x="296" y="0"/>
                  </a:moveTo>
                  <a:lnTo>
                    <a:pt x="304" y="1"/>
                  </a:lnTo>
                  <a:lnTo>
                    <a:pt x="309" y="6"/>
                  </a:lnTo>
                  <a:lnTo>
                    <a:pt x="314" y="14"/>
                  </a:lnTo>
                  <a:lnTo>
                    <a:pt x="321" y="23"/>
                  </a:lnTo>
                  <a:lnTo>
                    <a:pt x="331" y="33"/>
                  </a:lnTo>
                  <a:lnTo>
                    <a:pt x="344" y="44"/>
                  </a:lnTo>
                  <a:lnTo>
                    <a:pt x="366" y="62"/>
                  </a:lnTo>
                  <a:lnTo>
                    <a:pt x="376" y="71"/>
                  </a:lnTo>
                  <a:lnTo>
                    <a:pt x="383" y="78"/>
                  </a:lnTo>
                  <a:lnTo>
                    <a:pt x="385" y="84"/>
                  </a:lnTo>
                  <a:lnTo>
                    <a:pt x="383" y="89"/>
                  </a:lnTo>
                  <a:lnTo>
                    <a:pt x="360" y="100"/>
                  </a:lnTo>
                  <a:lnTo>
                    <a:pt x="339" y="111"/>
                  </a:lnTo>
                  <a:lnTo>
                    <a:pt x="318" y="120"/>
                  </a:lnTo>
                  <a:lnTo>
                    <a:pt x="298" y="128"/>
                  </a:lnTo>
                  <a:lnTo>
                    <a:pt x="280" y="135"/>
                  </a:lnTo>
                  <a:lnTo>
                    <a:pt x="266" y="140"/>
                  </a:lnTo>
                  <a:lnTo>
                    <a:pt x="259" y="142"/>
                  </a:lnTo>
                  <a:lnTo>
                    <a:pt x="263" y="143"/>
                  </a:lnTo>
                  <a:lnTo>
                    <a:pt x="276" y="147"/>
                  </a:lnTo>
                  <a:lnTo>
                    <a:pt x="293" y="152"/>
                  </a:lnTo>
                  <a:lnTo>
                    <a:pt x="310" y="159"/>
                  </a:lnTo>
                  <a:lnTo>
                    <a:pt x="348" y="175"/>
                  </a:lnTo>
                  <a:lnTo>
                    <a:pt x="365" y="185"/>
                  </a:lnTo>
                  <a:lnTo>
                    <a:pt x="380" y="193"/>
                  </a:lnTo>
                  <a:lnTo>
                    <a:pt x="393" y="200"/>
                  </a:lnTo>
                  <a:lnTo>
                    <a:pt x="400" y="206"/>
                  </a:lnTo>
                  <a:lnTo>
                    <a:pt x="403" y="209"/>
                  </a:lnTo>
                  <a:lnTo>
                    <a:pt x="400" y="211"/>
                  </a:lnTo>
                  <a:lnTo>
                    <a:pt x="394" y="210"/>
                  </a:lnTo>
                  <a:lnTo>
                    <a:pt x="384" y="209"/>
                  </a:lnTo>
                  <a:lnTo>
                    <a:pt x="361" y="204"/>
                  </a:lnTo>
                  <a:lnTo>
                    <a:pt x="350" y="203"/>
                  </a:lnTo>
                  <a:lnTo>
                    <a:pt x="340" y="202"/>
                  </a:lnTo>
                  <a:lnTo>
                    <a:pt x="334" y="204"/>
                  </a:lnTo>
                  <a:lnTo>
                    <a:pt x="333" y="208"/>
                  </a:lnTo>
                  <a:lnTo>
                    <a:pt x="331" y="213"/>
                  </a:lnTo>
                  <a:lnTo>
                    <a:pt x="325" y="216"/>
                  </a:lnTo>
                  <a:lnTo>
                    <a:pt x="315" y="218"/>
                  </a:lnTo>
                  <a:lnTo>
                    <a:pt x="303" y="219"/>
                  </a:lnTo>
                  <a:lnTo>
                    <a:pt x="288" y="219"/>
                  </a:lnTo>
                  <a:lnTo>
                    <a:pt x="258" y="222"/>
                  </a:lnTo>
                  <a:lnTo>
                    <a:pt x="245" y="223"/>
                  </a:lnTo>
                  <a:lnTo>
                    <a:pt x="234" y="225"/>
                  </a:lnTo>
                  <a:lnTo>
                    <a:pt x="217" y="228"/>
                  </a:lnTo>
                  <a:lnTo>
                    <a:pt x="201" y="225"/>
                  </a:lnTo>
                  <a:lnTo>
                    <a:pt x="185" y="221"/>
                  </a:lnTo>
                  <a:lnTo>
                    <a:pt x="170" y="216"/>
                  </a:lnTo>
                  <a:lnTo>
                    <a:pt x="155" y="214"/>
                  </a:lnTo>
                  <a:lnTo>
                    <a:pt x="149" y="216"/>
                  </a:lnTo>
                  <a:lnTo>
                    <a:pt x="146" y="221"/>
                  </a:lnTo>
                  <a:lnTo>
                    <a:pt x="146" y="229"/>
                  </a:lnTo>
                  <a:lnTo>
                    <a:pt x="149" y="238"/>
                  </a:lnTo>
                  <a:lnTo>
                    <a:pt x="154" y="259"/>
                  </a:lnTo>
                  <a:lnTo>
                    <a:pt x="154" y="267"/>
                  </a:lnTo>
                  <a:lnTo>
                    <a:pt x="152" y="274"/>
                  </a:lnTo>
                  <a:lnTo>
                    <a:pt x="149" y="277"/>
                  </a:lnTo>
                  <a:lnTo>
                    <a:pt x="142" y="280"/>
                  </a:lnTo>
                  <a:lnTo>
                    <a:pt x="139" y="281"/>
                  </a:lnTo>
                  <a:lnTo>
                    <a:pt x="132" y="281"/>
                  </a:lnTo>
                  <a:lnTo>
                    <a:pt x="125" y="282"/>
                  </a:lnTo>
                  <a:lnTo>
                    <a:pt x="111" y="283"/>
                  </a:lnTo>
                  <a:lnTo>
                    <a:pt x="101" y="283"/>
                  </a:lnTo>
                  <a:lnTo>
                    <a:pt x="97" y="280"/>
                  </a:lnTo>
                  <a:lnTo>
                    <a:pt x="99" y="274"/>
                  </a:lnTo>
                  <a:lnTo>
                    <a:pt x="102" y="267"/>
                  </a:lnTo>
                  <a:lnTo>
                    <a:pt x="107" y="256"/>
                  </a:lnTo>
                  <a:lnTo>
                    <a:pt x="114" y="244"/>
                  </a:lnTo>
                  <a:lnTo>
                    <a:pt x="119" y="229"/>
                  </a:lnTo>
                  <a:lnTo>
                    <a:pt x="122" y="213"/>
                  </a:lnTo>
                  <a:lnTo>
                    <a:pt x="120" y="211"/>
                  </a:lnTo>
                  <a:lnTo>
                    <a:pt x="114" y="209"/>
                  </a:lnTo>
                  <a:lnTo>
                    <a:pt x="104" y="207"/>
                  </a:lnTo>
                  <a:lnTo>
                    <a:pt x="89" y="204"/>
                  </a:lnTo>
                  <a:lnTo>
                    <a:pt x="71" y="206"/>
                  </a:lnTo>
                  <a:lnTo>
                    <a:pt x="49" y="208"/>
                  </a:lnTo>
                  <a:lnTo>
                    <a:pt x="34" y="209"/>
                  </a:lnTo>
                  <a:lnTo>
                    <a:pt x="22" y="208"/>
                  </a:lnTo>
                  <a:lnTo>
                    <a:pt x="15" y="204"/>
                  </a:lnTo>
                  <a:lnTo>
                    <a:pt x="10" y="200"/>
                  </a:lnTo>
                  <a:lnTo>
                    <a:pt x="6" y="194"/>
                  </a:lnTo>
                  <a:lnTo>
                    <a:pt x="6" y="186"/>
                  </a:lnTo>
                  <a:lnTo>
                    <a:pt x="5" y="179"/>
                  </a:lnTo>
                  <a:lnTo>
                    <a:pt x="5" y="172"/>
                  </a:lnTo>
                  <a:lnTo>
                    <a:pt x="4" y="166"/>
                  </a:lnTo>
                  <a:lnTo>
                    <a:pt x="2" y="162"/>
                  </a:lnTo>
                  <a:lnTo>
                    <a:pt x="0" y="154"/>
                  </a:lnTo>
                  <a:lnTo>
                    <a:pt x="1" y="145"/>
                  </a:lnTo>
                  <a:lnTo>
                    <a:pt x="6" y="136"/>
                  </a:lnTo>
                  <a:lnTo>
                    <a:pt x="12" y="128"/>
                  </a:lnTo>
                  <a:lnTo>
                    <a:pt x="21" y="122"/>
                  </a:lnTo>
                  <a:lnTo>
                    <a:pt x="31" y="121"/>
                  </a:lnTo>
                  <a:lnTo>
                    <a:pt x="44" y="123"/>
                  </a:lnTo>
                  <a:lnTo>
                    <a:pt x="60" y="128"/>
                  </a:lnTo>
                  <a:lnTo>
                    <a:pt x="95" y="137"/>
                  </a:lnTo>
                  <a:lnTo>
                    <a:pt x="114" y="143"/>
                  </a:lnTo>
                  <a:lnTo>
                    <a:pt x="132" y="148"/>
                  </a:lnTo>
                  <a:lnTo>
                    <a:pt x="150" y="151"/>
                  </a:lnTo>
                  <a:lnTo>
                    <a:pt x="166" y="152"/>
                  </a:lnTo>
                  <a:lnTo>
                    <a:pt x="180" y="152"/>
                  </a:lnTo>
                  <a:lnTo>
                    <a:pt x="190" y="149"/>
                  </a:lnTo>
                  <a:lnTo>
                    <a:pt x="196" y="142"/>
                  </a:lnTo>
                  <a:lnTo>
                    <a:pt x="201" y="128"/>
                  </a:lnTo>
                  <a:lnTo>
                    <a:pt x="204" y="111"/>
                  </a:lnTo>
                  <a:lnTo>
                    <a:pt x="206" y="91"/>
                  </a:lnTo>
                  <a:lnTo>
                    <a:pt x="206" y="53"/>
                  </a:lnTo>
                  <a:lnTo>
                    <a:pt x="205" y="40"/>
                  </a:lnTo>
                  <a:lnTo>
                    <a:pt x="207" y="39"/>
                  </a:lnTo>
                  <a:lnTo>
                    <a:pt x="214" y="36"/>
                  </a:lnTo>
                  <a:lnTo>
                    <a:pt x="222" y="30"/>
                  </a:lnTo>
                  <a:lnTo>
                    <a:pt x="234" y="23"/>
                  </a:lnTo>
                  <a:lnTo>
                    <a:pt x="246" y="17"/>
                  </a:lnTo>
                  <a:lnTo>
                    <a:pt x="260" y="10"/>
                  </a:lnTo>
                  <a:lnTo>
                    <a:pt x="274" y="4"/>
                  </a:lnTo>
                  <a:lnTo>
                    <a:pt x="285" y="1"/>
                  </a:lnTo>
                  <a:lnTo>
                    <a:pt x="296" y="0"/>
                  </a:lnTo>
                  <a:close/>
                </a:path>
              </a:pathLst>
            </a:custGeom>
            <a:solidFill>
              <a:srgbClr val="339966"/>
            </a:solidFill>
            <a:ln w="0">
              <a:solidFill>
                <a:srgbClr val="339966"/>
              </a:solidFill>
              <a:prstDash val="solid"/>
              <a:round/>
              <a:headEnd/>
              <a:tailEnd/>
            </a:ln>
          </p:spPr>
          <p:txBody>
            <a:bodyPr/>
            <a:lstStyle/>
            <a:p>
              <a:endParaRPr lang="en-US"/>
            </a:p>
          </p:txBody>
        </p:sp>
        <p:sp>
          <p:nvSpPr>
            <p:cNvPr id="5131" name="Freeform 13"/>
            <p:cNvSpPr>
              <a:spLocks/>
            </p:cNvSpPr>
            <p:nvPr/>
          </p:nvSpPr>
          <p:spPr bwMode="auto">
            <a:xfrm>
              <a:off x="2348" y="1159"/>
              <a:ext cx="4" cy="6"/>
            </a:xfrm>
            <a:custGeom>
              <a:avLst/>
              <a:gdLst>
                <a:gd name="T0" fmla="*/ 3 w 4"/>
                <a:gd name="T1" fmla="*/ 0 h 6"/>
                <a:gd name="T2" fmla="*/ 4 w 4"/>
                <a:gd name="T3" fmla="*/ 1 h 6"/>
                <a:gd name="T4" fmla="*/ 2 w 4"/>
                <a:gd name="T5" fmla="*/ 6 h 6"/>
                <a:gd name="T6" fmla="*/ 0 w 4"/>
                <a:gd name="T7" fmla="*/ 5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lnTo>
                    <a:pt x="4" y="1"/>
                  </a:lnTo>
                  <a:lnTo>
                    <a:pt x="2" y="6"/>
                  </a:lnTo>
                  <a:lnTo>
                    <a:pt x="0" y="5"/>
                  </a:lnTo>
                  <a:lnTo>
                    <a:pt x="3" y="0"/>
                  </a:lnTo>
                  <a:close/>
                </a:path>
              </a:pathLst>
            </a:custGeom>
            <a:solidFill>
              <a:srgbClr val="FFFFFF"/>
            </a:solidFill>
            <a:ln w="0">
              <a:solidFill>
                <a:srgbClr val="FFFFFF"/>
              </a:solidFill>
              <a:prstDash val="solid"/>
              <a:round/>
              <a:headEnd/>
              <a:tailEnd/>
            </a:ln>
          </p:spPr>
          <p:txBody>
            <a:bodyPr/>
            <a:lstStyle/>
            <a:p>
              <a:endParaRPr lang="en-US"/>
            </a:p>
          </p:txBody>
        </p:sp>
        <p:sp>
          <p:nvSpPr>
            <p:cNvPr id="5132" name="Freeform 14"/>
            <p:cNvSpPr>
              <a:spLocks/>
            </p:cNvSpPr>
            <p:nvPr/>
          </p:nvSpPr>
          <p:spPr bwMode="auto">
            <a:xfrm>
              <a:off x="2556" y="1285"/>
              <a:ext cx="3" cy="5"/>
            </a:xfrm>
            <a:custGeom>
              <a:avLst/>
              <a:gdLst>
                <a:gd name="T0" fmla="*/ 0 w 3"/>
                <a:gd name="T1" fmla="*/ 0 h 5"/>
                <a:gd name="T2" fmla="*/ 1 w 3"/>
                <a:gd name="T3" fmla="*/ 0 h 5"/>
                <a:gd name="T4" fmla="*/ 3 w 3"/>
                <a:gd name="T5" fmla="*/ 5 h 5"/>
                <a:gd name="T6" fmla="*/ 1 w 3"/>
                <a:gd name="T7" fmla="*/ 5 h 5"/>
                <a:gd name="T8" fmla="*/ 0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0"/>
                  </a:moveTo>
                  <a:lnTo>
                    <a:pt x="1" y="0"/>
                  </a:lnTo>
                  <a:lnTo>
                    <a:pt x="3" y="5"/>
                  </a:lnTo>
                  <a:lnTo>
                    <a:pt x="1" y="5"/>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5133" name="Freeform 15"/>
            <p:cNvSpPr>
              <a:spLocks/>
            </p:cNvSpPr>
            <p:nvPr/>
          </p:nvSpPr>
          <p:spPr bwMode="auto">
            <a:xfrm>
              <a:off x="4135" y="1317"/>
              <a:ext cx="89" cy="217"/>
            </a:xfrm>
            <a:custGeom>
              <a:avLst/>
              <a:gdLst>
                <a:gd name="T0" fmla="*/ 25 w 89"/>
                <a:gd name="T1" fmla="*/ 0 h 217"/>
                <a:gd name="T2" fmla="*/ 38 w 89"/>
                <a:gd name="T3" fmla="*/ 3 h 217"/>
                <a:gd name="T4" fmla="*/ 50 w 89"/>
                <a:gd name="T5" fmla="*/ 8 h 217"/>
                <a:gd name="T6" fmla="*/ 62 w 89"/>
                <a:gd name="T7" fmla="*/ 13 h 217"/>
                <a:gd name="T8" fmla="*/ 74 w 89"/>
                <a:gd name="T9" fmla="*/ 35 h 217"/>
                <a:gd name="T10" fmla="*/ 83 w 89"/>
                <a:gd name="T11" fmla="*/ 58 h 217"/>
                <a:gd name="T12" fmla="*/ 87 w 89"/>
                <a:gd name="T13" fmla="*/ 82 h 217"/>
                <a:gd name="T14" fmla="*/ 88 w 89"/>
                <a:gd name="T15" fmla="*/ 107 h 217"/>
                <a:gd name="T16" fmla="*/ 88 w 89"/>
                <a:gd name="T17" fmla="*/ 182 h 217"/>
                <a:gd name="T18" fmla="*/ 89 w 89"/>
                <a:gd name="T19" fmla="*/ 205 h 217"/>
                <a:gd name="T20" fmla="*/ 89 w 89"/>
                <a:gd name="T21" fmla="*/ 207 h 217"/>
                <a:gd name="T22" fmla="*/ 88 w 89"/>
                <a:gd name="T23" fmla="*/ 211 h 217"/>
                <a:gd name="T24" fmla="*/ 85 w 89"/>
                <a:gd name="T25" fmla="*/ 215 h 217"/>
                <a:gd name="T26" fmla="*/ 82 w 89"/>
                <a:gd name="T27" fmla="*/ 217 h 217"/>
                <a:gd name="T28" fmla="*/ 75 w 89"/>
                <a:gd name="T29" fmla="*/ 217 h 217"/>
                <a:gd name="T30" fmla="*/ 73 w 89"/>
                <a:gd name="T31" fmla="*/ 213 h 217"/>
                <a:gd name="T32" fmla="*/ 70 w 89"/>
                <a:gd name="T33" fmla="*/ 207 h 217"/>
                <a:gd name="T34" fmla="*/ 70 w 89"/>
                <a:gd name="T35" fmla="*/ 202 h 217"/>
                <a:gd name="T36" fmla="*/ 68 w 89"/>
                <a:gd name="T37" fmla="*/ 198 h 217"/>
                <a:gd name="T38" fmla="*/ 39 w 89"/>
                <a:gd name="T39" fmla="*/ 130 h 217"/>
                <a:gd name="T40" fmla="*/ 8 w 89"/>
                <a:gd name="T41" fmla="*/ 62 h 217"/>
                <a:gd name="T42" fmla="*/ 4 w 89"/>
                <a:gd name="T43" fmla="*/ 49 h 217"/>
                <a:gd name="T44" fmla="*/ 2 w 89"/>
                <a:gd name="T45" fmla="*/ 36 h 217"/>
                <a:gd name="T46" fmla="*/ 0 w 89"/>
                <a:gd name="T47" fmla="*/ 23 h 217"/>
                <a:gd name="T48" fmla="*/ 4 w 89"/>
                <a:gd name="T49" fmla="*/ 12 h 217"/>
                <a:gd name="T50" fmla="*/ 12 w 89"/>
                <a:gd name="T51" fmla="*/ 2 h 217"/>
                <a:gd name="T52" fmla="*/ 25 w 89"/>
                <a:gd name="T53" fmla="*/ 0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217"/>
                <a:gd name="T83" fmla="*/ 89 w 89"/>
                <a:gd name="T84" fmla="*/ 217 h 2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217">
                  <a:moveTo>
                    <a:pt x="25" y="0"/>
                  </a:moveTo>
                  <a:lnTo>
                    <a:pt x="38" y="3"/>
                  </a:lnTo>
                  <a:lnTo>
                    <a:pt x="50" y="8"/>
                  </a:lnTo>
                  <a:lnTo>
                    <a:pt x="62" y="13"/>
                  </a:lnTo>
                  <a:lnTo>
                    <a:pt x="74" y="35"/>
                  </a:lnTo>
                  <a:lnTo>
                    <a:pt x="83" y="58"/>
                  </a:lnTo>
                  <a:lnTo>
                    <a:pt x="87" y="82"/>
                  </a:lnTo>
                  <a:lnTo>
                    <a:pt x="88" y="107"/>
                  </a:lnTo>
                  <a:lnTo>
                    <a:pt x="88" y="182"/>
                  </a:lnTo>
                  <a:lnTo>
                    <a:pt x="89" y="205"/>
                  </a:lnTo>
                  <a:lnTo>
                    <a:pt x="89" y="207"/>
                  </a:lnTo>
                  <a:lnTo>
                    <a:pt x="88" y="211"/>
                  </a:lnTo>
                  <a:lnTo>
                    <a:pt x="85" y="215"/>
                  </a:lnTo>
                  <a:lnTo>
                    <a:pt x="82" y="217"/>
                  </a:lnTo>
                  <a:lnTo>
                    <a:pt x="75" y="217"/>
                  </a:lnTo>
                  <a:lnTo>
                    <a:pt x="73" y="213"/>
                  </a:lnTo>
                  <a:lnTo>
                    <a:pt x="70" y="207"/>
                  </a:lnTo>
                  <a:lnTo>
                    <a:pt x="70" y="202"/>
                  </a:lnTo>
                  <a:lnTo>
                    <a:pt x="68" y="198"/>
                  </a:lnTo>
                  <a:lnTo>
                    <a:pt x="39" y="130"/>
                  </a:lnTo>
                  <a:lnTo>
                    <a:pt x="8" y="62"/>
                  </a:lnTo>
                  <a:lnTo>
                    <a:pt x="4" y="49"/>
                  </a:lnTo>
                  <a:lnTo>
                    <a:pt x="2" y="36"/>
                  </a:lnTo>
                  <a:lnTo>
                    <a:pt x="0" y="23"/>
                  </a:lnTo>
                  <a:lnTo>
                    <a:pt x="4" y="12"/>
                  </a:lnTo>
                  <a:lnTo>
                    <a:pt x="12" y="2"/>
                  </a:lnTo>
                  <a:lnTo>
                    <a:pt x="25" y="0"/>
                  </a:lnTo>
                  <a:close/>
                </a:path>
              </a:pathLst>
            </a:custGeom>
            <a:solidFill>
              <a:srgbClr val="000000"/>
            </a:solidFill>
            <a:ln w="0">
              <a:solidFill>
                <a:srgbClr val="000000"/>
              </a:solidFill>
              <a:prstDash val="solid"/>
              <a:round/>
              <a:headEnd/>
              <a:tailEnd/>
            </a:ln>
          </p:spPr>
          <p:txBody>
            <a:bodyPr/>
            <a:lstStyle/>
            <a:p>
              <a:endParaRPr lang="en-US"/>
            </a:p>
          </p:txBody>
        </p:sp>
        <p:sp>
          <p:nvSpPr>
            <p:cNvPr id="5134" name="Line 16"/>
            <p:cNvSpPr>
              <a:spLocks noChangeShapeType="1"/>
            </p:cNvSpPr>
            <p:nvPr/>
          </p:nvSpPr>
          <p:spPr bwMode="auto">
            <a:xfrm>
              <a:off x="4197" y="1330"/>
              <a:ext cx="12" cy="22"/>
            </a:xfrm>
            <a:prstGeom prst="line">
              <a:avLst/>
            </a:prstGeom>
            <a:noFill/>
            <a:ln w="7938">
              <a:solidFill>
                <a:srgbClr val="000000"/>
              </a:solidFill>
              <a:round/>
              <a:headEnd/>
              <a:tailEnd/>
            </a:ln>
          </p:spPr>
          <p:txBody>
            <a:bodyPr/>
            <a:lstStyle/>
            <a:p>
              <a:endParaRPr lang="en-US"/>
            </a:p>
          </p:txBody>
        </p:sp>
        <p:sp>
          <p:nvSpPr>
            <p:cNvPr id="5135" name="Line 17"/>
            <p:cNvSpPr>
              <a:spLocks noChangeShapeType="1"/>
            </p:cNvSpPr>
            <p:nvPr/>
          </p:nvSpPr>
          <p:spPr bwMode="auto">
            <a:xfrm>
              <a:off x="4209" y="1352"/>
              <a:ext cx="9" cy="23"/>
            </a:xfrm>
            <a:prstGeom prst="line">
              <a:avLst/>
            </a:prstGeom>
            <a:noFill/>
            <a:ln w="7938">
              <a:solidFill>
                <a:srgbClr val="000000"/>
              </a:solidFill>
              <a:round/>
              <a:headEnd/>
              <a:tailEnd/>
            </a:ln>
          </p:spPr>
          <p:txBody>
            <a:bodyPr/>
            <a:lstStyle/>
            <a:p>
              <a:endParaRPr lang="en-US"/>
            </a:p>
          </p:txBody>
        </p:sp>
        <p:sp>
          <p:nvSpPr>
            <p:cNvPr id="5136" name="Line 18"/>
            <p:cNvSpPr>
              <a:spLocks noChangeShapeType="1"/>
            </p:cNvSpPr>
            <p:nvPr/>
          </p:nvSpPr>
          <p:spPr bwMode="auto">
            <a:xfrm>
              <a:off x="4218" y="1375"/>
              <a:ext cx="4" cy="24"/>
            </a:xfrm>
            <a:prstGeom prst="line">
              <a:avLst/>
            </a:prstGeom>
            <a:noFill/>
            <a:ln w="7938">
              <a:solidFill>
                <a:srgbClr val="000000"/>
              </a:solidFill>
              <a:round/>
              <a:headEnd/>
              <a:tailEnd/>
            </a:ln>
          </p:spPr>
          <p:txBody>
            <a:bodyPr/>
            <a:lstStyle/>
            <a:p>
              <a:endParaRPr lang="en-US"/>
            </a:p>
          </p:txBody>
        </p:sp>
        <p:sp>
          <p:nvSpPr>
            <p:cNvPr id="5137" name="Line 19"/>
            <p:cNvSpPr>
              <a:spLocks noChangeShapeType="1"/>
            </p:cNvSpPr>
            <p:nvPr/>
          </p:nvSpPr>
          <p:spPr bwMode="auto">
            <a:xfrm>
              <a:off x="4222" y="1399"/>
              <a:ext cx="1" cy="25"/>
            </a:xfrm>
            <a:prstGeom prst="line">
              <a:avLst/>
            </a:prstGeom>
            <a:noFill/>
            <a:ln w="7938">
              <a:solidFill>
                <a:srgbClr val="000000"/>
              </a:solidFill>
              <a:round/>
              <a:headEnd/>
              <a:tailEnd/>
            </a:ln>
          </p:spPr>
          <p:txBody>
            <a:bodyPr/>
            <a:lstStyle/>
            <a:p>
              <a:endParaRPr lang="en-US"/>
            </a:p>
          </p:txBody>
        </p:sp>
        <p:sp>
          <p:nvSpPr>
            <p:cNvPr id="5138" name="Line 20"/>
            <p:cNvSpPr>
              <a:spLocks noChangeShapeType="1"/>
            </p:cNvSpPr>
            <p:nvPr/>
          </p:nvSpPr>
          <p:spPr bwMode="auto">
            <a:xfrm>
              <a:off x="4223" y="1424"/>
              <a:ext cx="0" cy="75"/>
            </a:xfrm>
            <a:prstGeom prst="line">
              <a:avLst/>
            </a:prstGeom>
            <a:noFill/>
            <a:ln w="7938">
              <a:solidFill>
                <a:srgbClr val="000000"/>
              </a:solidFill>
              <a:round/>
              <a:headEnd/>
              <a:tailEnd/>
            </a:ln>
          </p:spPr>
          <p:txBody>
            <a:bodyPr/>
            <a:lstStyle/>
            <a:p>
              <a:endParaRPr lang="en-US"/>
            </a:p>
          </p:txBody>
        </p:sp>
        <p:sp>
          <p:nvSpPr>
            <p:cNvPr id="5139" name="Line 21"/>
            <p:cNvSpPr>
              <a:spLocks noChangeShapeType="1"/>
            </p:cNvSpPr>
            <p:nvPr/>
          </p:nvSpPr>
          <p:spPr bwMode="auto">
            <a:xfrm>
              <a:off x="4223" y="1499"/>
              <a:ext cx="1" cy="23"/>
            </a:xfrm>
            <a:prstGeom prst="line">
              <a:avLst/>
            </a:prstGeom>
            <a:noFill/>
            <a:ln w="7938">
              <a:solidFill>
                <a:srgbClr val="000000"/>
              </a:solidFill>
              <a:round/>
              <a:headEnd/>
              <a:tailEnd/>
            </a:ln>
          </p:spPr>
          <p:txBody>
            <a:bodyPr/>
            <a:lstStyle/>
            <a:p>
              <a:endParaRPr lang="en-US"/>
            </a:p>
          </p:txBody>
        </p:sp>
        <p:sp>
          <p:nvSpPr>
            <p:cNvPr id="5140" name="Line 22"/>
            <p:cNvSpPr>
              <a:spLocks noChangeShapeType="1"/>
            </p:cNvSpPr>
            <p:nvPr/>
          </p:nvSpPr>
          <p:spPr bwMode="auto">
            <a:xfrm>
              <a:off x="4224" y="1522"/>
              <a:ext cx="0" cy="2"/>
            </a:xfrm>
            <a:prstGeom prst="line">
              <a:avLst/>
            </a:prstGeom>
            <a:noFill/>
            <a:ln w="7938">
              <a:solidFill>
                <a:srgbClr val="000000"/>
              </a:solidFill>
              <a:round/>
              <a:headEnd/>
              <a:tailEnd/>
            </a:ln>
          </p:spPr>
          <p:txBody>
            <a:bodyPr/>
            <a:lstStyle/>
            <a:p>
              <a:endParaRPr lang="en-US"/>
            </a:p>
          </p:txBody>
        </p:sp>
        <p:sp>
          <p:nvSpPr>
            <p:cNvPr id="5141" name="Line 23"/>
            <p:cNvSpPr>
              <a:spLocks noChangeShapeType="1"/>
            </p:cNvSpPr>
            <p:nvPr/>
          </p:nvSpPr>
          <p:spPr bwMode="auto">
            <a:xfrm flipH="1">
              <a:off x="4223" y="1524"/>
              <a:ext cx="1" cy="4"/>
            </a:xfrm>
            <a:prstGeom prst="line">
              <a:avLst/>
            </a:prstGeom>
            <a:noFill/>
            <a:ln w="7938">
              <a:solidFill>
                <a:srgbClr val="000000"/>
              </a:solidFill>
              <a:round/>
              <a:headEnd/>
              <a:tailEnd/>
            </a:ln>
          </p:spPr>
          <p:txBody>
            <a:bodyPr/>
            <a:lstStyle/>
            <a:p>
              <a:endParaRPr lang="en-US"/>
            </a:p>
          </p:txBody>
        </p:sp>
        <p:sp>
          <p:nvSpPr>
            <p:cNvPr id="5142" name="Line 24"/>
            <p:cNvSpPr>
              <a:spLocks noChangeShapeType="1"/>
            </p:cNvSpPr>
            <p:nvPr/>
          </p:nvSpPr>
          <p:spPr bwMode="auto">
            <a:xfrm flipH="1">
              <a:off x="4220" y="1528"/>
              <a:ext cx="3" cy="4"/>
            </a:xfrm>
            <a:prstGeom prst="line">
              <a:avLst/>
            </a:prstGeom>
            <a:noFill/>
            <a:ln w="7938">
              <a:solidFill>
                <a:srgbClr val="000000"/>
              </a:solidFill>
              <a:round/>
              <a:headEnd/>
              <a:tailEnd/>
            </a:ln>
          </p:spPr>
          <p:txBody>
            <a:bodyPr/>
            <a:lstStyle/>
            <a:p>
              <a:endParaRPr lang="en-US"/>
            </a:p>
          </p:txBody>
        </p:sp>
        <p:sp>
          <p:nvSpPr>
            <p:cNvPr id="5143" name="Line 25"/>
            <p:cNvSpPr>
              <a:spLocks noChangeShapeType="1"/>
            </p:cNvSpPr>
            <p:nvPr/>
          </p:nvSpPr>
          <p:spPr bwMode="auto">
            <a:xfrm flipH="1">
              <a:off x="4217" y="1532"/>
              <a:ext cx="3" cy="2"/>
            </a:xfrm>
            <a:prstGeom prst="line">
              <a:avLst/>
            </a:prstGeom>
            <a:noFill/>
            <a:ln w="7938">
              <a:solidFill>
                <a:srgbClr val="000000"/>
              </a:solidFill>
              <a:round/>
              <a:headEnd/>
              <a:tailEnd/>
            </a:ln>
          </p:spPr>
          <p:txBody>
            <a:bodyPr/>
            <a:lstStyle/>
            <a:p>
              <a:endParaRPr lang="en-US"/>
            </a:p>
          </p:txBody>
        </p:sp>
        <p:sp>
          <p:nvSpPr>
            <p:cNvPr id="5144" name="Line 26"/>
            <p:cNvSpPr>
              <a:spLocks noChangeShapeType="1"/>
            </p:cNvSpPr>
            <p:nvPr/>
          </p:nvSpPr>
          <p:spPr bwMode="auto">
            <a:xfrm flipH="1">
              <a:off x="4210" y="1534"/>
              <a:ext cx="7" cy="0"/>
            </a:xfrm>
            <a:prstGeom prst="line">
              <a:avLst/>
            </a:prstGeom>
            <a:noFill/>
            <a:ln w="7938">
              <a:solidFill>
                <a:srgbClr val="000000"/>
              </a:solidFill>
              <a:round/>
              <a:headEnd/>
              <a:tailEnd/>
            </a:ln>
          </p:spPr>
          <p:txBody>
            <a:bodyPr/>
            <a:lstStyle/>
            <a:p>
              <a:endParaRPr lang="en-US"/>
            </a:p>
          </p:txBody>
        </p:sp>
        <p:sp>
          <p:nvSpPr>
            <p:cNvPr id="5145" name="Line 27"/>
            <p:cNvSpPr>
              <a:spLocks noChangeShapeType="1"/>
            </p:cNvSpPr>
            <p:nvPr/>
          </p:nvSpPr>
          <p:spPr bwMode="auto">
            <a:xfrm flipH="1" flipV="1">
              <a:off x="4208" y="1530"/>
              <a:ext cx="2" cy="4"/>
            </a:xfrm>
            <a:prstGeom prst="line">
              <a:avLst/>
            </a:prstGeom>
            <a:noFill/>
            <a:ln w="7938">
              <a:solidFill>
                <a:srgbClr val="000000"/>
              </a:solidFill>
              <a:round/>
              <a:headEnd/>
              <a:tailEnd/>
            </a:ln>
          </p:spPr>
          <p:txBody>
            <a:bodyPr/>
            <a:lstStyle/>
            <a:p>
              <a:endParaRPr lang="en-US"/>
            </a:p>
          </p:txBody>
        </p:sp>
        <p:sp>
          <p:nvSpPr>
            <p:cNvPr id="5146" name="Line 28"/>
            <p:cNvSpPr>
              <a:spLocks noChangeShapeType="1"/>
            </p:cNvSpPr>
            <p:nvPr/>
          </p:nvSpPr>
          <p:spPr bwMode="auto">
            <a:xfrm flipH="1" flipV="1">
              <a:off x="4205" y="1524"/>
              <a:ext cx="3" cy="6"/>
            </a:xfrm>
            <a:prstGeom prst="line">
              <a:avLst/>
            </a:prstGeom>
            <a:noFill/>
            <a:ln w="7938">
              <a:solidFill>
                <a:srgbClr val="000000"/>
              </a:solidFill>
              <a:round/>
              <a:headEnd/>
              <a:tailEnd/>
            </a:ln>
          </p:spPr>
          <p:txBody>
            <a:bodyPr/>
            <a:lstStyle/>
            <a:p>
              <a:endParaRPr lang="en-US"/>
            </a:p>
          </p:txBody>
        </p:sp>
        <p:sp>
          <p:nvSpPr>
            <p:cNvPr id="5147" name="Line 29"/>
            <p:cNvSpPr>
              <a:spLocks noChangeShapeType="1"/>
            </p:cNvSpPr>
            <p:nvPr/>
          </p:nvSpPr>
          <p:spPr bwMode="auto">
            <a:xfrm flipV="1">
              <a:off x="4205" y="1519"/>
              <a:ext cx="0" cy="5"/>
            </a:xfrm>
            <a:prstGeom prst="line">
              <a:avLst/>
            </a:prstGeom>
            <a:noFill/>
            <a:ln w="7938">
              <a:solidFill>
                <a:srgbClr val="000000"/>
              </a:solidFill>
              <a:round/>
              <a:headEnd/>
              <a:tailEnd/>
            </a:ln>
          </p:spPr>
          <p:txBody>
            <a:bodyPr/>
            <a:lstStyle/>
            <a:p>
              <a:endParaRPr lang="en-US"/>
            </a:p>
          </p:txBody>
        </p:sp>
        <p:sp>
          <p:nvSpPr>
            <p:cNvPr id="5148" name="Line 30"/>
            <p:cNvSpPr>
              <a:spLocks noChangeShapeType="1"/>
            </p:cNvSpPr>
            <p:nvPr/>
          </p:nvSpPr>
          <p:spPr bwMode="auto">
            <a:xfrm flipH="1" flipV="1">
              <a:off x="4203" y="1515"/>
              <a:ext cx="2" cy="4"/>
            </a:xfrm>
            <a:prstGeom prst="line">
              <a:avLst/>
            </a:prstGeom>
            <a:noFill/>
            <a:ln w="7938">
              <a:solidFill>
                <a:srgbClr val="000000"/>
              </a:solidFill>
              <a:round/>
              <a:headEnd/>
              <a:tailEnd/>
            </a:ln>
          </p:spPr>
          <p:txBody>
            <a:bodyPr/>
            <a:lstStyle/>
            <a:p>
              <a:endParaRPr lang="en-US"/>
            </a:p>
          </p:txBody>
        </p:sp>
        <p:sp>
          <p:nvSpPr>
            <p:cNvPr id="5149" name="Line 31"/>
            <p:cNvSpPr>
              <a:spLocks noChangeShapeType="1"/>
            </p:cNvSpPr>
            <p:nvPr/>
          </p:nvSpPr>
          <p:spPr bwMode="auto">
            <a:xfrm flipH="1" flipV="1">
              <a:off x="4174" y="1447"/>
              <a:ext cx="29" cy="68"/>
            </a:xfrm>
            <a:prstGeom prst="line">
              <a:avLst/>
            </a:prstGeom>
            <a:noFill/>
            <a:ln w="7938">
              <a:solidFill>
                <a:srgbClr val="000000"/>
              </a:solidFill>
              <a:round/>
              <a:headEnd/>
              <a:tailEnd/>
            </a:ln>
          </p:spPr>
          <p:txBody>
            <a:bodyPr/>
            <a:lstStyle/>
            <a:p>
              <a:endParaRPr lang="en-US"/>
            </a:p>
          </p:txBody>
        </p:sp>
        <p:sp>
          <p:nvSpPr>
            <p:cNvPr id="5150" name="Line 32"/>
            <p:cNvSpPr>
              <a:spLocks noChangeShapeType="1"/>
            </p:cNvSpPr>
            <p:nvPr/>
          </p:nvSpPr>
          <p:spPr bwMode="auto">
            <a:xfrm flipH="1" flipV="1">
              <a:off x="4143" y="1379"/>
              <a:ext cx="31" cy="68"/>
            </a:xfrm>
            <a:prstGeom prst="line">
              <a:avLst/>
            </a:prstGeom>
            <a:noFill/>
            <a:ln w="7938">
              <a:solidFill>
                <a:srgbClr val="000000"/>
              </a:solidFill>
              <a:round/>
              <a:headEnd/>
              <a:tailEnd/>
            </a:ln>
          </p:spPr>
          <p:txBody>
            <a:bodyPr/>
            <a:lstStyle/>
            <a:p>
              <a:endParaRPr lang="en-US"/>
            </a:p>
          </p:txBody>
        </p:sp>
        <p:sp>
          <p:nvSpPr>
            <p:cNvPr id="5151" name="Line 33"/>
            <p:cNvSpPr>
              <a:spLocks noChangeShapeType="1"/>
            </p:cNvSpPr>
            <p:nvPr/>
          </p:nvSpPr>
          <p:spPr bwMode="auto">
            <a:xfrm flipH="1" flipV="1">
              <a:off x="4139" y="1366"/>
              <a:ext cx="4" cy="13"/>
            </a:xfrm>
            <a:prstGeom prst="line">
              <a:avLst/>
            </a:prstGeom>
            <a:noFill/>
            <a:ln w="7938">
              <a:solidFill>
                <a:srgbClr val="000000"/>
              </a:solidFill>
              <a:round/>
              <a:headEnd/>
              <a:tailEnd/>
            </a:ln>
          </p:spPr>
          <p:txBody>
            <a:bodyPr/>
            <a:lstStyle/>
            <a:p>
              <a:endParaRPr lang="en-US"/>
            </a:p>
          </p:txBody>
        </p:sp>
        <p:sp>
          <p:nvSpPr>
            <p:cNvPr id="5152" name="Line 34"/>
            <p:cNvSpPr>
              <a:spLocks noChangeShapeType="1"/>
            </p:cNvSpPr>
            <p:nvPr/>
          </p:nvSpPr>
          <p:spPr bwMode="auto">
            <a:xfrm flipH="1" flipV="1">
              <a:off x="4137" y="1353"/>
              <a:ext cx="2" cy="13"/>
            </a:xfrm>
            <a:prstGeom prst="line">
              <a:avLst/>
            </a:prstGeom>
            <a:noFill/>
            <a:ln w="7938">
              <a:solidFill>
                <a:srgbClr val="000000"/>
              </a:solidFill>
              <a:round/>
              <a:headEnd/>
              <a:tailEnd/>
            </a:ln>
          </p:spPr>
          <p:txBody>
            <a:bodyPr/>
            <a:lstStyle/>
            <a:p>
              <a:endParaRPr lang="en-US"/>
            </a:p>
          </p:txBody>
        </p:sp>
        <p:sp>
          <p:nvSpPr>
            <p:cNvPr id="5153" name="Line 35"/>
            <p:cNvSpPr>
              <a:spLocks noChangeShapeType="1"/>
            </p:cNvSpPr>
            <p:nvPr/>
          </p:nvSpPr>
          <p:spPr bwMode="auto">
            <a:xfrm flipH="1" flipV="1">
              <a:off x="4135" y="1340"/>
              <a:ext cx="2" cy="13"/>
            </a:xfrm>
            <a:prstGeom prst="line">
              <a:avLst/>
            </a:prstGeom>
            <a:noFill/>
            <a:ln w="7938">
              <a:solidFill>
                <a:srgbClr val="000000"/>
              </a:solidFill>
              <a:round/>
              <a:headEnd/>
              <a:tailEnd/>
            </a:ln>
          </p:spPr>
          <p:txBody>
            <a:bodyPr/>
            <a:lstStyle/>
            <a:p>
              <a:endParaRPr lang="en-US"/>
            </a:p>
          </p:txBody>
        </p:sp>
        <p:sp>
          <p:nvSpPr>
            <p:cNvPr id="5154" name="Line 36"/>
            <p:cNvSpPr>
              <a:spLocks noChangeShapeType="1"/>
            </p:cNvSpPr>
            <p:nvPr/>
          </p:nvSpPr>
          <p:spPr bwMode="auto">
            <a:xfrm flipV="1">
              <a:off x="4135" y="1329"/>
              <a:ext cx="4" cy="11"/>
            </a:xfrm>
            <a:prstGeom prst="line">
              <a:avLst/>
            </a:prstGeom>
            <a:noFill/>
            <a:ln w="7938">
              <a:solidFill>
                <a:srgbClr val="000000"/>
              </a:solidFill>
              <a:round/>
              <a:headEnd/>
              <a:tailEnd/>
            </a:ln>
          </p:spPr>
          <p:txBody>
            <a:bodyPr/>
            <a:lstStyle/>
            <a:p>
              <a:endParaRPr lang="en-US"/>
            </a:p>
          </p:txBody>
        </p:sp>
        <p:sp>
          <p:nvSpPr>
            <p:cNvPr id="5155" name="Line 37"/>
            <p:cNvSpPr>
              <a:spLocks noChangeShapeType="1"/>
            </p:cNvSpPr>
            <p:nvPr/>
          </p:nvSpPr>
          <p:spPr bwMode="auto">
            <a:xfrm flipV="1">
              <a:off x="4139" y="1319"/>
              <a:ext cx="8" cy="10"/>
            </a:xfrm>
            <a:prstGeom prst="line">
              <a:avLst/>
            </a:prstGeom>
            <a:noFill/>
            <a:ln w="7938">
              <a:solidFill>
                <a:srgbClr val="000000"/>
              </a:solidFill>
              <a:round/>
              <a:headEnd/>
              <a:tailEnd/>
            </a:ln>
          </p:spPr>
          <p:txBody>
            <a:bodyPr/>
            <a:lstStyle/>
            <a:p>
              <a:endParaRPr lang="en-US"/>
            </a:p>
          </p:txBody>
        </p:sp>
        <p:sp>
          <p:nvSpPr>
            <p:cNvPr id="5156" name="Line 38"/>
            <p:cNvSpPr>
              <a:spLocks noChangeShapeType="1"/>
            </p:cNvSpPr>
            <p:nvPr/>
          </p:nvSpPr>
          <p:spPr bwMode="auto">
            <a:xfrm flipV="1">
              <a:off x="4147" y="1317"/>
              <a:ext cx="13" cy="2"/>
            </a:xfrm>
            <a:prstGeom prst="line">
              <a:avLst/>
            </a:prstGeom>
            <a:noFill/>
            <a:ln w="7938">
              <a:solidFill>
                <a:srgbClr val="000000"/>
              </a:solidFill>
              <a:round/>
              <a:headEnd/>
              <a:tailEnd/>
            </a:ln>
          </p:spPr>
          <p:txBody>
            <a:bodyPr/>
            <a:lstStyle/>
            <a:p>
              <a:endParaRPr lang="en-US"/>
            </a:p>
          </p:txBody>
        </p:sp>
        <p:sp>
          <p:nvSpPr>
            <p:cNvPr id="5157" name="Line 39"/>
            <p:cNvSpPr>
              <a:spLocks noChangeShapeType="1"/>
            </p:cNvSpPr>
            <p:nvPr/>
          </p:nvSpPr>
          <p:spPr bwMode="auto">
            <a:xfrm>
              <a:off x="4160" y="1317"/>
              <a:ext cx="13" cy="3"/>
            </a:xfrm>
            <a:prstGeom prst="line">
              <a:avLst/>
            </a:prstGeom>
            <a:noFill/>
            <a:ln w="7938">
              <a:solidFill>
                <a:srgbClr val="000000"/>
              </a:solidFill>
              <a:round/>
              <a:headEnd/>
              <a:tailEnd/>
            </a:ln>
          </p:spPr>
          <p:txBody>
            <a:bodyPr/>
            <a:lstStyle/>
            <a:p>
              <a:endParaRPr lang="en-US"/>
            </a:p>
          </p:txBody>
        </p:sp>
        <p:sp>
          <p:nvSpPr>
            <p:cNvPr id="5158" name="Line 40"/>
            <p:cNvSpPr>
              <a:spLocks noChangeShapeType="1"/>
            </p:cNvSpPr>
            <p:nvPr/>
          </p:nvSpPr>
          <p:spPr bwMode="auto">
            <a:xfrm>
              <a:off x="4173" y="1320"/>
              <a:ext cx="12" cy="5"/>
            </a:xfrm>
            <a:prstGeom prst="line">
              <a:avLst/>
            </a:prstGeom>
            <a:noFill/>
            <a:ln w="7938">
              <a:solidFill>
                <a:srgbClr val="000000"/>
              </a:solidFill>
              <a:round/>
              <a:headEnd/>
              <a:tailEnd/>
            </a:ln>
          </p:spPr>
          <p:txBody>
            <a:bodyPr/>
            <a:lstStyle/>
            <a:p>
              <a:endParaRPr lang="en-US"/>
            </a:p>
          </p:txBody>
        </p:sp>
        <p:sp>
          <p:nvSpPr>
            <p:cNvPr id="5159" name="Line 41"/>
            <p:cNvSpPr>
              <a:spLocks noChangeShapeType="1"/>
            </p:cNvSpPr>
            <p:nvPr/>
          </p:nvSpPr>
          <p:spPr bwMode="auto">
            <a:xfrm>
              <a:off x="4185" y="1325"/>
              <a:ext cx="12" cy="5"/>
            </a:xfrm>
            <a:prstGeom prst="line">
              <a:avLst/>
            </a:prstGeom>
            <a:noFill/>
            <a:ln w="7938">
              <a:solidFill>
                <a:srgbClr val="000000"/>
              </a:solidFill>
              <a:round/>
              <a:headEnd/>
              <a:tailEnd/>
            </a:ln>
          </p:spPr>
          <p:txBody>
            <a:bodyPr/>
            <a:lstStyle/>
            <a:p>
              <a:endParaRPr lang="en-US"/>
            </a:p>
          </p:txBody>
        </p:sp>
        <p:sp>
          <p:nvSpPr>
            <p:cNvPr id="5160" name="Freeform 42"/>
            <p:cNvSpPr>
              <a:spLocks/>
            </p:cNvSpPr>
            <p:nvPr/>
          </p:nvSpPr>
          <p:spPr bwMode="auto">
            <a:xfrm>
              <a:off x="2525" y="1343"/>
              <a:ext cx="2" cy="3"/>
            </a:xfrm>
            <a:custGeom>
              <a:avLst/>
              <a:gdLst>
                <a:gd name="T0" fmla="*/ 1 w 2"/>
                <a:gd name="T1" fmla="*/ 0 h 3"/>
                <a:gd name="T2" fmla="*/ 2 w 2"/>
                <a:gd name="T3" fmla="*/ 3 h 3"/>
                <a:gd name="T4" fmla="*/ 0 w 2"/>
                <a:gd name="T5" fmla="*/ 3 h 3"/>
                <a:gd name="T6" fmla="*/ 1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0"/>
                  </a:moveTo>
                  <a:lnTo>
                    <a:pt x="2" y="3"/>
                  </a:lnTo>
                  <a:lnTo>
                    <a:pt x="0" y="3"/>
                  </a:lnTo>
                  <a:lnTo>
                    <a:pt x="1" y="0"/>
                  </a:lnTo>
                  <a:close/>
                </a:path>
              </a:pathLst>
            </a:custGeom>
            <a:solidFill>
              <a:srgbClr val="FFFFFF"/>
            </a:solidFill>
            <a:ln w="0">
              <a:solidFill>
                <a:srgbClr val="FFFFFF"/>
              </a:solidFill>
              <a:prstDash val="solid"/>
              <a:round/>
              <a:headEnd/>
              <a:tailEnd/>
            </a:ln>
          </p:spPr>
          <p:txBody>
            <a:bodyPr/>
            <a:lstStyle/>
            <a:p>
              <a:endParaRPr lang="en-US"/>
            </a:p>
          </p:txBody>
        </p:sp>
        <p:sp>
          <p:nvSpPr>
            <p:cNvPr id="5161" name="Freeform 43"/>
            <p:cNvSpPr>
              <a:spLocks/>
            </p:cNvSpPr>
            <p:nvPr/>
          </p:nvSpPr>
          <p:spPr bwMode="auto">
            <a:xfrm>
              <a:off x="4157" y="1343"/>
              <a:ext cx="52" cy="135"/>
            </a:xfrm>
            <a:custGeom>
              <a:avLst/>
              <a:gdLst>
                <a:gd name="T0" fmla="*/ 7 w 52"/>
                <a:gd name="T1" fmla="*/ 0 h 135"/>
                <a:gd name="T2" fmla="*/ 17 w 52"/>
                <a:gd name="T3" fmla="*/ 2 h 135"/>
                <a:gd name="T4" fmla="*/ 26 w 52"/>
                <a:gd name="T5" fmla="*/ 7 h 135"/>
                <a:gd name="T6" fmla="*/ 32 w 52"/>
                <a:gd name="T7" fmla="*/ 14 h 135"/>
                <a:gd name="T8" fmla="*/ 45 w 52"/>
                <a:gd name="T9" fmla="*/ 30 h 135"/>
                <a:gd name="T10" fmla="*/ 45 w 52"/>
                <a:gd name="T11" fmla="*/ 51 h 135"/>
                <a:gd name="T12" fmla="*/ 48 w 52"/>
                <a:gd name="T13" fmla="*/ 72 h 135"/>
                <a:gd name="T14" fmla="*/ 51 w 52"/>
                <a:gd name="T15" fmla="*/ 92 h 135"/>
                <a:gd name="T16" fmla="*/ 52 w 52"/>
                <a:gd name="T17" fmla="*/ 113 h 135"/>
                <a:gd name="T18" fmla="*/ 48 w 52"/>
                <a:gd name="T19" fmla="*/ 135 h 135"/>
                <a:gd name="T20" fmla="*/ 42 w 52"/>
                <a:gd name="T21" fmla="*/ 124 h 135"/>
                <a:gd name="T22" fmla="*/ 36 w 52"/>
                <a:gd name="T23" fmla="*/ 110 h 135"/>
                <a:gd name="T24" fmla="*/ 28 w 52"/>
                <a:gd name="T25" fmla="*/ 97 h 135"/>
                <a:gd name="T26" fmla="*/ 20 w 52"/>
                <a:gd name="T27" fmla="*/ 80 h 135"/>
                <a:gd name="T28" fmla="*/ 13 w 52"/>
                <a:gd name="T29" fmla="*/ 60 h 135"/>
                <a:gd name="T30" fmla="*/ 7 w 52"/>
                <a:gd name="T31" fmla="*/ 41 h 135"/>
                <a:gd name="T32" fmla="*/ 1 w 52"/>
                <a:gd name="T33" fmla="*/ 24 h 135"/>
                <a:gd name="T34" fmla="*/ 2 w 52"/>
                <a:gd name="T35" fmla="*/ 19 h 135"/>
                <a:gd name="T36" fmla="*/ 1 w 52"/>
                <a:gd name="T37" fmla="*/ 15 h 135"/>
                <a:gd name="T38" fmla="*/ 1 w 52"/>
                <a:gd name="T39" fmla="*/ 10 h 135"/>
                <a:gd name="T40" fmla="*/ 0 w 52"/>
                <a:gd name="T41" fmla="*/ 6 h 135"/>
                <a:gd name="T42" fmla="*/ 2 w 52"/>
                <a:gd name="T43" fmla="*/ 2 h 135"/>
                <a:gd name="T44" fmla="*/ 7 w 52"/>
                <a:gd name="T45" fmla="*/ 0 h 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135"/>
                <a:gd name="T71" fmla="*/ 52 w 52"/>
                <a:gd name="T72" fmla="*/ 135 h 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135">
                  <a:moveTo>
                    <a:pt x="7" y="0"/>
                  </a:moveTo>
                  <a:lnTo>
                    <a:pt x="17" y="2"/>
                  </a:lnTo>
                  <a:lnTo>
                    <a:pt x="26" y="7"/>
                  </a:lnTo>
                  <a:lnTo>
                    <a:pt x="32" y="14"/>
                  </a:lnTo>
                  <a:lnTo>
                    <a:pt x="45" y="30"/>
                  </a:lnTo>
                  <a:lnTo>
                    <a:pt x="45" y="51"/>
                  </a:lnTo>
                  <a:lnTo>
                    <a:pt x="48" y="72"/>
                  </a:lnTo>
                  <a:lnTo>
                    <a:pt x="51" y="92"/>
                  </a:lnTo>
                  <a:lnTo>
                    <a:pt x="52" y="113"/>
                  </a:lnTo>
                  <a:lnTo>
                    <a:pt x="48" y="135"/>
                  </a:lnTo>
                  <a:lnTo>
                    <a:pt x="42" y="124"/>
                  </a:lnTo>
                  <a:lnTo>
                    <a:pt x="36" y="110"/>
                  </a:lnTo>
                  <a:lnTo>
                    <a:pt x="28" y="97"/>
                  </a:lnTo>
                  <a:lnTo>
                    <a:pt x="20" y="80"/>
                  </a:lnTo>
                  <a:lnTo>
                    <a:pt x="13" y="60"/>
                  </a:lnTo>
                  <a:lnTo>
                    <a:pt x="7" y="41"/>
                  </a:lnTo>
                  <a:lnTo>
                    <a:pt x="1" y="24"/>
                  </a:lnTo>
                  <a:lnTo>
                    <a:pt x="2" y="19"/>
                  </a:lnTo>
                  <a:lnTo>
                    <a:pt x="1" y="15"/>
                  </a:lnTo>
                  <a:lnTo>
                    <a:pt x="1" y="10"/>
                  </a:lnTo>
                  <a:lnTo>
                    <a:pt x="0" y="6"/>
                  </a:lnTo>
                  <a:lnTo>
                    <a:pt x="2" y="2"/>
                  </a:lnTo>
                  <a:lnTo>
                    <a:pt x="7" y="0"/>
                  </a:lnTo>
                  <a:close/>
                </a:path>
              </a:pathLst>
            </a:custGeom>
            <a:solidFill>
              <a:srgbClr val="FFFFFF"/>
            </a:solidFill>
            <a:ln w="0">
              <a:solidFill>
                <a:srgbClr val="FFFFFF"/>
              </a:solidFill>
              <a:prstDash val="solid"/>
              <a:round/>
              <a:headEnd/>
              <a:tailEnd/>
            </a:ln>
          </p:spPr>
          <p:txBody>
            <a:bodyPr/>
            <a:lstStyle/>
            <a:p>
              <a:endParaRPr lang="en-US"/>
            </a:p>
          </p:txBody>
        </p:sp>
        <p:sp>
          <p:nvSpPr>
            <p:cNvPr id="5162" name="Freeform 44"/>
            <p:cNvSpPr>
              <a:spLocks noEditPoints="1"/>
            </p:cNvSpPr>
            <p:nvPr/>
          </p:nvSpPr>
          <p:spPr bwMode="auto">
            <a:xfrm>
              <a:off x="2011" y="1975"/>
              <a:ext cx="881" cy="396"/>
            </a:xfrm>
            <a:custGeom>
              <a:avLst/>
              <a:gdLst>
                <a:gd name="T0" fmla="*/ 222 w 881"/>
                <a:gd name="T1" fmla="*/ 0 h 396"/>
                <a:gd name="T2" fmla="*/ 554 w 881"/>
                <a:gd name="T3" fmla="*/ 34 h 396"/>
                <a:gd name="T4" fmla="*/ 783 w 881"/>
                <a:gd name="T5" fmla="*/ 98 h 396"/>
                <a:gd name="T6" fmla="*/ 879 w 881"/>
                <a:gd name="T7" fmla="*/ 148 h 396"/>
                <a:gd name="T8" fmla="*/ 840 w 881"/>
                <a:gd name="T9" fmla="*/ 143 h 396"/>
                <a:gd name="T10" fmla="*/ 530 w 881"/>
                <a:gd name="T11" fmla="*/ 52 h 396"/>
                <a:gd name="T12" fmla="*/ 252 w 881"/>
                <a:gd name="T13" fmla="*/ 33 h 396"/>
                <a:gd name="T14" fmla="*/ 385 w 881"/>
                <a:gd name="T15" fmla="*/ 101 h 396"/>
                <a:gd name="T16" fmla="*/ 413 w 881"/>
                <a:gd name="T17" fmla="*/ 74 h 396"/>
                <a:gd name="T18" fmla="*/ 316 w 881"/>
                <a:gd name="T19" fmla="*/ 49 h 396"/>
                <a:gd name="T20" fmla="*/ 483 w 881"/>
                <a:gd name="T21" fmla="*/ 80 h 396"/>
                <a:gd name="T22" fmla="*/ 694 w 881"/>
                <a:gd name="T23" fmla="*/ 168 h 396"/>
                <a:gd name="T24" fmla="*/ 718 w 881"/>
                <a:gd name="T25" fmla="*/ 193 h 396"/>
                <a:gd name="T26" fmla="*/ 708 w 881"/>
                <a:gd name="T27" fmla="*/ 191 h 396"/>
                <a:gd name="T28" fmla="*/ 637 w 881"/>
                <a:gd name="T29" fmla="*/ 187 h 396"/>
                <a:gd name="T30" fmla="*/ 647 w 881"/>
                <a:gd name="T31" fmla="*/ 215 h 396"/>
                <a:gd name="T32" fmla="*/ 639 w 881"/>
                <a:gd name="T33" fmla="*/ 224 h 396"/>
                <a:gd name="T34" fmla="*/ 593 w 881"/>
                <a:gd name="T35" fmla="*/ 199 h 396"/>
                <a:gd name="T36" fmla="*/ 534 w 881"/>
                <a:gd name="T37" fmla="*/ 167 h 396"/>
                <a:gd name="T38" fmla="*/ 286 w 881"/>
                <a:gd name="T39" fmla="*/ 115 h 396"/>
                <a:gd name="T40" fmla="*/ 101 w 881"/>
                <a:gd name="T41" fmla="*/ 136 h 396"/>
                <a:gd name="T42" fmla="*/ 78 w 881"/>
                <a:gd name="T43" fmla="*/ 150 h 396"/>
                <a:gd name="T44" fmla="*/ 249 w 881"/>
                <a:gd name="T45" fmla="*/ 150 h 396"/>
                <a:gd name="T46" fmla="*/ 316 w 881"/>
                <a:gd name="T47" fmla="*/ 147 h 396"/>
                <a:gd name="T48" fmla="*/ 553 w 881"/>
                <a:gd name="T49" fmla="*/ 213 h 396"/>
                <a:gd name="T50" fmla="*/ 654 w 881"/>
                <a:gd name="T51" fmla="*/ 279 h 396"/>
                <a:gd name="T52" fmla="*/ 627 w 881"/>
                <a:gd name="T53" fmla="*/ 265 h 396"/>
                <a:gd name="T54" fmla="*/ 586 w 881"/>
                <a:gd name="T55" fmla="*/ 241 h 396"/>
                <a:gd name="T56" fmla="*/ 496 w 881"/>
                <a:gd name="T57" fmla="*/ 261 h 396"/>
                <a:gd name="T58" fmla="*/ 618 w 881"/>
                <a:gd name="T59" fmla="*/ 301 h 396"/>
                <a:gd name="T60" fmla="*/ 657 w 881"/>
                <a:gd name="T61" fmla="*/ 246 h 396"/>
                <a:gd name="T62" fmla="*/ 639 w 881"/>
                <a:gd name="T63" fmla="*/ 244 h 396"/>
                <a:gd name="T64" fmla="*/ 648 w 881"/>
                <a:gd name="T65" fmla="*/ 234 h 396"/>
                <a:gd name="T66" fmla="*/ 737 w 881"/>
                <a:gd name="T67" fmla="*/ 215 h 396"/>
                <a:gd name="T68" fmla="*/ 868 w 881"/>
                <a:gd name="T69" fmla="*/ 213 h 396"/>
                <a:gd name="T70" fmla="*/ 828 w 881"/>
                <a:gd name="T71" fmla="*/ 225 h 396"/>
                <a:gd name="T72" fmla="*/ 735 w 881"/>
                <a:gd name="T73" fmla="*/ 233 h 396"/>
                <a:gd name="T74" fmla="*/ 747 w 881"/>
                <a:gd name="T75" fmla="*/ 293 h 396"/>
                <a:gd name="T76" fmla="*/ 720 w 881"/>
                <a:gd name="T77" fmla="*/ 300 h 396"/>
                <a:gd name="T78" fmla="*/ 639 w 881"/>
                <a:gd name="T79" fmla="*/ 313 h 396"/>
                <a:gd name="T80" fmla="*/ 629 w 881"/>
                <a:gd name="T81" fmla="*/ 365 h 396"/>
                <a:gd name="T82" fmla="*/ 619 w 881"/>
                <a:gd name="T83" fmla="*/ 384 h 396"/>
                <a:gd name="T84" fmla="*/ 608 w 881"/>
                <a:gd name="T85" fmla="*/ 388 h 396"/>
                <a:gd name="T86" fmla="*/ 588 w 881"/>
                <a:gd name="T87" fmla="*/ 380 h 396"/>
                <a:gd name="T88" fmla="*/ 528 w 881"/>
                <a:gd name="T89" fmla="*/ 348 h 396"/>
                <a:gd name="T90" fmla="*/ 500 w 881"/>
                <a:gd name="T91" fmla="*/ 329 h 396"/>
                <a:gd name="T92" fmla="*/ 511 w 881"/>
                <a:gd name="T93" fmla="*/ 323 h 396"/>
                <a:gd name="T94" fmla="*/ 180 w 881"/>
                <a:gd name="T95" fmla="*/ 197 h 396"/>
                <a:gd name="T96" fmla="*/ 107 w 881"/>
                <a:gd name="T97" fmla="*/ 184 h 396"/>
                <a:gd name="T98" fmla="*/ 11 w 881"/>
                <a:gd name="T99" fmla="*/ 175 h 396"/>
                <a:gd name="T100" fmla="*/ 31 w 881"/>
                <a:gd name="T101" fmla="*/ 154 h 396"/>
                <a:gd name="T102" fmla="*/ 33 w 881"/>
                <a:gd name="T103" fmla="*/ 140 h 396"/>
                <a:gd name="T104" fmla="*/ 96 w 881"/>
                <a:gd name="T105" fmla="*/ 103 h 396"/>
                <a:gd name="T106" fmla="*/ 295 w 881"/>
                <a:gd name="T107" fmla="*/ 95 h 396"/>
                <a:gd name="T108" fmla="*/ 209 w 881"/>
                <a:gd name="T109" fmla="*/ 42 h 396"/>
                <a:gd name="T110" fmla="*/ 186 w 881"/>
                <a:gd name="T111" fmla="*/ 23 h 396"/>
                <a:gd name="T112" fmla="*/ 197 w 881"/>
                <a:gd name="T113" fmla="*/ 15 h 396"/>
                <a:gd name="T114" fmla="*/ 176 w 881"/>
                <a:gd name="T115" fmla="*/ 11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1"/>
                <a:gd name="T175" fmla="*/ 0 h 396"/>
                <a:gd name="T176" fmla="*/ 881 w 881"/>
                <a:gd name="T177" fmla="*/ 396 h 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1" h="396">
                  <a:moveTo>
                    <a:pt x="618" y="263"/>
                  </a:moveTo>
                  <a:lnTo>
                    <a:pt x="622" y="263"/>
                  </a:lnTo>
                  <a:lnTo>
                    <a:pt x="622" y="265"/>
                  </a:lnTo>
                  <a:lnTo>
                    <a:pt x="618" y="265"/>
                  </a:lnTo>
                  <a:lnTo>
                    <a:pt x="618" y="263"/>
                  </a:lnTo>
                  <a:close/>
                  <a:moveTo>
                    <a:pt x="222" y="0"/>
                  </a:moveTo>
                  <a:lnTo>
                    <a:pt x="262" y="2"/>
                  </a:lnTo>
                  <a:lnTo>
                    <a:pt x="304" y="6"/>
                  </a:lnTo>
                  <a:lnTo>
                    <a:pt x="346" y="11"/>
                  </a:lnTo>
                  <a:lnTo>
                    <a:pt x="480" y="23"/>
                  </a:lnTo>
                  <a:lnTo>
                    <a:pt x="515" y="29"/>
                  </a:lnTo>
                  <a:lnTo>
                    <a:pt x="554" y="34"/>
                  </a:lnTo>
                  <a:lnTo>
                    <a:pt x="594" y="41"/>
                  </a:lnTo>
                  <a:lnTo>
                    <a:pt x="634" y="50"/>
                  </a:lnTo>
                  <a:lnTo>
                    <a:pt x="670" y="63"/>
                  </a:lnTo>
                  <a:lnTo>
                    <a:pt x="707" y="72"/>
                  </a:lnTo>
                  <a:lnTo>
                    <a:pt x="745" y="85"/>
                  </a:lnTo>
                  <a:lnTo>
                    <a:pt x="783" y="98"/>
                  </a:lnTo>
                  <a:lnTo>
                    <a:pt x="819" y="110"/>
                  </a:lnTo>
                  <a:lnTo>
                    <a:pt x="838" y="119"/>
                  </a:lnTo>
                  <a:lnTo>
                    <a:pt x="859" y="130"/>
                  </a:lnTo>
                  <a:lnTo>
                    <a:pt x="881" y="141"/>
                  </a:lnTo>
                  <a:lnTo>
                    <a:pt x="881" y="145"/>
                  </a:lnTo>
                  <a:lnTo>
                    <a:pt x="879" y="148"/>
                  </a:lnTo>
                  <a:lnTo>
                    <a:pt x="877" y="151"/>
                  </a:lnTo>
                  <a:lnTo>
                    <a:pt x="874" y="154"/>
                  </a:lnTo>
                  <a:lnTo>
                    <a:pt x="872" y="155"/>
                  </a:lnTo>
                  <a:lnTo>
                    <a:pt x="868" y="158"/>
                  </a:lnTo>
                  <a:lnTo>
                    <a:pt x="858" y="154"/>
                  </a:lnTo>
                  <a:lnTo>
                    <a:pt x="840" y="143"/>
                  </a:lnTo>
                  <a:lnTo>
                    <a:pt x="830" y="138"/>
                  </a:lnTo>
                  <a:lnTo>
                    <a:pt x="829" y="133"/>
                  </a:lnTo>
                  <a:lnTo>
                    <a:pt x="755" y="108"/>
                  </a:lnTo>
                  <a:lnTo>
                    <a:pt x="682" y="86"/>
                  </a:lnTo>
                  <a:lnTo>
                    <a:pt x="607" y="67"/>
                  </a:lnTo>
                  <a:lnTo>
                    <a:pt x="530" y="52"/>
                  </a:lnTo>
                  <a:lnTo>
                    <a:pt x="453" y="42"/>
                  </a:lnTo>
                  <a:lnTo>
                    <a:pt x="444" y="37"/>
                  </a:lnTo>
                  <a:lnTo>
                    <a:pt x="398" y="34"/>
                  </a:lnTo>
                  <a:lnTo>
                    <a:pt x="349" y="32"/>
                  </a:lnTo>
                  <a:lnTo>
                    <a:pt x="300" y="30"/>
                  </a:lnTo>
                  <a:lnTo>
                    <a:pt x="252" y="33"/>
                  </a:lnTo>
                  <a:lnTo>
                    <a:pt x="275" y="43"/>
                  </a:lnTo>
                  <a:lnTo>
                    <a:pt x="296" y="56"/>
                  </a:lnTo>
                  <a:lnTo>
                    <a:pt x="317" y="70"/>
                  </a:lnTo>
                  <a:lnTo>
                    <a:pt x="339" y="82"/>
                  </a:lnTo>
                  <a:lnTo>
                    <a:pt x="361" y="93"/>
                  </a:lnTo>
                  <a:lnTo>
                    <a:pt x="385" y="101"/>
                  </a:lnTo>
                  <a:lnTo>
                    <a:pt x="410" y="104"/>
                  </a:lnTo>
                  <a:lnTo>
                    <a:pt x="425" y="94"/>
                  </a:lnTo>
                  <a:lnTo>
                    <a:pt x="438" y="81"/>
                  </a:lnTo>
                  <a:lnTo>
                    <a:pt x="430" y="78"/>
                  </a:lnTo>
                  <a:lnTo>
                    <a:pt x="421" y="76"/>
                  </a:lnTo>
                  <a:lnTo>
                    <a:pt x="413" y="74"/>
                  </a:lnTo>
                  <a:lnTo>
                    <a:pt x="406" y="71"/>
                  </a:lnTo>
                  <a:lnTo>
                    <a:pt x="384" y="67"/>
                  </a:lnTo>
                  <a:lnTo>
                    <a:pt x="361" y="62"/>
                  </a:lnTo>
                  <a:lnTo>
                    <a:pt x="339" y="57"/>
                  </a:lnTo>
                  <a:lnTo>
                    <a:pt x="316" y="56"/>
                  </a:lnTo>
                  <a:lnTo>
                    <a:pt x="316" y="49"/>
                  </a:lnTo>
                  <a:lnTo>
                    <a:pt x="327" y="45"/>
                  </a:lnTo>
                  <a:lnTo>
                    <a:pt x="339" y="44"/>
                  </a:lnTo>
                  <a:lnTo>
                    <a:pt x="351" y="45"/>
                  </a:lnTo>
                  <a:lnTo>
                    <a:pt x="434" y="66"/>
                  </a:lnTo>
                  <a:lnTo>
                    <a:pt x="461" y="70"/>
                  </a:lnTo>
                  <a:lnTo>
                    <a:pt x="483" y="80"/>
                  </a:lnTo>
                  <a:lnTo>
                    <a:pt x="525" y="92"/>
                  </a:lnTo>
                  <a:lnTo>
                    <a:pt x="546" y="99"/>
                  </a:lnTo>
                  <a:lnTo>
                    <a:pt x="585" y="114"/>
                  </a:lnTo>
                  <a:lnTo>
                    <a:pt x="623" y="130"/>
                  </a:lnTo>
                  <a:lnTo>
                    <a:pt x="658" y="148"/>
                  </a:lnTo>
                  <a:lnTo>
                    <a:pt x="694" y="168"/>
                  </a:lnTo>
                  <a:lnTo>
                    <a:pt x="729" y="187"/>
                  </a:lnTo>
                  <a:lnTo>
                    <a:pt x="729" y="189"/>
                  </a:lnTo>
                  <a:lnTo>
                    <a:pt x="725" y="192"/>
                  </a:lnTo>
                  <a:lnTo>
                    <a:pt x="723" y="193"/>
                  </a:lnTo>
                  <a:lnTo>
                    <a:pt x="722" y="190"/>
                  </a:lnTo>
                  <a:lnTo>
                    <a:pt x="718" y="193"/>
                  </a:lnTo>
                  <a:lnTo>
                    <a:pt x="715" y="195"/>
                  </a:lnTo>
                  <a:lnTo>
                    <a:pt x="713" y="195"/>
                  </a:lnTo>
                  <a:lnTo>
                    <a:pt x="710" y="193"/>
                  </a:lnTo>
                  <a:lnTo>
                    <a:pt x="710" y="191"/>
                  </a:lnTo>
                  <a:lnTo>
                    <a:pt x="709" y="190"/>
                  </a:lnTo>
                  <a:lnTo>
                    <a:pt x="708" y="191"/>
                  </a:lnTo>
                  <a:lnTo>
                    <a:pt x="705" y="191"/>
                  </a:lnTo>
                  <a:lnTo>
                    <a:pt x="704" y="190"/>
                  </a:lnTo>
                  <a:lnTo>
                    <a:pt x="697" y="184"/>
                  </a:lnTo>
                  <a:lnTo>
                    <a:pt x="688" y="177"/>
                  </a:lnTo>
                  <a:lnTo>
                    <a:pt x="678" y="173"/>
                  </a:lnTo>
                  <a:lnTo>
                    <a:pt x="637" y="187"/>
                  </a:lnTo>
                  <a:lnTo>
                    <a:pt x="653" y="198"/>
                  </a:lnTo>
                  <a:lnTo>
                    <a:pt x="669" y="213"/>
                  </a:lnTo>
                  <a:lnTo>
                    <a:pt x="663" y="219"/>
                  </a:lnTo>
                  <a:lnTo>
                    <a:pt x="658" y="219"/>
                  </a:lnTo>
                  <a:lnTo>
                    <a:pt x="648" y="214"/>
                  </a:lnTo>
                  <a:lnTo>
                    <a:pt x="647" y="215"/>
                  </a:lnTo>
                  <a:lnTo>
                    <a:pt x="647" y="218"/>
                  </a:lnTo>
                  <a:lnTo>
                    <a:pt x="645" y="220"/>
                  </a:lnTo>
                  <a:lnTo>
                    <a:pt x="645" y="221"/>
                  </a:lnTo>
                  <a:lnTo>
                    <a:pt x="644" y="222"/>
                  </a:lnTo>
                  <a:lnTo>
                    <a:pt x="642" y="224"/>
                  </a:lnTo>
                  <a:lnTo>
                    <a:pt x="639" y="224"/>
                  </a:lnTo>
                  <a:lnTo>
                    <a:pt x="628" y="219"/>
                  </a:lnTo>
                  <a:lnTo>
                    <a:pt x="618" y="212"/>
                  </a:lnTo>
                  <a:lnTo>
                    <a:pt x="608" y="204"/>
                  </a:lnTo>
                  <a:lnTo>
                    <a:pt x="596" y="197"/>
                  </a:lnTo>
                  <a:lnTo>
                    <a:pt x="594" y="198"/>
                  </a:lnTo>
                  <a:lnTo>
                    <a:pt x="593" y="199"/>
                  </a:lnTo>
                  <a:lnTo>
                    <a:pt x="590" y="199"/>
                  </a:lnTo>
                  <a:lnTo>
                    <a:pt x="588" y="198"/>
                  </a:lnTo>
                  <a:lnTo>
                    <a:pt x="578" y="187"/>
                  </a:lnTo>
                  <a:lnTo>
                    <a:pt x="564" y="178"/>
                  </a:lnTo>
                  <a:lnTo>
                    <a:pt x="550" y="172"/>
                  </a:lnTo>
                  <a:lnTo>
                    <a:pt x="534" y="167"/>
                  </a:lnTo>
                  <a:lnTo>
                    <a:pt x="519" y="161"/>
                  </a:lnTo>
                  <a:lnTo>
                    <a:pt x="505" y="155"/>
                  </a:lnTo>
                  <a:lnTo>
                    <a:pt x="454" y="141"/>
                  </a:lnTo>
                  <a:lnTo>
                    <a:pt x="400" y="130"/>
                  </a:lnTo>
                  <a:lnTo>
                    <a:pt x="344" y="121"/>
                  </a:lnTo>
                  <a:lnTo>
                    <a:pt x="286" y="115"/>
                  </a:lnTo>
                  <a:lnTo>
                    <a:pt x="230" y="115"/>
                  </a:lnTo>
                  <a:lnTo>
                    <a:pt x="205" y="117"/>
                  </a:lnTo>
                  <a:lnTo>
                    <a:pt x="157" y="126"/>
                  </a:lnTo>
                  <a:lnTo>
                    <a:pt x="134" y="130"/>
                  </a:lnTo>
                  <a:lnTo>
                    <a:pt x="117" y="132"/>
                  </a:lnTo>
                  <a:lnTo>
                    <a:pt x="101" y="136"/>
                  </a:lnTo>
                  <a:lnTo>
                    <a:pt x="83" y="138"/>
                  </a:lnTo>
                  <a:lnTo>
                    <a:pt x="67" y="144"/>
                  </a:lnTo>
                  <a:lnTo>
                    <a:pt x="52" y="152"/>
                  </a:lnTo>
                  <a:lnTo>
                    <a:pt x="62" y="153"/>
                  </a:lnTo>
                  <a:lnTo>
                    <a:pt x="71" y="153"/>
                  </a:lnTo>
                  <a:lnTo>
                    <a:pt x="78" y="150"/>
                  </a:lnTo>
                  <a:lnTo>
                    <a:pt x="130" y="159"/>
                  </a:lnTo>
                  <a:lnTo>
                    <a:pt x="181" y="170"/>
                  </a:lnTo>
                  <a:lnTo>
                    <a:pt x="234" y="182"/>
                  </a:lnTo>
                  <a:lnTo>
                    <a:pt x="232" y="174"/>
                  </a:lnTo>
                  <a:lnTo>
                    <a:pt x="242" y="158"/>
                  </a:lnTo>
                  <a:lnTo>
                    <a:pt x="249" y="150"/>
                  </a:lnTo>
                  <a:lnTo>
                    <a:pt x="222" y="147"/>
                  </a:lnTo>
                  <a:lnTo>
                    <a:pt x="172" y="145"/>
                  </a:lnTo>
                  <a:lnTo>
                    <a:pt x="174" y="137"/>
                  </a:lnTo>
                  <a:lnTo>
                    <a:pt x="221" y="136"/>
                  </a:lnTo>
                  <a:lnTo>
                    <a:pt x="269" y="139"/>
                  </a:lnTo>
                  <a:lnTo>
                    <a:pt x="316" y="147"/>
                  </a:lnTo>
                  <a:lnTo>
                    <a:pt x="364" y="156"/>
                  </a:lnTo>
                  <a:lnTo>
                    <a:pt x="410" y="166"/>
                  </a:lnTo>
                  <a:lnTo>
                    <a:pt x="448" y="175"/>
                  </a:lnTo>
                  <a:lnTo>
                    <a:pt x="484" y="188"/>
                  </a:lnTo>
                  <a:lnTo>
                    <a:pt x="521" y="198"/>
                  </a:lnTo>
                  <a:lnTo>
                    <a:pt x="553" y="213"/>
                  </a:lnTo>
                  <a:lnTo>
                    <a:pt x="588" y="227"/>
                  </a:lnTo>
                  <a:lnTo>
                    <a:pt x="658" y="269"/>
                  </a:lnTo>
                  <a:lnTo>
                    <a:pt x="660" y="271"/>
                  </a:lnTo>
                  <a:lnTo>
                    <a:pt x="660" y="274"/>
                  </a:lnTo>
                  <a:lnTo>
                    <a:pt x="657" y="278"/>
                  </a:lnTo>
                  <a:lnTo>
                    <a:pt x="654" y="279"/>
                  </a:lnTo>
                  <a:lnTo>
                    <a:pt x="652" y="281"/>
                  </a:lnTo>
                  <a:lnTo>
                    <a:pt x="644" y="277"/>
                  </a:lnTo>
                  <a:lnTo>
                    <a:pt x="635" y="272"/>
                  </a:lnTo>
                  <a:lnTo>
                    <a:pt x="628" y="270"/>
                  </a:lnTo>
                  <a:lnTo>
                    <a:pt x="628" y="266"/>
                  </a:lnTo>
                  <a:lnTo>
                    <a:pt x="627" y="265"/>
                  </a:lnTo>
                  <a:lnTo>
                    <a:pt x="625" y="265"/>
                  </a:lnTo>
                  <a:lnTo>
                    <a:pt x="623" y="264"/>
                  </a:lnTo>
                  <a:lnTo>
                    <a:pt x="622" y="263"/>
                  </a:lnTo>
                  <a:lnTo>
                    <a:pt x="622" y="262"/>
                  </a:lnTo>
                  <a:lnTo>
                    <a:pt x="599" y="248"/>
                  </a:lnTo>
                  <a:lnTo>
                    <a:pt x="586" y="241"/>
                  </a:lnTo>
                  <a:lnTo>
                    <a:pt x="574" y="235"/>
                  </a:lnTo>
                  <a:lnTo>
                    <a:pt x="561" y="234"/>
                  </a:lnTo>
                  <a:lnTo>
                    <a:pt x="546" y="237"/>
                  </a:lnTo>
                  <a:lnTo>
                    <a:pt x="530" y="244"/>
                  </a:lnTo>
                  <a:lnTo>
                    <a:pt x="513" y="252"/>
                  </a:lnTo>
                  <a:lnTo>
                    <a:pt x="496" y="261"/>
                  </a:lnTo>
                  <a:lnTo>
                    <a:pt x="484" y="272"/>
                  </a:lnTo>
                  <a:lnTo>
                    <a:pt x="498" y="283"/>
                  </a:lnTo>
                  <a:lnTo>
                    <a:pt x="513" y="293"/>
                  </a:lnTo>
                  <a:lnTo>
                    <a:pt x="526" y="302"/>
                  </a:lnTo>
                  <a:lnTo>
                    <a:pt x="539" y="314"/>
                  </a:lnTo>
                  <a:lnTo>
                    <a:pt x="618" y="301"/>
                  </a:lnTo>
                  <a:lnTo>
                    <a:pt x="697" y="285"/>
                  </a:lnTo>
                  <a:lnTo>
                    <a:pt x="689" y="273"/>
                  </a:lnTo>
                  <a:lnTo>
                    <a:pt x="679" y="263"/>
                  </a:lnTo>
                  <a:lnTo>
                    <a:pt x="668" y="255"/>
                  </a:lnTo>
                  <a:lnTo>
                    <a:pt x="658" y="246"/>
                  </a:lnTo>
                  <a:lnTo>
                    <a:pt x="657" y="246"/>
                  </a:lnTo>
                  <a:lnTo>
                    <a:pt x="652" y="248"/>
                  </a:lnTo>
                  <a:lnTo>
                    <a:pt x="650" y="249"/>
                  </a:lnTo>
                  <a:lnTo>
                    <a:pt x="648" y="250"/>
                  </a:lnTo>
                  <a:lnTo>
                    <a:pt x="643" y="250"/>
                  </a:lnTo>
                  <a:lnTo>
                    <a:pt x="640" y="248"/>
                  </a:lnTo>
                  <a:lnTo>
                    <a:pt x="639" y="244"/>
                  </a:lnTo>
                  <a:lnTo>
                    <a:pt x="638" y="242"/>
                  </a:lnTo>
                  <a:lnTo>
                    <a:pt x="640" y="237"/>
                  </a:lnTo>
                  <a:lnTo>
                    <a:pt x="642" y="236"/>
                  </a:lnTo>
                  <a:lnTo>
                    <a:pt x="644" y="235"/>
                  </a:lnTo>
                  <a:lnTo>
                    <a:pt x="645" y="235"/>
                  </a:lnTo>
                  <a:lnTo>
                    <a:pt x="648" y="234"/>
                  </a:lnTo>
                  <a:lnTo>
                    <a:pt x="652" y="230"/>
                  </a:lnTo>
                  <a:lnTo>
                    <a:pt x="658" y="232"/>
                  </a:lnTo>
                  <a:lnTo>
                    <a:pt x="662" y="230"/>
                  </a:lnTo>
                  <a:lnTo>
                    <a:pt x="667" y="228"/>
                  </a:lnTo>
                  <a:lnTo>
                    <a:pt x="673" y="227"/>
                  </a:lnTo>
                  <a:lnTo>
                    <a:pt x="737" y="215"/>
                  </a:lnTo>
                  <a:lnTo>
                    <a:pt x="800" y="206"/>
                  </a:lnTo>
                  <a:lnTo>
                    <a:pt x="866" y="203"/>
                  </a:lnTo>
                  <a:lnTo>
                    <a:pt x="868" y="204"/>
                  </a:lnTo>
                  <a:lnTo>
                    <a:pt x="869" y="206"/>
                  </a:lnTo>
                  <a:lnTo>
                    <a:pt x="869" y="211"/>
                  </a:lnTo>
                  <a:lnTo>
                    <a:pt x="868" y="213"/>
                  </a:lnTo>
                  <a:lnTo>
                    <a:pt x="868" y="218"/>
                  </a:lnTo>
                  <a:lnTo>
                    <a:pt x="864" y="224"/>
                  </a:lnTo>
                  <a:lnTo>
                    <a:pt x="859" y="226"/>
                  </a:lnTo>
                  <a:lnTo>
                    <a:pt x="840" y="222"/>
                  </a:lnTo>
                  <a:lnTo>
                    <a:pt x="833" y="224"/>
                  </a:lnTo>
                  <a:lnTo>
                    <a:pt x="828" y="225"/>
                  </a:lnTo>
                  <a:lnTo>
                    <a:pt x="822" y="227"/>
                  </a:lnTo>
                  <a:lnTo>
                    <a:pt x="817" y="228"/>
                  </a:lnTo>
                  <a:lnTo>
                    <a:pt x="812" y="227"/>
                  </a:lnTo>
                  <a:lnTo>
                    <a:pt x="807" y="222"/>
                  </a:lnTo>
                  <a:lnTo>
                    <a:pt x="770" y="226"/>
                  </a:lnTo>
                  <a:lnTo>
                    <a:pt x="735" y="233"/>
                  </a:lnTo>
                  <a:lnTo>
                    <a:pt x="700" y="244"/>
                  </a:lnTo>
                  <a:lnTo>
                    <a:pt x="717" y="258"/>
                  </a:lnTo>
                  <a:lnTo>
                    <a:pt x="733" y="274"/>
                  </a:lnTo>
                  <a:lnTo>
                    <a:pt x="748" y="289"/>
                  </a:lnTo>
                  <a:lnTo>
                    <a:pt x="747" y="291"/>
                  </a:lnTo>
                  <a:lnTo>
                    <a:pt x="747" y="293"/>
                  </a:lnTo>
                  <a:lnTo>
                    <a:pt x="745" y="295"/>
                  </a:lnTo>
                  <a:lnTo>
                    <a:pt x="745" y="298"/>
                  </a:lnTo>
                  <a:lnTo>
                    <a:pt x="744" y="300"/>
                  </a:lnTo>
                  <a:lnTo>
                    <a:pt x="742" y="302"/>
                  </a:lnTo>
                  <a:lnTo>
                    <a:pt x="735" y="302"/>
                  </a:lnTo>
                  <a:lnTo>
                    <a:pt x="720" y="300"/>
                  </a:lnTo>
                  <a:lnTo>
                    <a:pt x="714" y="301"/>
                  </a:lnTo>
                  <a:lnTo>
                    <a:pt x="708" y="307"/>
                  </a:lnTo>
                  <a:lnTo>
                    <a:pt x="688" y="308"/>
                  </a:lnTo>
                  <a:lnTo>
                    <a:pt x="669" y="309"/>
                  </a:lnTo>
                  <a:lnTo>
                    <a:pt x="652" y="309"/>
                  </a:lnTo>
                  <a:lnTo>
                    <a:pt x="639" y="313"/>
                  </a:lnTo>
                  <a:lnTo>
                    <a:pt x="625" y="316"/>
                  </a:lnTo>
                  <a:lnTo>
                    <a:pt x="613" y="321"/>
                  </a:lnTo>
                  <a:lnTo>
                    <a:pt x="600" y="323"/>
                  </a:lnTo>
                  <a:lnTo>
                    <a:pt x="589" y="326"/>
                  </a:lnTo>
                  <a:lnTo>
                    <a:pt x="578" y="331"/>
                  </a:lnTo>
                  <a:lnTo>
                    <a:pt x="629" y="365"/>
                  </a:lnTo>
                  <a:lnTo>
                    <a:pt x="629" y="369"/>
                  </a:lnTo>
                  <a:lnTo>
                    <a:pt x="627" y="374"/>
                  </a:lnTo>
                  <a:lnTo>
                    <a:pt x="625" y="380"/>
                  </a:lnTo>
                  <a:lnTo>
                    <a:pt x="627" y="385"/>
                  </a:lnTo>
                  <a:lnTo>
                    <a:pt x="622" y="385"/>
                  </a:lnTo>
                  <a:lnTo>
                    <a:pt x="619" y="384"/>
                  </a:lnTo>
                  <a:lnTo>
                    <a:pt x="615" y="384"/>
                  </a:lnTo>
                  <a:lnTo>
                    <a:pt x="614" y="387"/>
                  </a:lnTo>
                  <a:lnTo>
                    <a:pt x="614" y="389"/>
                  </a:lnTo>
                  <a:lnTo>
                    <a:pt x="612" y="389"/>
                  </a:lnTo>
                  <a:lnTo>
                    <a:pt x="610" y="388"/>
                  </a:lnTo>
                  <a:lnTo>
                    <a:pt x="608" y="388"/>
                  </a:lnTo>
                  <a:lnTo>
                    <a:pt x="605" y="387"/>
                  </a:lnTo>
                  <a:lnTo>
                    <a:pt x="604" y="388"/>
                  </a:lnTo>
                  <a:lnTo>
                    <a:pt x="602" y="389"/>
                  </a:lnTo>
                  <a:lnTo>
                    <a:pt x="603" y="396"/>
                  </a:lnTo>
                  <a:lnTo>
                    <a:pt x="594" y="389"/>
                  </a:lnTo>
                  <a:lnTo>
                    <a:pt x="588" y="380"/>
                  </a:lnTo>
                  <a:lnTo>
                    <a:pt x="580" y="372"/>
                  </a:lnTo>
                  <a:lnTo>
                    <a:pt x="571" y="363"/>
                  </a:lnTo>
                  <a:lnTo>
                    <a:pt x="561" y="358"/>
                  </a:lnTo>
                  <a:lnTo>
                    <a:pt x="551" y="353"/>
                  </a:lnTo>
                  <a:lnTo>
                    <a:pt x="540" y="351"/>
                  </a:lnTo>
                  <a:lnTo>
                    <a:pt x="528" y="348"/>
                  </a:lnTo>
                  <a:lnTo>
                    <a:pt x="516" y="347"/>
                  </a:lnTo>
                  <a:lnTo>
                    <a:pt x="506" y="344"/>
                  </a:lnTo>
                  <a:lnTo>
                    <a:pt x="498" y="338"/>
                  </a:lnTo>
                  <a:lnTo>
                    <a:pt x="499" y="337"/>
                  </a:lnTo>
                  <a:lnTo>
                    <a:pt x="499" y="331"/>
                  </a:lnTo>
                  <a:lnTo>
                    <a:pt x="500" y="329"/>
                  </a:lnTo>
                  <a:lnTo>
                    <a:pt x="500" y="328"/>
                  </a:lnTo>
                  <a:lnTo>
                    <a:pt x="503" y="326"/>
                  </a:lnTo>
                  <a:lnTo>
                    <a:pt x="505" y="326"/>
                  </a:lnTo>
                  <a:lnTo>
                    <a:pt x="506" y="325"/>
                  </a:lnTo>
                  <a:lnTo>
                    <a:pt x="509" y="325"/>
                  </a:lnTo>
                  <a:lnTo>
                    <a:pt x="511" y="323"/>
                  </a:lnTo>
                  <a:lnTo>
                    <a:pt x="459" y="292"/>
                  </a:lnTo>
                  <a:lnTo>
                    <a:pt x="406" y="265"/>
                  </a:lnTo>
                  <a:lnTo>
                    <a:pt x="352" y="244"/>
                  </a:lnTo>
                  <a:lnTo>
                    <a:pt x="297" y="227"/>
                  </a:lnTo>
                  <a:lnTo>
                    <a:pt x="240" y="212"/>
                  </a:lnTo>
                  <a:lnTo>
                    <a:pt x="180" y="197"/>
                  </a:lnTo>
                  <a:lnTo>
                    <a:pt x="175" y="193"/>
                  </a:lnTo>
                  <a:lnTo>
                    <a:pt x="169" y="192"/>
                  </a:lnTo>
                  <a:lnTo>
                    <a:pt x="164" y="192"/>
                  </a:lnTo>
                  <a:lnTo>
                    <a:pt x="159" y="191"/>
                  </a:lnTo>
                  <a:lnTo>
                    <a:pt x="134" y="187"/>
                  </a:lnTo>
                  <a:lnTo>
                    <a:pt x="107" y="184"/>
                  </a:lnTo>
                  <a:lnTo>
                    <a:pt x="82" y="183"/>
                  </a:lnTo>
                  <a:lnTo>
                    <a:pt x="75" y="176"/>
                  </a:lnTo>
                  <a:lnTo>
                    <a:pt x="58" y="176"/>
                  </a:lnTo>
                  <a:lnTo>
                    <a:pt x="42" y="174"/>
                  </a:lnTo>
                  <a:lnTo>
                    <a:pt x="26" y="173"/>
                  </a:lnTo>
                  <a:lnTo>
                    <a:pt x="11" y="175"/>
                  </a:lnTo>
                  <a:lnTo>
                    <a:pt x="5" y="173"/>
                  </a:lnTo>
                  <a:lnTo>
                    <a:pt x="2" y="168"/>
                  </a:lnTo>
                  <a:lnTo>
                    <a:pt x="0" y="156"/>
                  </a:lnTo>
                  <a:lnTo>
                    <a:pt x="10" y="154"/>
                  </a:lnTo>
                  <a:lnTo>
                    <a:pt x="21" y="153"/>
                  </a:lnTo>
                  <a:lnTo>
                    <a:pt x="31" y="154"/>
                  </a:lnTo>
                  <a:lnTo>
                    <a:pt x="32" y="155"/>
                  </a:lnTo>
                  <a:lnTo>
                    <a:pt x="33" y="155"/>
                  </a:lnTo>
                  <a:lnTo>
                    <a:pt x="36" y="153"/>
                  </a:lnTo>
                  <a:lnTo>
                    <a:pt x="33" y="150"/>
                  </a:lnTo>
                  <a:lnTo>
                    <a:pt x="32" y="145"/>
                  </a:lnTo>
                  <a:lnTo>
                    <a:pt x="33" y="140"/>
                  </a:lnTo>
                  <a:lnTo>
                    <a:pt x="31" y="137"/>
                  </a:lnTo>
                  <a:lnTo>
                    <a:pt x="26" y="133"/>
                  </a:lnTo>
                  <a:lnTo>
                    <a:pt x="37" y="124"/>
                  </a:lnTo>
                  <a:lnTo>
                    <a:pt x="52" y="117"/>
                  </a:lnTo>
                  <a:lnTo>
                    <a:pt x="82" y="108"/>
                  </a:lnTo>
                  <a:lnTo>
                    <a:pt x="96" y="103"/>
                  </a:lnTo>
                  <a:lnTo>
                    <a:pt x="140" y="99"/>
                  </a:lnTo>
                  <a:lnTo>
                    <a:pt x="181" y="94"/>
                  </a:lnTo>
                  <a:lnTo>
                    <a:pt x="222" y="92"/>
                  </a:lnTo>
                  <a:lnTo>
                    <a:pt x="264" y="93"/>
                  </a:lnTo>
                  <a:lnTo>
                    <a:pt x="277" y="94"/>
                  </a:lnTo>
                  <a:lnTo>
                    <a:pt x="295" y="95"/>
                  </a:lnTo>
                  <a:lnTo>
                    <a:pt x="312" y="94"/>
                  </a:lnTo>
                  <a:lnTo>
                    <a:pt x="296" y="80"/>
                  </a:lnTo>
                  <a:lnTo>
                    <a:pt x="279" y="69"/>
                  </a:lnTo>
                  <a:lnTo>
                    <a:pt x="260" y="63"/>
                  </a:lnTo>
                  <a:lnTo>
                    <a:pt x="236" y="51"/>
                  </a:lnTo>
                  <a:lnTo>
                    <a:pt x="209" y="42"/>
                  </a:lnTo>
                  <a:lnTo>
                    <a:pt x="182" y="35"/>
                  </a:lnTo>
                  <a:lnTo>
                    <a:pt x="181" y="33"/>
                  </a:lnTo>
                  <a:lnTo>
                    <a:pt x="181" y="30"/>
                  </a:lnTo>
                  <a:lnTo>
                    <a:pt x="182" y="28"/>
                  </a:lnTo>
                  <a:lnTo>
                    <a:pt x="185" y="26"/>
                  </a:lnTo>
                  <a:lnTo>
                    <a:pt x="186" y="23"/>
                  </a:lnTo>
                  <a:lnTo>
                    <a:pt x="185" y="22"/>
                  </a:lnTo>
                  <a:lnTo>
                    <a:pt x="186" y="20"/>
                  </a:lnTo>
                  <a:lnTo>
                    <a:pt x="189" y="18"/>
                  </a:lnTo>
                  <a:lnTo>
                    <a:pt x="191" y="17"/>
                  </a:lnTo>
                  <a:lnTo>
                    <a:pt x="194" y="17"/>
                  </a:lnTo>
                  <a:lnTo>
                    <a:pt x="197" y="15"/>
                  </a:lnTo>
                  <a:lnTo>
                    <a:pt x="200" y="14"/>
                  </a:lnTo>
                  <a:lnTo>
                    <a:pt x="194" y="13"/>
                  </a:lnTo>
                  <a:lnTo>
                    <a:pt x="189" y="14"/>
                  </a:lnTo>
                  <a:lnTo>
                    <a:pt x="185" y="15"/>
                  </a:lnTo>
                  <a:lnTo>
                    <a:pt x="180" y="15"/>
                  </a:lnTo>
                  <a:lnTo>
                    <a:pt x="176" y="11"/>
                  </a:lnTo>
                  <a:lnTo>
                    <a:pt x="181" y="3"/>
                  </a:lnTo>
                  <a:lnTo>
                    <a:pt x="222" y="0"/>
                  </a:lnTo>
                  <a:close/>
                </a:path>
              </a:pathLst>
            </a:custGeom>
            <a:solidFill>
              <a:srgbClr val="000000"/>
            </a:solidFill>
            <a:ln w="0">
              <a:solidFill>
                <a:srgbClr val="000000"/>
              </a:solidFill>
              <a:prstDash val="solid"/>
              <a:round/>
              <a:headEnd/>
              <a:tailEnd/>
            </a:ln>
          </p:spPr>
          <p:txBody>
            <a:bodyPr/>
            <a:lstStyle/>
            <a:p>
              <a:endParaRPr lang="en-US"/>
            </a:p>
          </p:txBody>
        </p:sp>
        <p:sp>
          <p:nvSpPr>
            <p:cNvPr id="5163" name="Line 45"/>
            <p:cNvSpPr>
              <a:spLocks noChangeShapeType="1"/>
            </p:cNvSpPr>
            <p:nvPr/>
          </p:nvSpPr>
          <p:spPr bwMode="auto">
            <a:xfrm flipH="1" flipV="1">
              <a:off x="2315" y="1981"/>
              <a:ext cx="42" cy="5"/>
            </a:xfrm>
            <a:prstGeom prst="line">
              <a:avLst/>
            </a:prstGeom>
            <a:noFill/>
            <a:ln w="7938">
              <a:solidFill>
                <a:srgbClr val="000000"/>
              </a:solidFill>
              <a:round/>
              <a:headEnd/>
              <a:tailEnd/>
            </a:ln>
          </p:spPr>
          <p:txBody>
            <a:bodyPr/>
            <a:lstStyle/>
            <a:p>
              <a:endParaRPr lang="en-US"/>
            </a:p>
          </p:txBody>
        </p:sp>
        <p:sp>
          <p:nvSpPr>
            <p:cNvPr id="5164" name="Line 46"/>
            <p:cNvSpPr>
              <a:spLocks noChangeShapeType="1"/>
            </p:cNvSpPr>
            <p:nvPr/>
          </p:nvSpPr>
          <p:spPr bwMode="auto">
            <a:xfrm flipH="1" flipV="1">
              <a:off x="2273" y="1977"/>
              <a:ext cx="42" cy="4"/>
            </a:xfrm>
            <a:prstGeom prst="line">
              <a:avLst/>
            </a:prstGeom>
            <a:noFill/>
            <a:ln w="7938">
              <a:solidFill>
                <a:srgbClr val="000000"/>
              </a:solidFill>
              <a:round/>
              <a:headEnd/>
              <a:tailEnd/>
            </a:ln>
          </p:spPr>
          <p:txBody>
            <a:bodyPr/>
            <a:lstStyle/>
            <a:p>
              <a:endParaRPr lang="en-US"/>
            </a:p>
          </p:txBody>
        </p:sp>
        <p:sp>
          <p:nvSpPr>
            <p:cNvPr id="5165" name="Line 47"/>
            <p:cNvSpPr>
              <a:spLocks noChangeShapeType="1"/>
            </p:cNvSpPr>
            <p:nvPr/>
          </p:nvSpPr>
          <p:spPr bwMode="auto">
            <a:xfrm flipH="1" flipV="1">
              <a:off x="2233" y="1975"/>
              <a:ext cx="40" cy="2"/>
            </a:xfrm>
            <a:prstGeom prst="line">
              <a:avLst/>
            </a:prstGeom>
            <a:noFill/>
            <a:ln w="7938">
              <a:solidFill>
                <a:srgbClr val="000000"/>
              </a:solidFill>
              <a:round/>
              <a:headEnd/>
              <a:tailEnd/>
            </a:ln>
          </p:spPr>
          <p:txBody>
            <a:bodyPr/>
            <a:lstStyle/>
            <a:p>
              <a:endParaRPr lang="en-US"/>
            </a:p>
          </p:txBody>
        </p:sp>
        <p:sp>
          <p:nvSpPr>
            <p:cNvPr id="5166" name="Line 48"/>
            <p:cNvSpPr>
              <a:spLocks noChangeShapeType="1"/>
            </p:cNvSpPr>
            <p:nvPr/>
          </p:nvSpPr>
          <p:spPr bwMode="auto">
            <a:xfrm flipH="1">
              <a:off x="2192" y="1975"/>
              <a:ext cx="41" cy="3"/>
            </a:xfrm>
            <a:prstGeom prst="line">
              <a:avLst/>
            </a:prstGeom>
            <a:noFill/>
            <a:ln w="7938">
              <a:solidFill>
                <a:srgbClr val="000000"/>
              </a:solidFill>
              <a:round/>
              <a:headEnd/>
              <a:tailEnd/>
            </a:ln>
          </p:spPr>
          <p:txBody>
            <a:bodyPr/>
            <a:lstStyle/>
            <a:p>
              <a:endParaRPr lang="en-US"/>
            </a:p>
          </p:txBody>
        </p:sp>
        <p:sp>
          <p:nvSpPr>
            <p:cNvPr id="5167" name="Line 49"/>
            <p:cNvSpPr>
              <a:spLocks noChangeShapeType="1"/>
            </p:cNvSpPr>
            <p:nvPr/>
          </p:nvSpPr>
          <p:spPr bwMode="auto">
            <a:xfrm flipH="1">
              <a:off x="2187" y="1978"/>
              <a:ext cx="5" cy="8"/>
            </a:xfrm>
            <a:prstGeom prst="line">
              <a:avLst/>
            </a:prstGeom>
            <a:noFill/>
            <a:ln w="7938">
              <a:solidFill>
                <a:srgbClr val="000000"/>
              </a:solidFill>
              <a:round/>
              <a:headEnd/>
              <a:tailEnd/>
            </a:ln>
          </p:spPr>
          <p:txBody>
            <a:bodyPr/>
            <a:lstStyle/>
            <a:p>
              <a:endParaRPr lang="en-US"/>
            </a:p>
          </p:txBody>
        </p:sp>
        <p:sp>
          <p:nvSpPr>
            <p:cNvPr id="5168" name="Line 50"/>
            <p:cNvSpPr>
              <a:spLocks noChangeShapeType="1"/>
            </p:cNvSpPr>
            <p:nvPr/>
          </p:nvSpPr>
          <p:spPr bwMode="auto">
            <a:xfrm>
              <a:off x="2187" y="1986"/>
              <a:ext cx="4" cy="4"/>
            </a:xfrm>
            <a:prstGeom prst="line">
              <a:avLst/>
            </a:prstGeom>
            <a:noFill/>
            <a:ln w="7938">
              <a:solidFill>
                <a:srgbClr val="000000"/>
              </a:solidFill>
              <a:round/>
              <a:headEnd/>
              <a:tailEnd/>
            </a:ln>
          </p:spPr>
          <p:txBody>
            <a:bodyPr/>
            <a:lstStyle/>
            <a:p>
              <a:endParaRPr lang="en-US"/>
            </a:p>
          </p:txBody>
        </p:sp>
        <p:sp>
          <p:nvSpPr>
            <p:cNvPr id="5169" name="Line 51"/>
            <p:cNvSpPr>
              <a:spLocks noChangeShapeType="1"/>
            </p:cNvSpPr>
            <p:nvPr/>
          </p:nvSpPr>
          <p:spPr bwMode="auto">
            <a:xfrm>
              <a:off x="2191" y="1990"/>
              <a:ext cx="5" cy="0"/>
            </a:xfrm>
            <a:prstGeom prst="line">
              <a:avLst/>
            </a:prstGeom>
            <a:noFill/>
            <a:ln w="7938">
              <a:solidFill>
                <a:srgbClr val="000000"/>
              </a:solidFill>
              <a:round/>
              <a:headEnd/>
              <a:tailEnd/>
            </a:ln>
          </p:spPr>
          <p:txBody>
            <a:bodyPr/>
            <a:lstStyle/>
            <a:p>
              <a:endParaRPr lang="en-US"/>
            </a:p>
          </p:txBody>
        </p:sp>
        <p:sp>
          <p:nvSpPr>
            <p:cNvPr id="5170" name="Line 52"/>
            <p:cNvSpPr>
              <a:spLocks noChangeShapeType="1"/>
            </p:cNvSpPr>
            <p:nvPr/>
          </p:nvSpPr>
          <p:spPr bwMode="auto">
            <a:xfrm flipV="1">
              <a:off x="2196" y="1989"/>
              <a:ext cx="4" cy="1"/>
            </a:xfrm>
            <a:prstGeom prst="line">
              <a:avLst/>
            </a:prstGeom>
            <a:noFill/>
            <a:ln w="7938">
              <a:solidFill>
                <a:srgbClr val="000000"/>
              </a:solidFill>
              <a:round/>
              <a:headEnd/>
              <a:tailEnd/>
            </a:ln>
          </p:spPr>
          <p:txBody>
            <a:bodyPr/>
            <a:lstStyle/>
            <a:p>
              <a:endParaRPr lang="en-US"/>
            </a:p>
          </p:txBody>
        </p:sp>
        <p:sp>
          <p:nvSpPr>
            <p:cNvPr id="5171" name="Line 53"/>
            <p:cNvSpPr>
              <a:spLocks noChangeShapeType="1"/>
            </p:cNvSpPr>
            <p:nvPr/>
          </p:nvSpPr>
          <p:spPr bwMode="auto">
            <a:xfrm flipV="1">
              <a:off x="2200" y="1988"/>
              <a:ext cx="5" cy="1"/>
            </a:xfrm>
            <a:prstGeom prst="line">
              <a:avLst/>
            </a:prstGeom>
            <a:noFill/>
            <a:ln w="7938">
              <a:solidFill>
                <a:srgbClr val="000000"/>
              </a:solidFill>
              <a:round/>
              <a:headEnd/>
              <a:tailEnd/>
            </a:ln>
          </p:spPr>
          <p:txBody>
            <a:bodyPr/>
            <a:lstStyle/>
            <a:p>
              <a:endParaRPr lang="en-US"/>
            </a:p>
          </p:txBody>
        </p:sp>
        <p:sp>
          <p:nvSpPr>
            <p:cNvPr id="5172" name="Line 54"/>
            <p:cNvSpPr>
              <a:spLocks noChangeShapeType="1"/>
            </p:cNvSpPr>
            <p:nvPr/>
          </p:nvSpPr>
          <p:spPr bwMode="auto">
            <a:xfrm>
              <a:off x="2205" y="1988"/>
              <a:ext cx="6" cy="1"/>
            </a:xfrm>
            <a:prstGeom prst="line">
              <a:avLst/>
            </a:prstGeom>
            <a:noFill/>
            <a:ln w="7938">
              <a:solidFill>
                <a:srgbClr val="000000"/>
              </a:solidFill>
              <a:round/>
              <a:headEnd/>
              <a:tailEnd/>
            </a:ln>
          </p:spPr>
          <p:txBody>
            <a:bodyPr/>
            <a:lstStyle/>
            <a:p>
              <a:endParaRPr lang="en-US"/>
            </a:p>
          </p:txBody>
        </p:sp>
        <p:sp>
          <p:nvSpPr>
            <p:cNvPr id="5173" name="Line 55"/>
            <p:cNvSpPr>
              <a:spLocks noChangeShapeType="1"/>
            </p:cNvSpPr>
            <p:nvPr/>
          </p:nvSpPr>
          <p:spPr bwMode="auto">
            <a:xfrm flipH="1">
              <a:off x="2208" y="1989"/>
              <a:ext cx="3" cy="1"/>
            </a:xfrm>
            <a:prstGeom prst="line">
              <a:avLst/>
            </a:prstGeom>
            <a:noFill/>
            <a:ln w="7938">
              <a:solidFill>
                <a:srgbClr val="000000"/>
              </a:solidFill>
              <a:round/>
              <a:headEnd/>
              <a:tailEnd/>
            </a:ln>
          </p:spPr>
          <p:txBody>
            <a:bodyPr/>
            <a:lstStyle/>
            <a:p>
              <a:endParaRPr lang="en-US"/>
            </a:p>
          </p:txBody>
        </p:sp>
        <p:sp>
          <p:nvSpPr>
            <p:cNvPr id="5174" name="Line 56"/>
            <p:cNvSpPr>
              <a:spLocks noChangeShapeType="1"/>
            </p:cNvSpPr>
            <p:nvPr/>
          </p:nvSpPr>
          <p:spPr bwMode="auto">
            <a:xfrm flipH="1">
              <a:off x="2205" y="1990"/>
              <a:ext cx="3" cy="2"/>
            </a:xfrm>
            <a:prstGeom prst="line">
              <a:avLst/>
            </a:prstGeom>
            <a:noFill/>
            <a:ln w="7938">
              <a:solidFill>
                <a:srgbClr val="000000"/>
              </a:solidFill>
              <a:round/>
              <a:headEnd/>
              <a:tailEnd/>
            </a:ln>
          </p:spPr>
          <p:txBody>
            <a:bodyPr/>
            <a:lstStyle/>
            <a:p>
              <a:endParaRPr lang="en-US"/>
            </a:p>
          </p:txBody>
        </p:sp>
        <p:sp>
          <p:nvSpPr>
            <p:cNvPr id="5175" name="Line 57"/>
            <p:cNvSpPr>
              <a:spLocks noChangeShapeType="1"/>
            </p:cNvSpPr>
            <p:nvPr/>
          </p:nvSpPr>
          <p:spPr bwMode="auto">
            <a:xfrm flipH="1">
              <a:off x="2202" y="1992"/>
              <a:ext cx="3" cy="0"/>
            </a:xfrm>
            <a:prstGeom prst="line">
              <a:avLst/>
            </a:prstGeom>
            <a:noFill/>
            <a:ln w="7938">
              <a:solidFill>
                <a:srgbClr val="000000"/>
              </a:solidFill>
              <a:round/>
              <a:headEnd/>
              <a:tailEnd/>
            </a:ln>
          </p:spPr>
          <p:txBody>
            <a:bodyPr/>
            <a:lstStyle/>
            <a:p>
              <a:endParaRPr lang="en-US"/>
            </a:p>
          </p:txBody>
        </p:sp>
        <p:sp>
          <p:nvSpPr>
            <p:cNvPr id="5176" name="Line 58"/>
            <p:cNvSpPr>
              <a:spLocks noChangeShapeType="1"/>
            </p:cNvSpPr>
            <p:nvPr/>
          </p:nvSpPr>
          <p:spPr bwMode="auto">
            <a:xfrm flipH="1">
              <a:off x="2200" y="1992"/>
              <a:ext cx="2" cy="1"/>
            </a:xfrm>
            <a:prstGeom prst="line">
              <a:avLst/>
            </a:prstGeom>
            <a:noFill/>
            <a:ln w="7938">
              <a:solidFill>
                <a:srgbClr val="000000"/>
              </a:solidFill>
              <a:round/>
              <a:headEnd/>
              <a:tailEnd/>
            </a:ln>
          </p:spPr>
          <p:txBody>
            <a:bodyPr/>
            <a:lstStyle/>
            <a:p>
              <a:endParaRPr lang="en-US"/>
            </a:p>
          </p:txBody>
        </p:sp>
        <p:sp>
          <p:nvSpPr>
            <p:cNvPr id="5177" name="Line 59"/>
            <p:cNvSpPr>
              <a:spLocks noChangeShapeType="1"/>
            </p:cNvSpPr>
            <p:nvPr/>
          </p:nvSpPr>
          <p:spPr bwMode="auto">
            <a:xfrm flipH="1">
              <a:off x="2197" y="1993"/>
              <a:ext cx="3" cy="2"/>
            </a:xfrm>
            <a:prstGeom prst="line">
              <a:avLst/>
            </a:prstGeom>
            <a:noFill/>
            <a:ln w="7938">
              <a:solidFill>
                <a:srgbClr val="000000"/>
              </a:solidFill>
              <a:round/>
              <a:headEnd/>
              <a:tailEnd/>
            </a:ln>
          </p:spPr>
          <p:txBody>
            <a:bodyPr/>
            <a:lstStyle/>
            <a:p>
              <a:endParaRPr lang="en-US"/>
            </a:p>
          </p:txBody>
        </p:sp>
        <p:sp>
          <p:nvSpPr>
            <p:cNvPr id="5178" name="Line 60"/>
            <p:cNvSpPr>
              <a:spLocks noChangeShapeType="1"/>
            </p:cNvSpPr>
            <p:nvPr/>
          </p:nvSpPr>
          <p:spPr bwMode="auto">
            <a:xfrm flipH="1">
              <a:off x="2196" y="1995"/>
              <a:ext cx="1" cy="2"/>
            </a:xfrm>
            <a:prstGeom prst="line">
              <a:avLst/>
            </a:prstGeom>
            <a:noFill/>
            <a:ln w="7938">
              <a:solidFill>
                <a:srgbClr val="000000"/>
              </a:solidFill>
              <a:round/>
              <a:headEnd/>
              <a:tailEnd/>
            </a:ln>
          </p:spPr>
          <p:txBody>
            <a:bodyPr/>
            <a:lstStyle/>
            <a:p>
              <a:endParaRPr lang="en-US"/>
            </a:p>
          </p:txBody>
        </p:sp>
        <p:sp>
          <p:nvSpPr>
            <p:cNvPr id="5179" name="Line 61"/>
            <p:cNvSpPr>
              <a:spLocks noChangeShapeType="1"/>
            </p:cNvSpPr>
            <p:nvPr/>
          </p:nvSpPr>
          <p:spPr bwMode="auto">
            <a:xfrm>
              <a:off x="2196" y="1997"/>
              <a:ext cx="1" cy="1"/>
            </a:xfrm>
            <a:prstGeom prst="line">
              <a:avLst/>
            </a:prstGeom>
            <a:noFill/>
            <a:ln w="7938">
              <a:solidFill>
                <a:srgbClr val="000000"/>
              </a:solidFill>
              <a:round/>
              <a:headEnd/>
              <a:tailEnd/>
            </a:ln>
          </p:spPr>
          <p:txBody>
            <a:bodyPr/>
            <a:lstStyle/>
            <a:p>
              <a:endParaRPr lang="en-US"/>
            </a:p>
          </p:txBody>
        </p:sp>
        <p:sp>
          <p:nvSpPr>
            <p:cNvPr id="5180" name="Line 62"/>
            <p:cNvSpPr>
              <a:spLocks noChangeShapeType="1"/>
            </p:cNvSpPr>
            <p:nvPr/>
          </p:nvSpPr>
          <p:spPr bwMode="auto">
            <a:xfrm flipH="1">
              <a:off x="2196" y="1998"/>
              <a:ext cx="1" cy="3"/>
            </a:xfrm>
            <a:prstGeom prst="line">
              <a:avLst/>
            </a:prstGeom>
            <a:noFill/>
            <a:ln w="7938">
              <a:solidFill>
                <a:srgbClr val="000000"/>
              </a:solidFill>
              <a:round/>
              <a:headEnd/>
              <a:tailEnd/>
            </a:ln>
          </p:spPr>
          <p:txBody>
            <a:bodyPr/>
            <a:lstStyle/>
            <a:p>
              <a:endParaRPr lang="en-US"/>
            </a:p>
          </p:txBody>
        </p:sp>
        <p:sp>
          <p:nvSpPr>
            <p:cNvPr id="5181" name="Line 63"/>
            <p:cNvSpPr>
              <a:spLocks noChangeShapeType="1"/>
            </p:cNvSpPr>
            <p:nvPr/>
          </p:nvSpPr>
          <p:spPr bwMode="auto">
            <a:xfrm flipH="1">
              <a:off x="2193" y="2001"/>
              <a:ext cx="3" cy="2"/>
            </a:xfrm>
            <a:prstGeom prst="line">
              <a:avLst/>
            </a:prstGeom>
            <a:noFill/>
            <a:ln w="7938">
              <a:solidFill>
                <a:srgbClr val="000000"/>
              </a:solidFill>
              <a:round/>
              <a:headEnd/>
              <a:tailEnd/>
            </a:ln>
          </p:spPr>
          <p:txBody>
            <a:bodyPr/>
            <a:lstStyle/>
            <a:p>
              <a:endParaRPr lang="en-US"/>
            </a:p>
          </p:txBody>
        </p:sp>
        <p:sp>
          <p:nvSpPr>
            <p:cNvPr id="5182" name="Line 64"/>
            <p:cNvSpPr>
              <a:spLocks noChangeShapeType="1"/>
            </p:cNvSpPr>
            <p:nvPr/>
          </p:nvSpPr>
          <p:spPr bwMode="auto">
            <a:xfrm flipH="1">
              <a:off x="2192" y="2003"/>
              <a:ext cx="1" cy="2"/>
            </a:xfrm>
            <a:prstGeom prst="line">
              <a:avLst/>
            </a:prstGeom>
            <a:noFill/>
            <a:ln w="7938">
              <a:solidFill>
                <a:srgbClr val="000000"/>
              </a:solidFill>
              <a:round/>
              <a:headEnd/>
              <a:tailEnd/>
            </a:ln>
          </p:spPr>
          <p:txBody>
            <a:bodyPr/>
            <a:lstStyle/>
            <a:p>
              <a:endParaRPr lang="en-US"/>
            </a:p>
          </p:txBody>
        </p:sp>
        <p:sp>
          <p:nvSpPr>
            <p:cNvPr id="5183" name="Line 65"/>
            <p:cNvSpPr>
              <a:spLocks noChangeShapeType="1"/>
            </p:cNvSpPr>
            <p:nvPr/>
          </p:nvSpPr>
          <p:spPr bwMode="auto">
            <a:xfrm>
              <a:off x="2192" y="2005"/>
              <a:ext cx="0" cy="3"/>
            </a:xfrm>
            <a:prstGeom prst="line">
              <a:avLst/>
            </a:prstGeom>
            <a:noFill/>
            <a:ln w="7938">
              <a:solidFill>
                <a:srgbClr val="000000"/>
              </a:solidFill>
              <a:round/>
              <a:headEnd/>
              <a:tailEnd/>
            </a:ln>
          </p:spPr>
          <p:txBody>
            <a:bodyPr/>
            <a:lstStyle/>
            <a:p>
              <a:endParaRPr lang="en-US"/>
            </a:p>
          </p:txBody>
        </p:sp>
        <p:sp>
          <p:nvSpPr>
            <p:cNvPr id="5184" name="Line 66"/>
            <p:cNvSpPr>
              <a:spLocks noChangeShapeType="1"/>
            </p:cNvSpPr>
            <p:nvPr/>
          </p:nvSpPr>
          <p:spPr bwMode="auto">
            <a:xfrm>
              <a:off x="2192" y="2008"/>
              <a:ext cx="1" cy="2"/>
            </a:xfrm>
            <a:prstGeom prst="line">
              <a:avLst/>
            </a:prstGeom>
            <a:noFill/>
            <a:ln w="7938">
              <a:solidFill>
                <a:srgbClr val="000000"/>
              </a:solidFill>
              <a:round/>
              <a:headEnd/>
              <a:tailEnd/>
            </a:ln>
          </p:spPr>
          <p:txBody>
            <a:bodyPr/>
            <a:lstStyle/>
            <a:p>
              <a:endParaRPr lang="en-US"/>
            </a:p>
          </p:txBody>
        </p:sp>
        <p:sp>
          <p:nvSpPr>
            <p:cNvPr id="5185" name="Line 67"/>
            <p:cNvSpPr>
              <a:spLocks noChangeShapeType="1"/>
            </p:cNvSpPr>
            <p:nvPr/>
          </p:nvSpPr>
          <p:spPr bwMode="auto">
            <a:xfrm>
              <a:off x="2193" y="2010"/>
              <a:ext cx="27" cy="7"/>
            </a:xfrm>
            <a:prstGeom prst="line">
              <a:avLst/>
            </a:prstGeom>
            <a:noFill/>
            <a:ln w="7938">
              <a:solidFill>
                <a:srgbClr val="000000"/>
              </a:solidFill>
              <a:round/>
              <a:headEnd/>
              <a:tailEnd/>
            </a:ln>
          </p:spPr>
          <p:txBody>
            <a:bodyPr/>
            <a:lstStyle/>
            <a:p>
              <a:endParaRPr lang="en-US"/>
            </a:p>
          </p:txBody>
        </p:sp>
        <p:sp>
          <p:nvSpPr>
            <p:cNvPr id="5186" name="Line 68"/>
            <p:cNvSpPr>
              <a:spLocks noChangeShapeType="1"/>
            </p:cNvSpPr>
            <p:nvPr/>
          </p:nvSpPr>
          <p:spPr bwMode="auto">
            <a:xfrm>
              <a:off x="2220" y="2017"/>
              <a:ext cx="27" cy="9"/>
            </a:xfrm>
            <a:prstGeom prst="line">
              <a:avLst/>
            </a:prstGeom>
            <a:noFill/>
            <a:ln w="7938">
              <a:solidFill>
                <a:srgbClr val="000000"/>
              </a:solidFill>
              <a:round/>
              <a:headEnd/>
              <a:tailEnd/>
            </a:ln>
          </p:spPr>
          <p:txBody>
            <a:bodyPr/>
            <a:lstStyle/>
            <a:p>
              <a:endParaRPr lang="en-US"/>
            </a:p>
          </p:txBody>
        </p:sp>
        <p:sp>
          <p:nvSpPr>
            <p:cNvPr id="5187" name="Line 69"/>
            <p:cNvSpPr>
              <a:spLocks noChangeShapeType="1"/>
            </p:cNvSpPr>
            <p:nvPr/>
          </p:nvSpPr>
          <p:spPr bwMode="auto">
            <a:xfrm>
              <a:off x="2247" y="2026"/>
              <a:ext cx="24" cy="12"/>
            </a:xfrm>
            <a:prstGeom prst="line">
              <a:avLst/>
            </a:prstGeom>
            <a:noFill/>
            <a:ln w="7938">
              <a:solidFill>
                <a:srgbClr val="000000"/>
              </a:solidFill>
              <a:round/>
              <a:headEnd/>
              <a:tailEnd/>
            </a:ln>
          </p:spPr>
          <p:txBody>
            <a:bodyPr/>
            <a:lstStyle/>
            <a:p>
              <a:endParaRPr lang="en-US"/>
            </a:p>
          </p:txBody>
        </p:sp>
        <p:sp>
          <p:nvSpPr>
            <p:cNvPr id="5188" name="Line 70"/>
            <p:cNvSpPr>
              <a:spLocks noChangeShapeType="1"/>
            </p:cNvSpPr>
            <p:nvPr/>
          </p:nvSpPr>
          <p:spPr bwMode="auto">
            <a:xfrm>
              <a:off x="2271" y="2038"/>
              <a:ext cx="19" cy="6"/>
            </a:xfrm>
            <a:prstGeom prst="line">
              <a:avLst/>
            </a:prstGeom>
            <a:noFill/>
            <a:ln w="7938">
              <a:solidFill>
                <a:srgbClr val="000000"/>
              </a:solidFill>
              <a:round/>
              <a:headEnd/>
              <a:tailEnd/>
            </a:ln>
          </p:spPr>
          <p:txBody>
            <a:bodyPr/>
            <a:lstStyle/>
            <a:p>
              <a:endParaRPr lang="en-US"/>
            </a:p>
          </p:txBody>
        </p:sp>
        <p:sp>
          <p:nvSpPr>
            <p:cNvPr id="5189" name="Line 71"/>
            <p:cNvSpPr>
              <a:spLocks noChangeShapeType="1"/>
            </p:cNvSpPr>
            <p:nvPr/>
          </p:nvSpPr>
          <p:spPr bwMode="auto">
            <a:xfrm>
              <a:off x="2290" y="2044"/>
              <a:ext cx="17" cy="11"/>
            </a:xfrm>
            <a:prstGeom prst="line">
              <a:avLst/>
            </a:prstGeom>
            <a:noFill/>
            <a:ln w="7938">
              <a:solidFill>
                <a:srgbClr val="000000"/>
              </a:solidFill>
              <a:round/>
              <a:headEnd/>
              <a:tailEnd/>
            </a:ln>
          </p:spPr>
          <p:txBody>
            <a:bodyPr/>
            <a:lstStyle/>
            <a:p>
              <a:endParaRPr lang="en-US"/>
            </a:p>
          </p:txBody>
        </p:sp>
        <p:sp>
          <p:nvSpPr>
            <p:cNvPr id="5190" name="Line 72"/>
            <p:cNvSpPr>
              <a:spLocks noChangeShapeType="1"/>
            </p:cNvSpPr>
            <p:nvPr/>
          </p:nvSpPr>
          <p:spPr bwMode="auto">
            <a:xfrm>
              <a:off x="2307" y="2055"/>
              <a:ext cx="16" cy="14"/>
            </a:xfrm>
            <a:prstGeom prst="line">
              <a:avLst/>
            </a:prstGeom>
            <a:noFill/>
            <a:ln w="7938">
              <a:solidFill>
                <a:srgbClr val="000000"/>
              </a:solidFill>
              <a:round/>
              <a:headEnd/>
              <a:tailEnd/>
            </a:ln>
          </p:spPr>
          <p:txBody>
            <a:bodyPr/>
            <a:lstStyle/>
            <a:p>
              <a:endParaRPr lang="en-US"/>
            </a:p>
          </p:txBody>
        </p:sp>
        <p:sp>
          <p:nvSpPr>
            <p:cNvPr id="5191" name="Line 73"/>
            <p:cNvSpPr>
              <a:spLocks noChangeShapeType="1"/>
            </p:cNvSpPr>
            <p:nvPr/>
          </p:nvSpPr>
          <p:spPr bwMode="auto">
            <a:xfrm flipH="1">
              <a:off x="2306" y="2069"/>
              <a:ext cx="17" cy="1"/>
            </a:xfrm>
            <a:prstGeom prst="line">
              <a:avLst/>
            </a:prstGeom>
            <a:noFill/>
            <a:ln w="7938">
              <a:solidFill>
                <a:srgbClr val="000000"/>
              </a:solidFill>
              <a:round/>
              <a:headEnd/>
              <a:tailEnd/>
            </a:ln>
          </p:spPr>
          <p:txBody>
            <a:bodyPr/>
            <a:lstStyle/>
            <a:p>
              <a:endParaRPr lang="en-US"/>
            </a:p>
          </p:txBody>
        </p:sp>
        <p:sp>
          <p:nvSpPr>
            <p:cNvPr id="5192" name="Line 74"/>
            <p:cNvSpPr>
              <a:spLocks noChangeShapeType="1"/>
            </p:cNvSpPr>
            <p:nvPr/>
          </p:nvSpPr>
          <p:spPr bwMode="auto">
            <a:xfrm flipH="1" flipV="1">
              <a:off x="2288" y="2069"/>
              <a:ext cx="18" cy="1"/>
            </a:xfrm>
            <a:prstGeom prst="line">
              <a:avLst/>
            </a:prstGeom>
            <a:noFill/>
            <a:ln w="7938">
              <a:solidFill>
                <a:srgbClr val="000000"/>
              </a:solidFill>
              <a:round/>
              <a:headEnd/>
              <a:tailEnd/>
            </a:ln>
          </p:spPr>
          <p:txBody>
            <a:bodyPr/>
            <a:lstStyle/>
            <a:p>
              <a:endParaRPr lang="en-US"/>
            </a:p>
          </p:txBody>
        </p:sp>
        <p:sp>
          <p:nvSpPr>
            <p:cNvPr id="5193" name="Line 75"/>
            <p:cNvSpPr>
              <a:spLocks noChangeShapeType="1"/>
            </p:cNvSpPr>
            <p:nvPr/>
          </p:nvSpPr>
          <p:spPr bwMode="auto">
            <a:xfrm flipH="1" flipV="1">
              <a:off x="2275" y="2068"/>
              <a:ext cx="13" cy="1"/>
            </a:xfrm>
            <a:prstGeom prst="line">
              <a:avLst/>
            </a:prstGeom>
            <a:noFill/>
            <a:ln w="7938">
              <a:solidFill>
                <a:srgbClr val="000000"/>
              </a:solidFill>
              <a:round/>
              <a:headEnd/>
              <a:tailEnd/>
            </a:ln>
          </p:spPr>
          <p:txBody>
            <a:bodyPr/>
            <a:lstStyle/>
            <a:p>
              <a:endParaRPr lang="en-US"/>
            </a:p>
          </p:txBody>
        </p:sp>
        <p:sp>
          <p:nvSpPr>
            <p:cNvPr id="5194" name="Line 76"/>
            <p:cNvSpPr>
              <a:spLocks noChangeShapeType="1"/>
            </p:cNvSpPr>
            <p:nvPr/>
          </p:nvSpPr>
          <p:spPr bwMode="auto">
            <a:xfrm flipH="1" flipV="1">
              <a:off x="2233" y="2067"/>
              <a:ext cx="42" cy="1"/>
            </a:xfrm>
            <a:prstGeom prst="line">
              <a:avLst/>
            </a:prstGeom>
            <a:noFill/>
            <a:ln w="7938">
              <a:solidFill>
                <a:srgbClr val="000000"/>
              </a:solidFill>
              <a:round/>
              <a:headEnd/>
              <a:tailEnd/>
            </a:ln>
          </p:spPr>
          <p:txBody>
            <a:bodyPr/>
            <a:lstStyle/>
            <a:p>
              <a:endParaRPr lang="en-US"/>
            </a:p>
          </p:txBody>
        </p:sp>
        <p:sp>
          <p:nvSpPr>
            <p:cNvPr id="5195" name="Line 77"/>
            <p:cNvSpPr>
              <a:spLocks noChangeShapeType="1"/>
            </p:cNvSpPr>
            <p:nvPr/>
          </p:nvSpPr>
          <p:spPr bwMode="auto">
            <a:xfrm flipH="1">
              <a:off x="2192" y="2067"/>
              <a:ext cx="41" cy="2"/>
            </a:xfrm>
            <a:prstGeom prst="line">
              <a:avLst/>
            </a:prstGeom>
            <a:noFill/>
            <a:ln w="7938">
              <a:solidFill>
                <a:srgbClr val="000000"/>
              </a:solidFill>
              <a:round/>
              <a:headEnd/>
              <a:tailEnd/>
            </a:ln>
          </p:spPr>
          <p:txBody>
            <a:bodyPr/>
            <a:lstStyle/>
            <a:p>
              <a:endParaRPr lang="en-US"/>
            </a:p>
          </p:txBody>
        </p:sp>
        <p:sp>
          <p:nvSpPr>
            <p:cNvPr id="5196" name="Line 78"/>
            <p:cNvSpPr>
              <a:spLocks noChangeShapeType="1"/>
            </p:cNvSpPr>
            <p:nvPr/>
          </p:nvSpPr>
          <p:spPr bwMode="auto">
            <a:xfrm flipH="1">
              <a:off x="2151" y="2069"/>
              <a:ext cx="41" cy="5"/>
            </a:xfrm>
            <a:prstGeom prst="line">
              <a:avLst/>
            </a:prstGeom>
            <a:noFill/>
            <a:ln w="7938">
              <a:solidFill>
                <a:srgbClr val="000000"/>
              </a:solidFill>
              <a:round/>
              <a:headEnd/>
              <a:tailEnd/>
            </a:ln>
          </p:spPr>
          <p:txBody>
            <a:bodyPr/>
            <a:lstStyle/>
            <a:p>
              <a:endParaRPr lang="en-US"/>
            </a:p>
          </p:txBody>
        </p:sp>
        <p:sp>
          <p:nvSpPr>
            <p:cNvPr id="5197" name="Line 79"/>
            <p:cNvSpPr>
              <a:spLocks noChangeShapeType="1"/>
            </p:cNvSpPr>
            <p:nvPr/>
          </p:nvSpPr>
          <p:spPr bwMode="auto">
            <a:xfrm flipH="1">
              <a:off x="2107" y="2074"/>
              <a:ext cx="44" cy="4"/>
            </a:xfrm>
            <a:prstGeom prst="line">
              <a:avLst/>
            </a:prstGeom>
            <a:noFill/>
            <a:ln w="7938">
              <a:solidFill>
                <a:srgbClr val="000000"/>
              </a:solidFill>
              <a:round/>
              <a:headEnd/>
              <a:tailEnd/>
            </a:ln>
          </p:spPr>
          <p:txBody>
            <a:bodyPr/>
            <a:lstStyle/>
            <a:p>
              <a:endParaRPr lang="en-US"/>
            </a:p>
          </p:txBody>
        </p:sp>
        <p:sp>
          <p:nvSpPr>
            <p:cNvPr id="5198" name="Line 80"/>
            <p:cNvSpPr>
              <a:spLocks noChangeShapeType="1"/>
            </p:cNvSpPr>
            <p:nvPr/>
          </p:nvSpPr>
          <p:spPr bwMode="auto">
            <a:xfrm flipH="1">
              <a:off x="2093" y="2078"/>
              <a:ext cx="14" cy="5"/>
            </a:xfrm>
            <a:prstGeom prst="line">
              <a:avLst/>
            </a:prstGeom>
            <a:noFill/>
            <a:ln w="7938">
              <a:solidFill>
                <a:srgbClr val="000000"/>
              </a:solidFill>
              <a:round/>
              <a:headEnd/>
              <a:tailEnd/>
            </a:ln>
          </p:spPr>
          <p:txBody>
            <a:bodyPr/>
            <a:lstStyle/>
            <a:p>
              <a:endParaRPr lang="en-US"/>
            </a:p>
          </p:txBody>
        </p:sp>
        <p:sp>
          <p:nvSpPr>
            <p:cNvPr id="5199" name="Line 81"/>
            <p:cNvSpPr>
              <a:spLocks noChangeShapeType="1"/>
            </p:cNvSpPr>
            <p:nvPr/>
          </p:nvSpPr>
          <p:spPr bwMode="auto">
            <a:xfrm flipH="1">
              <a:off x="2063" y="2083"/>
              <a:ext cx="30" cy="9"/>
            </a:xfrm>
            <a:prstGeom prst="line">
              <a:avLst/>
            </a:prstGeom>
            <a:noFill/>
            <a:ln w="7938">
              <a:solidFill>
                <a:srgbClr val="000000"/>
              </a:solidFill>
              <a:round/>
              <a:headEnd/>
              <a:tailEnd/>
            </a:ln>
          </p:spPr>
          <p:txBody>
            <a:bodyPr/>
            <a:lstStyle/>
            <a:p>
              <a:endParaRPr lang="en-US"/>
            </a:p>
          </p:txBody>
        </p:sp>
        <p:sp>
          <p:nvSpPr>
            <p:cNvPr id="5200" name="Line 82"/>
            <p:cNvSpPr>
              <a:spLocks noChangeShapeType="1"/>
            </p:cNvSpPr>
            <p:nvPr/>
          </p:nvSpPr>
          <p:spPr bwMode="auto">
            <a:xfrm flipH="1">
              <a:off x="2048" y="2092"/>
              <a:ext cx="15" cy="7"/>
            </a:xfrm>
            <a:prstGeom prst="line">
              <a:avLst/>
            </a:prstGeom>
            <a:noFill/>
            <a:ln w="7938">
              <a:solidFill>
                <a:srgbClr val="000000"/>
              </a:solidFill>
              <a:round/>
              <a:headEnd/>
              <a:tailEnd/>
            </a:ln>
          </p:spPr>
          <p:txBody>
            <a:bodyPr/>
            <a:lstStyle/>
            <a:p>
              <a:endParaRPr lang="en-US"/>
            </a:p>
          </p:txBody>
        </p:sp>
        <p:sp>
          <p:nvSpPr>
            <p:cNvPr id="5201" name="Line 83"/>
            <p:cNvSpPr>
              <a:spLocks noChangeShapeType="1"/>
            </p:cNvSpPr>
            <p:nvPr/>
          </p:nvSpPr>
          <p:spPr bwMode="auto">
            <a:xfrm flipH="1">
              <a:off x="2037" y="2099"/>
              <a:ext cx="11" cy="9"/>
            </a:xfrm>
            <a:prstGeom prst="line">
              <a:avLst/>
            </a:prstGeom>
            <a:noFill/>
            <a:ln w="7938">
              <a:solidFill>
                <a:srgbClr val="000000"/>
              </a:solidFill>
              <a:round/>
              <a:headEnd/>
              <a:tailEnd/>
            </a:ln>
          </p:spPr>
          <p:txBody>
            <a:bodyPr/>
            <a:lstStyle/>
            <a:p>
              <a:endParaRPr lang="en-US"/>
            </a:p>
          </p:txBody>
        </p:sp>
        <p:sp>
          <p:nvSpPr>
            <p:cNvPr id="5202" name="Line 84"/>
            <p:cNvSpPr>
              <a:spLocks noChangeShapeType="1"/>
            </p:cNvSpPr>
            <p:nvPr/>
          </p:nvSpPr>
          <p:spPr bwMode="auto">
            <a:xfrm>
              <a:off x="2037" y="2108"/>
              <a:ext cx="5" cy="4"/>
            </a:xfrm>
            <a:prstGeom prst="line">
              <a:avLst/>
            </a:prstGeom>
            <a:noFill/>
            <a:ln w="7938">
              <a:solidFill>
                <a:srgbClr val="000000"/>
              </a:solidFill>
              <a:round/>
              <a:headEnd/>
              <a:tailEnd/>
            </a:ln>
          </p:spPr>
          <p:txBody>
            <a:bodyPr/>
            <a:lstStyle/>
            <a:p>
              <a:endParaRPr lang="en-US"/>
            </a:p>
          </p:txBody>
        </p:sp>
        <p:sp>
          <p:nvSpPr>
            <p:cNvPr id="5203" name="Line 85"/>
            <p:cNvSpPr>
              <a:spLocks noChangeShapeType="1"/>
            </p:cNvSpPr>
            <p:nvPr/>
          </p:nvSpPr>
          <p:spPr bwMode="auto">
            <a:xfrm>
              <a:off x="2042" y="2112"/>
              <a:ext cx="2" cy="3"/>
            </a:xfrm>
            <a:prstGeom prst="line">
              <a:avLst/>
            </a:prstGeom>
            <a:noFill/>
            <a:ln w="7938">
              <a:solidFill>
                <a:srgbClr val="000000"/>
              </a:solidFill>
              <a:round/>
              <a:headEnd/>
              <a:tailEnd/>
            </a:ln>
          </p:spPr>
          <p:txBody>
            <a:bodyPr/>
            <a:lstStyle/>
            <a:p>
              <a:endParaRPr lang="en-US"/>
            </a:p>
          </p:txBody>
        </p:sp>
        <p:sp>
          <p:nvSpPr>
            <p:cNvPr id="5204" name="Line 86"/>
            <p:cNvSpPr>
              <a:spLocks noChangeShapeType="1"/>
            </p:cNvSpPr>
            <p:nvPr/>
          </p:nvSpPr>
          <p:spPr bwMode="auto">
            <a:xfrm flipH="1">
              <a:off x="2043" y="2115"/>
              <a:ext cx="1" cy="5"/>
            </a:xfrm>
            <a:prstGeom prst="line">
              <a:avLst/>
            </a:prstGeom>
            <a:noFill/>
            <a:ln w="7938">
              <a:solidFill>
                <a:srgbClr val="000000"/>
              </a:solidFill>
              <a:round/>
              <a:headEnd/>
              <a:tailEnd/>
            </a:ln>
          </p:spPr>
          <p:txBody>
            <a:bodyPr/>
            <a:lstStyle/>
            <a:p>
              <a:endParaRPr lang="en-US"/>
            </a:p>
          </p:txBody>
        </p:sp>
        <p:sp>
          <p:nvSpPr>
            <p:cNvPr id="5205" name="Line 87"/>
            <p:cNvSpPr>
              <a:spLocks noChangeShapeType="1"/>
            </p:cNvSpPr>
            <p:nvPr/>
          </p:nvSpPr>
          <p:spPr bwMode="auto">
            <a:xfrm>
              <a:off x="2043" y="2120"/>
              <a:ext cx="1" cy="5"/>
            </a:xfrm>
            <a:prstGeom prst="line">
              <a:avLst/>
            </a:prstGeom>
            <a:noFill/>
            <a:ln w="7938">
              <a:solidFill>
                <a:srgbClr val="000000"/>
              </a:solidFill>
              <a:round/>
              <a:headEnd/>
              <a:tailEnd/>
            </a:ln>
          </p:spPr>
          <p:txBody>
            <a:bodyPr/>
            <a:lstStyle/>
            <a:p>
              <a:endParaRPr lang="en-US"/>
            </a:p>
          </p:txBody>
        </p:sp>
        <p:sp>
          <p:nvSpPr>
            <p:cNvPr id="5206" name="Line 88"/>
            <p:cNvSpPr>
              <a:spLocks noChangeShapeType="1"/>
            </p:cNvSpPr>
            <p:nvPr/>
          </p:nvSpPr>
          <p:spPr bwMode="auto">
            <a:xfrm>
              <a:off x="2044" y="2125"/>
              <a:ext cx="3" cy="3"/>
            </a:xfrm>
            <a:prstGeom prst="line">
              <a:avLst/>
            </a:prstGeom>
            <a:noFill/>
            <a:ln w="7938">
              <a:solidFill>
                <a:srgbClr val="000000"/>
              </a:solidFill>
              <a:round/>
              <a:headEnd/>
              <a:tailEnd/>
            </a:ln>
          </p:spPr>
          <p:txBody>
            <a:bodyPr/>
            <a:lstStyle/>
            <a:p>
              <a:endParaRPr lang="en-US"/>
            </a:p>
          </p:txBody>
        </p:sp>
        <p:sp>
          <p:nvSpPr>
            <p:cNvPr id="5207" name="Line 89"/>
            <p:cNvSpPr>
              <a:spLocks noChangeShapeType="1"/>
            </p:cNvSpPr>
            <p:nvPr/>
          </p:nvSpPr>
          <p:spPr bwMode="auto">
            <a:xfrm flipH="1">
              <a:off x="2044" y="2128"/>
              <a:ext cx="3" cy="2"/>
            </a:xfrm>
            <a:prstGeom prst="line">
              <a:avLst/>
            </a:prstGeom>
            <a:noFill/>
            <a:ln w="7938">
              <a:solidFill>
                <a:srgbClr val="000000"/>
              </a:solidFill>
              <a:round/>
              <a:headEnd/>
              <a:tailEnd/>
            </a:ln>
          </p:spPr>
          <p:txBody>
            <a:bodyPr/>
            <a:lstStyle/>
            <a:p>
              <a:endParaRPr lang="en-US"/>
            </a:p>
          </p:txBody>
        </p:sp>
        <p:sp>
          <p:nvSpPr>
            <p:cNvPr id="5208" name="Line 90"/>
            <p:cNvSpPr>
              <a:spLocks noChangeShapeType="1"/>
            </p:cNvSpPr>
            <p:nvPr/>
          </p:nvSpPr>
          <p:spPr bwMode="auto">
            <a:xfrm flipH="1">
              <a:off x="2043" y="2130"/>
              <a:ext cx="1" cy="0"/>
            </a:xfrm>
            <a:prstGeom prst="line">
              <a:avLst/>
            </a:prstGeom>
            <a:noFill/>
            <a:ln w="7938">
              <a:solidFill>
                <a:srgbClr val="000000"/>
              </a:solidFill>
              <a:round/>
              <a:headEnd/>
              <a:tailEnd/>
            </a:ln>
          </p:spPr>
          <p:txBody>
            <a:bodyPr/>
            <a:lstStyle/>
            <a:p>
              <a:endParaRPr lang="en-US"/>
            </a:p>
          </p:txBody>
        </p:sp>
        <p:sp>
          <p:nvSpPr>
            <p:cNvPr id="5209" name="Line 91"/>
            <p:cNvSpPr>
              <a:spLocks noChangeShapeType="1"/>
            </p:cNvSpPr>
            <p:nvPr/>
          </p:nvSpPr>
          <p:spPr bwMode="auto">
            <a:xfrm flipH="1" flipV="1">
              <a:off x="2042" y="2129"/>
              <a:ext cx="1" cy="1"/>
            </a:xfrm>
            <a:prstGeom prst="line">
              <a:avLst/>
            </a:prstGeom>
            <a:noFill/>
            <a:ln w="7938">
              <a:solidFill>
                <a:srgbClr val="000000"/>
              </a:solidFill>
              <a:round/>
              <a:headEnd/>
              <a:tailEnd/>
            </a:ln>
          </p:spPr>
          <p:txBody>
            <a:bodyPr/>
            <a:lstStyle/>
            <a:p>
              <a:endParaRPr lang="en-US"/>
            </a:p>
          </p:txBody>
        </p:sp>
        <p:sp>
          <p:nvSpPr>
            <p:cNvPr id="5210" name="Line 92"/>
            <p:cNvSpPr>
              <a:spLocks noChangeShapeType="1"/>
            </p:cNvSpPr>
            <p:nvPr/>
          </p:nvSpPr>
          <p:spPr bwMode="auto">
            <a:xfrm flipH="1" flipV="1">
              <a:off x="2032" y="2128"/>
              <a:ext cx="10" cy="1"/>
            </a:xfrm>
            <a:prstGeom prst="line">
              <a:avLst/>
            </a:prstGeom>
            <a:noFill/>
            <a:ln w="7938">
              <a:solidFill>
                <a:srgbClr val="000000"/>
              </a:solidFill>
              <a:round/>
              <a:headEnd/>
              <a:tailEnd/>
            </a:ln>
          </p:spPr>
          <p:txBody>
            <a:bodyPr/>
            <a:lstStyle/>
            <a:p>
              <a:endParaRPr lang="en-US"/>
            </a:p>
          </p:txBody>
        </p:sp>
        <p:sp>
          <p:nvSpPr>
            <p:cNvPr id="5211" name="Line 93"/>
            <p:cNvSpPr>
              <a:spLocks noChangeShapeType="1"/>
            </p:cNvSpPr>
            <p:nvPr/>
          </p:nvSpPr>
          <p:spPr bwMode="auto">
            <a:xfrm flipH="1">
              <a:off x="2021" y="2128"/>
              <a:ext cx="11" cy="1"/>
            </a:xfrm>
            <a:prstGeom prst="line">
              <a:avLst/>
            </a:prstGeom>
            <a:noFill/>
            <a:ln w="7938">
              <a:solidFill>
                <a:srgbClr val="000000"/>
              </a:solidFill>
              <a:round/>
              <a:headEnd/>
              <a:tailEnd/>
            </a:ln>
          </p:spPr>
          <p:txBody>
            <a:bodyPr/>
            <a:lstStyle/>
            <a:p>
              <a:endParaRPr lang="en-US"/>
            </a:p>
          </p:txBody>
        </p:sp>
        <p:sp>
          <p:nvSpPr>
            <p:cNvPr id="5212" name="Line 94"/>
            <p:cNvSpPr>
              <a:spLocks noChangeShapeType="1"/>
            </p:cNvSpPr>
            <p:nvPr/>
          </p:nvSpPr>
          <p:spPr bwMode="auto">
            <a:xfrm flipH="1">
              <a:off x="2011" y="2129"/>
              <a:ext cx="10" cy="2"/>
            </a:xfrm>
            <a:prstGeom prst="line">
              <a:avLst/>
            </a:prstGeom>
            <a:noFill/>
            <a:ln w="7938">
              <a:solidFill>
                <a:srgbClr val="000000"/>
              </a:solidFill>
              <a:round/>
              <a:headEnd/>
              <a:tailEnd/>
            </a:ln>
          </p:spPr>
          <p:txBody>
            <a:bodyPr/>
            <a:lstStyle/>
            <a:p>
              <a:endParaRPr lang="en-US"/>
            </a:p>
          </p:txBody>
        </p:sp>
        <p:sp>
          <p:nvSpPr>
            <p:cNvPr id="5213" name="Line 95"/>
            <p:cNvSpPr>
              <a:spLocks noChangeShapeType="1"/>
            </p:cNvSpPr>
            <p:nvPr/>
          </p:nvSpPr>
          <p:spPr bwMode="auto">
            <a:xfrm>
              <a:off x="2011" y="2131"/>
              <a:ext cx="2" cy="12"/>
            </a:xfrm>
            <a:prstGeom prst="line">
              <a:avLst/>
            </a:prstGeom>
            <a:noFill/>
            <a:ln w="7938">
              <a:solidFill>
                <a:srgbClr val="000000"/>
              </a:solidFill>
              <a:round/>
              <a:headEnd/>
              <a:tailEnd/>
            </a:ln>
          </p:spPr>
          <p:txBody>
            <a:bodyPr/>
            <a:lstStyle/>
            <a:p>
              <a:endParaRPr lang="en-US"/>
            </a:p>
          </p:txBody>
        </p:sp>
        <p:sp>
          <p:nvSpPr>
            <p:cNvPr id="5214" name="Line 96"/>
            <p:cNvSpPr>
              <a:spLocks noChangeShapeType="1"/>
            </p:cNvSpPr>
            <p:nvPr/>
          </p:nvSpPr>
          <p:spPr bwMode="auto">
            <a:xfrm>
              <a:off x="2013" y="2143"/>
              <a:ext cx="3" cy="5"/>
            </a:xfrm>
            <a:prstGeom prst="line">
              <a:avLst/>
            </a:prstGeom>
            <a:noFill/>
            <a:ln w="7938">
              <a:solidFill>
                <a:srgbClr val="000000"/>
              </a:solidFill>
              <a:round/>
              <a:headEnd/>
              <a:tailEnd/>
            </a:ln>
          </p:spPr>
          <p:txBody>
            <a:bodyPr/>
            <a:lstStyle/>
            <a:p>
              <a:endParaRPr lang="en-US"/>
            </a:p>
          </p:txBody>
        </p:sp>
        <p:sp>
          <p:nvSpPr>
            <p:cNvPr id="5215" name="Line 97"/>
            <p:cNvSpPr>
              <a:spLocks noChangeShapeType="1"/>
            </p:cNvSpPr>
            <p:nvPr/>
          </p:nvSpPr>
          <p:spPr bwMode="auto">
            <a:xfrm>
              <a:off x="2016" y="2148"/>
              <a:ext cx="6" cy="2"/>
            </a:xfrm>
            <a:prstGeom prst="line">
              <a:avLst/>
            </a:prstGeom>
            <a:noFill/>
            <a:ln w="7938">
              <a:solidFill>
                <a:srgbClr val="000000"/>
              </a:solidFill>
              <a:round/>
              <a:headEnd/>
              <a:tailEnd/>
            </a:ln>
          </p:spPr>
          <p:txBody>
            <a:bodyPr/>
            <a:lstStyle/>
            <a:p>
              <a:endParaRPr lang="en-US"/>
            </a:p>
          </p:txBody>
        </p:sp>
        <p:sp>
          <p:nvSpPr>
            <p:cNvPr id="5216" name="Line 98"/>
            <p:cNvSpPr>
              <a:spLocks noChangeShapeType="1"/>
            </p:cNvSpPr>
            <p:nvPr/>
          </p:nvSpPr>
          <p:spPr bwMode="auto">
            <a:xfrm flipV="1">
              <a:off x="2022" y="2148"/>
              <a:ext cx="15" cy="2"/>
            </a:xfrm>
            <a:prstGeom prst="line">
              <a:avLst/>
            </a:prstGeom>
            <a:noFill/>
            <a:ln w="7938">
              <a:solidFill>
                <a:srgbClr val="000000"/>
              </a:solidFill>
              <a:round/>
              <a:headEnd/>
              <a:tailEnd/>
            </a:ln>
          </p:spPr>
          <p:txBody>
            <a:bodyPr/>
            <a:lstStyle/>
            <a:p>
              <a:endParaRPr lang="en-US"/>
            </a:p>
          </p:txBody>
        </p:sp>
        <p:sp>
          <p:nvSpPr>
            <p:cNvPr id="5217" name="Line 99"/>
            <p:cNvSpPr>
              <a:spLocks noChangeShapeType="1"/>
            </p:cNvSpPr>
            <p:nvPr/>
          </p:nvSpPr>
          <p:spPr bwMode="auto">
            <a:xfrm>
              <a:off x="2037" y="2148"/>
              <a:ext cx="16" cy="1"/>
            </a:xfrm>
            <a:prstGeom prst="line">
              <a:avLst/>
            </a:prstGeom>
            <a:noFill/>
            <a:ln w="7938">
              <a:solidFill>
                <a:srgbClr val="000000"/>
              </a:solidFill>
              <a:round/>
              <a:headEnd/>
              <a:tailEnd/>
            </a:ln>
          </p:spPr>
          <p:txBody>
            <a:bodyPr/>
            <a:lstStyle/>
            <a:p>
              <a:endParaRPr lang="en-US"/>
            </a:p>
          </p:txBody>
        </p:sp>
        <p:sp>
          <p:nvSpPr>
            <p:cNvPr id="5218" name="Line 100"/>
            <p:cNvSpPr>
              <a:spLocks noChangeShapeType="1"/>
            </p:cNvSpPr>
            <p:nvPr/>
          </p:nvSpPr>
          <p:spPr bwMode="auto">
            <a:xfrm>
              <a:off x="2053" y="2149"/>
              <a:ext cx="16" cy="2"/>
            </a:xfrm>
            <a:prstGeom prst="line">
              <a:avLst/>
            </a:prstGeom>
            <a:noFill/>
            <a:ln w="7938">
              <a:solidFill>
                <a:srgbClr val="000000"/>
              </a:solidFill>
              <a:round/>
              <a:headEnd/>
              <a:tailEnd/>
            </a:ln>
          </p:spPr>
          <p:txBody>
            <a:bodyPr/>
            <a:lstStyle/>
            <a:p>
              <a:endParaRPr lang="en-US"/>
            </a:p>
          </p:txBody>
        </p:sp>
        <p:sp>
          <p:nvSpPr>
            <p:cNvPr id="5219" name="Line 101"/>
            <p:cNvSpPr>
              <a:spLocks noChangeShapeType="1"/>
            </p:cNvSpPr>
            <p:nvPr/>
          </p:nvSpPr>
          <p:spPr bwMode="auto">
            <a:xfrm>
              <a:off x="2069" y="2151"/>
              <a:ext cx="17" cy="0"/>
            </a:xfrm>
            <a:prstGeom prst="line">
              <a:avLst/>
            </a:prstGeom>
            <a:noFill/>
            <a:ln w="7938">
              <a:solidFill>
                <a:srgbClr val="000000"/>
              </a:solidFill>
              <a:round/>
              <a:headEnd/>
              <a:tailEnd/>
            </a:ln>
          </p:spPr>
          <p:txBody>
            <a:bodyPr/>
            <a:lstStyle/>
            <a:p>
              <a:endParaRPr lang="en-US"/>
            </a:p>
          </p:txBody>
        </p:sp>
        <p:sp>
          <p:nvSpPr>
            <p:cNvPr id="5220" name="Line 102"/>
            <p:cNvSpPr>
              <a:spLocks noChangeShapeType="1"/>
            </p:cNvSpPr>
            <p:nvPr/>
          </p:nvSpPr>
          <p:spPr bwMode="auto">
            <a:xfrm>
              <a:off x="2086" y="2151"/>
              <a:ext cx="7" cy="7"/>
            </a:xfrm>
            <a:prstGeom prst="line">
              <a:avLst/>
            </a:prstGeom>
            <a:noFill/>
            <a:ln w="7938">
              <a:solidFill>
                <a:srgbClr val="000000"/>
              </a:solidFill>
              <a:round/>
              <a:headEnd/>
              <a:tailEnd/>
            </a:ln>
          </p:spPr>
          <p:txBody>
            <a:bodyPr/>
            <a:lstStyle/>
            <a:p>
              <a:endParaRPr lang="en-US"/>
            </a:p>
          </p:txBody>
        </p:sp>
        <p:sp>
          <p:nvSpPr>
            <p:cNvPr id="5221" name="Line 103"/>
            <p:cNvSpPr>
              <a:spLocks noChangeShapeType="1"/>
            </p:cNvSpPr>
            <p:nvPr/>
          </p:nvSpPr>
          <p:spPr bwMode="auto">
            <a:xfrm>
              <a:off x="2093" y="2158"/>
              <a:ext cx="25" cy="1"/>
            </a:xfrm>
            <a:prstGeom prst="line">
              <a:avLst/>
            </a:prstGeom>
            <a:noFill/>
            <a:ln w="7938">
              <a:solidFill>
                <a:srgbClr val="000000"/>
              </a:solidFill>
              <a:round/>
              <a:headEnd/>
              <a:tailEnd/>
            </a:ln>
          </p:spPr>
          <p:txBody>
            <a:bodyPr/>
            <a:lstStyle/>
            <a:p>
              <a:endParaRPr lang="en-US"/>
            </a:p>
          </p:txBody>
        </p:sp>
        <p:sp>
          <p:nvSpPr>
            <p:cNvPr id="5222" name="Line 104"/>
            <p:cNvSpPr>
              <a:spLocks noChangeShapeType="1"/>
            </p:cNvSpPr>
            <p:nvPr/>
          </p:nvSpPr>
          <p:spPr bwMode="auto">
            <a:xfrm>
              <a:off x="2118" y="2159"/>
              <a:ext cx="27" cy="3"/>
            </a:xfrm>
            <a:prstGeom prst="line">
              <a:avLst/>
            </a:prstGeom>
            <a:noFill/>
            <a:ln w="7938">
              <a:solidFill>
                <a:srgbClr val="000000"/>
              </a:solidFill>
              <a:round/>
              <a:headEnd/>
              <a:tailEnd/>
            </a:ln>
          </p:spPr>
          <p:txBody>
            <a:bodyPr/>
            <a:lstStyle/>
            <a:p>
              <a:endParaRPr lang="en-US"/>
            </a:p>
          </p:txBody>
        </p:sp>
        <p:sp>
          <p:nvSpPr>
            <p:cNvPr id="5223" name="Line 105"/>
            <p:cNvSpPr>
              <a:spLocks noChangeShapeType="1"/>
            </p:cNvSpPr>
            <p:nvPr/>
          </p:nvSpPr>
          <p:spPr bwMode="auto">
            <a:xfrm>
              <a:off x="2145" y="2162"/>
              <a:ext cx="25" cy="4"/>
            </a:xfrm>
            <a:prstGeom prst="line">
              <a:avLst/>
            </a:prstGeom>
            <a:noFill/>
            <a:ln w="7938">
              <a:solidFill>
                <a:srgbClr val="000000"/>
              </a:solidFill>
              <a:round/>
              <a:headEnd/>
              <a:tailEnd/>
            </a:ln>
          </p:spPr>
          <p:txBody>
            <a:bodyPr/>
            <a:lstStyle/>
            <a:p>
              <a:endParaRPr lang="en-US"/>
            </a:p>
          </p:txBody>
        </p:sp>
        <p:sp>
          <p:nvSpPr>
            <p:cNvPr id="5224" name="Line 106"/>
            <p:cNvSpPr>
              <a:spLocks noChangeShapeType="1"/>
            </p:cNvSpPr>
            <p:nvPr/>
          </p:nvSpPr>
          <p:spPr bwMode="auto">
            <a:xfrm>
              <a:off x="2170" y="2166"/>
              <a:ext cx="5" cy="1"/>
            </a:xfrm>
            <a:prstGeom prst="line">
              <a:avLst/>
            </a:prstGeom>
            <a:noFill/>
            <a:ln w="7938">
              <a:solidFill>
                <a:srgbClr val="000000"/>
              </a:solidFill>
              <a:round/>
              <a:headEnd/>
              <a:tailEnd/>
            </a:ln>
          </p:spPr>
          <p:txBody>
            <a:bodyPr/>
            <a:lstStyle/>
            <a:p>
              <a:endParaRPr lang="en-US"/>
            </a:p>
          </p:txBody>
        </p:sp>
        <p:sp>
          <p:nvSpPr>
            <p:cNvPr id="5225" name="Line 107"/>
            <p:cNvSpPr>
              <a:spLocks noChangeShapeType="1"/>
            </p:cNvSpPr>
            <p:nvPr/>
          </p:nvSpPr>
          <p:spPr bwMode="auto">
            <a:xfrm>
              <a:off x="2175" y="2167"/>
              <a:ext cx="5" cy="0"/>
            </a:xfrm>
            <a:prstGeom prst="line">
              <a:avLst/>
            </a:prstGeom>
            <a:noFill/>
            <a:ln w="7938">
              <a:solidFill>
                <a:srgbClr val="000000"/>
              </a:solidFill>
              <a:round/>
              <a:headEnd/>
              <a:tailEnd/>
            </a:ln>
          </p:spPr>
          <p:txBody>
            <a:bodyPr/>
            <a:lstStyle/>
            <a:p>
              <a:endParaRPr lang="en-US"/>
            </a:p>
          </p:txBody>
        </p:sp>
        <p:sp>
          <p:nvSpPr>
            <p:cNvPr id="5226" name="Line 108"/>
            <p:cNvSpPr>
              <a:spLocks noChangeShapeType="1"/>
            </p:cNvSpPr>
            <p:nvPr/>
          </p:nvSpPr>
          <p:spPr bwMode="auto">
            <a:xfrm>
              <a:off x="2180" y="2167"/>
              <a:ext cx="6" cy="1"/>
            </a:xfrm>
            <a:prstGeom prst="line">
              <a:avLst/>
            </a:prstGeom>
            <a:noFill/>
            <a:ln w="7938">
              <a:solidFill>
                <a:srgbClr val="000000"/>
              </a:solidFill>
              <a:round/>
              <a:headEnd/>
              <a:tailEnd/>
            </a:ln>
          </p:spPr>
          <p:txBody>
            <a:bodyPr/>
            <a:lstStyle/>
            <a:p>
              <a:endParaRPr lang="en-US"/>
            </a:p>
          </p:txBody>
        </p:sp>
        <p:sp>
          <p:nvSpPr>
            <p:cNvPr id="5227" name="Line 109"/>
            <p:cNvSpPr>
              <a:spLocks noChangeShapeType="1"/>
            </p:cNvSpPr>
            <p:nvPr/>
          </p:nvSpPr>
          <p:spPr bwMode="auto">
            <a:xfrm>
              <a:off x="2186" y="2168"/>
              <a:ext cx="5" cy="4"/>
            </a:xfrm>
            <a:prstGeom prst="line">
              <a:avLst/>
            </a:prstGeom>
            <a:noFill/>
            <a:ln w="7938">
              <a:solidFill>
                <a:srgbClr val="000000"/>
              </a:solidFill>
              <a:round/>
              <a:headEnd/>
              <a:tailEnd/>
            </a:ln>
          </p:spPr>
          <p:txBody>
            <a:bodyPr/>
            <a:lstStyle/>
            <a:p>
              <a:endParaRPr lang="en-US"/>
            </a:p>
          </p:txBody>
        </p:sp>
        <p:sp>
          <p:nvSpPr>
            <p:cNvPr id="5228" name="Line 110"/>
            <p:cNvSpPr>
              <a:spLocks noChangeShapeType="1"/>
            </p:cNvSpPr>
            <p:nvPr/>
          </p:nvSpPr>
          <p:spPr bwMode="auto">
            <a:xfrm>
              <a:off x="2191" y="2172"/>
              <a:ext cx="60" cy="15"/>
            </a:xfrm>
            <a:prstGeom prst="line">
              <a:avLst/>
            </a:prstGeom>
            <a:noFill/>
            <a:ln w="7938">
              <a:solidFill>
                <a:srgbClr val="000000"/>
              </a:solidFill>
              <a:round/>
              <a:headEnd/>
              <a:tailEnd/>
            </a:ln>
          </p:spPr>
          <p:txBody>
            <a:bodyPr/>
            <a:lstStyle/>
            <a:p>
              <a:endParaRPr lang="en-US"/>
            </a:p>
          </p:txBody>
        </p:sp>
        <p:sp>
          <p:nvSpPr>
            <p:cNvPr id="5229" name="Line 111"/>
            <p:cNvSpPr>
              <a:spLocks noChangeShapeType="1"/>
            </p:cNvSpPr>
            <p:nvPr/>
          </p:nvSpPr>
          <p:spPr bwMode="auto">
            <a:xfrm>
              <a:off x="2251" y="2187"/>
              <a:ext cx="57" cy="15"/>
            </a:xfrm>
            <a:prstGeom prst="line">
              <a:avLst/>
            </a:prstGeom>
            <a:noFill/>
            <a:ln w="7938">
              <a:solidFill>
                <a:srgbClr val="000000"/>
              </a:solidFill>
              <a:round/>
              <a:headEnd/>
              <a:tailEnd/>
            </a:ln>
          </p:spPr>
          <p:txBody>
            <a:bodyPr/>
            <a:lstStyle/>
            <a:p>
              <a:endParaRPr lang="en-US"/>
            </a:p>
          </p:txBody>
        </p:sp>
        <p:sp>
          <p:nvSpPr>
            <p:cNvPr id="5230" name="Line 112"/>
            <p:cNvSpPr>
              <a:spLocks noChangeShapeType="1"/>
            </p:cNvSpPr>
            <p:nvPr/>
          </p:nvSpPr>
          <p:spPr bwMode="auto">
            <a:xfrm>
              <a:off x="2308" y="2202"/>
              <a:ext cx="55" cy="17"/>
            </a:xfrm>
            <a:prstGeom prst="line">
              <a:avLst/>
            </a:prstGeom>
            <a:noFill/>
            <a:ln w="7938">
              <a:solidFill>
                <a:srgbClr val="000000"/>
              </a:solidFill>
              <a:round/>
              <a:headEnd/>
              <a:tailEnd/>
            </a:ln>
          </p:spPr>
          <p:txBody>
            <a:bodyPr/>
            <a:lstStyle/>
            <a:p>
              <a:endParaRPr lang="en-US"/>
            </a:p>
          </p:txBody>
        </p:sp>
        <p:sp>
          <p:nvSpPr>
            <p:cNvPr id="5231" name="Line 113"/>
            <p:cNvSpPr>
              <a:spLocks noChangeShapeType="1"/>
            </p:cNvSpPr>
            <p:nvPr/>
          </p:nvSpPr>
          <p:spPr bwMode="auto">
            <a:xfrm>
              <a:off x="2363" y="2219"/>
              <a:ext cx="54" cy="21"/>
            </a:xfrm>
            <a:prstGeom prst="line">
              <a:avLst/>
            </a:prstGeom>
            <a:noFill/>
            <a:ln w="7938">
              <a:solidFill>
                <a:srgbClr val="000000"/>
              </a:solidFill>
              <a:round/>
              <a:headEnd/>
              <a:tailEnd/>
            </a:ln>
          </p:spPr>
          <p:txBody>
            <a:bodyPr/>
            <a:lstStyle/>
            <a:p>
              <a:endParaRPr lang="en-US"/>
            </a:p>
          </p:txBody>
        </p:sp>
        <p:sp>
          <p:nvSpPr>
            <p:cNvPr id="5232" name="Line 114"/>
            <p:cNvSpPr>
              <a:spLocks noChangeShapeType="1"/>
            </p:cNvSpPr>
            <p:nvPr/>
          </p:nvSpPr>
          <p:spPr bwMode="auto">
            <a:xfrm>
              <a:off x="2417" y="2240"/>
              <a:ext cx="53" cy="27"/>
            </a:xfrm>
            <a:prstGeom prst="line">
              <a:avLst/>
            </a:prstGeom>
            <a:noFill/>
            <a:ln w="7938">
              <a:solidFill>
                <a:srgbClr val="000000"/>
              </a:solidFill>
              <a:round/>
              <a:headEnd/>
              <a:tailEnd/>
            </a:ln>
          </p:spPr>
          <p:txBody>
            <a:bodyPr/>
            <a:lstStyle/>
            <a:p>
              <a:endParaRPr lang="en-US"/>
            </a:p>
          </p:txBody>
        </p:sp>
        <p:sp>
          <p:nvSpPr>
            <p:cNvPr id="5233" name="Line 115"/>
            <p:cNvSpPr>
              <a:spLocks noChangeShapeType="1"/>
            </p:cNvSpPr>
            <p:nvPr/>
          </p:nvSpPr>
          <p:spPr bwMode="auto">
            <a:xfrm>
              <a:off x="2470" y="2267"/>
              <a:ext cx="52" cy="31"/>
            </a:xfrm>
            <a:prstGeom prst="line">
              <a:avLst/>
            </a:prstGeom>
            <a:noFill/>
            <a:ln w="7938">
              <a:solidFill>
                <a:srgbClr val="000000"/>
              </a:solidFill>
              <a:round/>
              <a:headEnd/>
              <a:tailEnd/>
            </a:ln>
          </p:spPr>
          <p:txBody>
            <a:bodyPr/>
            <a:lstStyle/>
            <a:p>
              <a:endParaRPr lang="en-US"/>
            </a:p>
          </p:txBody>
        </p:sp>
        <p:sp>
          <p:nvSpPr>
            <p:cNvPr id="5234" name="Line 116"/>
            <p:cNvSpPr>
              <a:spLocks noChangeShapeType="1"/>
            </p:cNvSpPr>
            <p:nvPr/>
          </p:nvSpPr>
          <p:spPr bwMode="auto">
            <a:xfrm flipH="1">
              <a:off x="2520" y="2298"/>
              <a:ext cx="2" cy="2"/>
            </a:xfrm>
            <a:prstGeom prst="line">
              <a:avLst/>
            </a:prstGeom>
            <a:noFill/>
            <a:ln w="7938">
              <a:solidFill>
                <a:srgbClr val="000000"/>
              </a:solidFill>
              <a:round/>
              <a:headEnd/>
              <a:tailEnd/>
            </a:ln>
          </p:spPr>
          <p:txBody>
            <a:bodyPr/>
            <a:lstStyle/>
            <a:p>
              <a:endParaRPr lang="en-US"/>
            </a:p>
          </p:txBody>
        </p:sp>
        <p:sp>
          <p:nvSpPr>
            <p:cNvPr id="5235" name="Line 117"/>
            <p:cNvSpPr>
              <a:spLocks noChangeShapeType="1"/>
            </p:cNvSpPr>
            <p:nvPr/>
          </p:nvSpPr>
          <p:spPr bwMode="auto">
            <a:xfrm flipH="1">
              <a:off x="2517" y="2300"/>
              <a:ext cx="3" cy="0"/>
            </a:xfrm>
            <a:prstGeom prst="line">
              <a:avLst/>
            </a:prstGeom>
            <a:noFill/>
            <a:ln w="7938">
              <a:solidFill>
                <a:srgbClr val="000000"/>
              </a:solidFill>
              <a:round/>
              <a:headEnd/>
              <a:tailEnd/>
            </a:ln>
          </p:spPr>
          <p:txBody>
            <a:bodyPr/>
            <a:lstStyle/>
            <a:p>
              <a:endParaRPr lang="en-US"/>
            </a:p>
          </p:txBody>
        </p:sp>
        <p:sp>
          <p:nvSpPr>
            <p:cNvPr id="5236" name="Line 118"/>
            <p:cNvSpPr>
              <a:spLocks noChangeShapeType="1"/>
            </p:cNvSpPr>
            <p:nvPr/>
          </p:nvSpPr>
          <p:spPr bwMode="auto">
            <a:xfrm flipH="1">
              <a:off x="2516" y="2300"/>
              <a:ext cx="1" cy="1"/>
            </a:xfrm>
            <a:prstGeom prst="line">
              <a:avLst/>
            </a:prstGeom>
            <a:noFill/>
            <a:ln w="7938">
              <a:solidFill>
                <a:srgbClr val="000000"/>
              </a:solidFill>
              <a:round/>
              <a:headEnd/>
              <a:tailEnd/>
            </a:ln>
          </p:spPr>
          <p:txBody>
            <a:bodyPr/>
            <a:lstStyle/>
            <a:p>
              <a:endParaRPr lang="en-US"/>
            </a:p>
          </p:txBody>
        </p:sp>
        <p:sp>
          <p:nvSpPr>
            <p:cNvPr id="5237" name="Line 119"/>
            <p:cNvSpPr>
              <a:spLocks noChangeShapeType="1"/>
            </p:cNvSpPr>
            <p:nvPr/>
          </p:nvSpPr>
          <p:spPr bwMode="auto">
            <a:xfrm flipH="1">
              <a:off x="2514" y="2301"/>
              <a:ext cx="2" cy="0"/>
            </a:xfrm>
            <a:prstGeom prst="line">
              <a:avLst/>
            </a:prstGeom>
            <a:noFill/>
            <a:ln w="7938">
              <a:solidFill>
                <a:srgbClr val="000000"/>
              </a:solidFill>
              <a:round/>
              <a:headEnd/>
              <a:tailEnd/>
            </a:ln>
          </p:spPr>
          <p:txBody>
            <a:bodyPr/>
            <a:lstStyle/>
            <a:p>
              <a:endParaRPr lang="en-US"/>
            </a:p>
          </p:txBody>
        </p:sp>
        <p:sp>
          <p:nvSpPr>
            <p:cNvPr id="5238" name="Line 120"/>
            <p:cNvSpPr>
              <a:spLocks noChangeShapeType="1"/>
            </p:cNvSpPr>
            <p:nvPr/>
          </p:nvSpPr>
          <p:spPr bwMode="auto">
            <a:xfrm flipH="1">
              <a:off x="2511" y="2301"/>
              <a:ext cx="3" cy="2"/>
            </a:xfrm>
            <a:prstGeom prst="line">
              <a:avLst/>
            </a:prstGeom>
            <a:noFill/>
            <a:ln w="7938">
              <a:solidFill>
                <a:srgbClr val="000000"/>
              </a:solidFill>
              <a:round/>
              <a:headEnd/>
              <a:tailEnd/>
            </a:ln>
          </p:spPr>
          <p:txBody>
            <a:bodyPr/>
            <a:lstStyle/>
            <a:p>
              <a:endParaRPr lang="en-US"/>
            </a:p>
          </p:txBody>
        </p:sp>
        <p:sp>
          <p:nvSpPr>
            <p:cNvPr id="5239" name="Line 121"/>
            <p:cNvSpPr>
              <a:spLocks noChangeShapeType="1"/>
            </p:cNvSpPr>
            <p:nvPr/>
          </p:nvSpPr>
          <p:spPr bwMode="auto">
            <a:xfrm>
              <a:off x="2511" y="2303"/>
              <a:ext cx="0" cy="1"/>
            </a:xfrm>
            <a:prstGeom prst="line">
              <a:avLst/>
            </a:prstGeom>
            <a:noFill/>
            <a:ln w="7938">
              <a:solidFill>
                <a:srgbClr val="000000"/>
              </a:solidFill>
              <a:round/>
              <a:headEnd/>
              <a:tailEnd/>
            </a:ln>
          </p:spPr>
          <p:txBody>
            <a:bodyPr/>
            <a:lstStyle/>
            <a:p>
              <a:endParaRPr lang="en-US"/>
            </a:p>
          </p:txBody>
        </p:sp>
        <p:sp>
          <p:nvSpPr>
            <p:cNvPr id="5240" name="Line 122"/>
            <p:cNvSpPr>
              <a:spLocks noChangeShapeType="1"/>
            </p:cNvSpPr>
            <p:nvPr/>
          </p:nvSpPr>
          <p:spPr bwMode="auto">
            <a:xfrm flipH="1">
              <a:off x="2510" y="2304"/>
              <a:ext cx="1" cy="2"/>
            </a:xfrm>
            <a:prstGeom prst="line">
              <a:avLst/>
            </a:prstGeom>
            <a:noFill/>
            <a:ln w="7938">
              <a:solidFill>
                <a:srgbClr val="000000"/>
              </a:solidFill>
              <a:round/>
              <a:headEnd/>
              <a:tailEnd/>
            </a:ln>
          </p:spPr>
          <p:txBody>
            <a:bodyPr/>
            <a:lstStyle/>
            <a:p>
              <a:endParaRPr lang="en-US"/>
            </a:p>
          </p:txBody>
        </p:sp>
        <p:sp>
          <p:nvSpPr>
            <p:cNvPr id="5241" name="Line 123"/>
            <p:cNvSpPr>
              <a:spLocks noChangeShapeType="1"/>
            </p:cNvSpPr>
            <p:nvPr/>
          </p:nvSpPr>
          <p:spPr bwMode="auto">
            <a:xfrm>
              <a:off x="2510" y="2306"/>
              <a:ext cx="0" cy="6"/>
            </a:xfrm>
            <a:prstGeom prst="line">
              <a:avLst/>
            </a:prstGeom>
            <a:noFill/>
            <a:ln w="7938">
              <a:solidFill>
                <a:srgbClr val="000000"/>
              </a:solidFill>
              <a:round/>
              <a:headEnd/>
              <a:tailEnd/>
            </a:ln>
          </p:spPr>
          <p:txBody>
            <a:bodyPr/>
            <a:lstStyle/>
            <a:p>
              <a:endParaRPr lang="en-US"/>
            </a:p>
          </p:txBody>
        </p:sp>
        <p:sp>
          <p:nvSpPr>
            <p:cNvPr id="5242" name="Line 124"/>
            <p:cNvSpPr>
              <a:spLocks noChangeShapeType="1"/>
            </p:cNvSpPr>
            <p:nvPr/>
          </p:nvSpPr>
          <p:spPr bwMode="auto">
            <a:xfrm flipH="1">
              <a:off x="2509" y="2312"/>
              <a:ext cx="1" cy="1"/>
            </a:xfrm>
            <a:prstGeom prst="line">
              <a:avLst/>
            </a:prstGeom>
            <a:noFill/>
            <a:ln w="7938">
              <a:solidFill>
                <a:srgbClr val="000000"/>
              </a:solidFill>
              <a:round/>
              <a:headEnd/>
              <a:tailEnd/>
            </a:ln>
          </p:spPr>
          <p:txBody>
            <a:bodyPr/>
            <a:lstStyle/>
            <a:p>
              <a:endParaRPr lang="en-US"/>
            </a:p>
          </p:txBody>
        </p:sp>
        <p:sp>
          <p:nvSpPr>
            <p:cNvPr id="5243" name="Line 125"/>
            <p:cNvSpPr>
              <a:spLocks noChangeShapeType="1"/>
            </p:cNvSpPr>
            <p:nvPr/>
          </p:nvSpPr>
          <p:spPr bwMode="auto">
            <a:xfrm>
              <a:off x="2509" y="2313"/>
              <a:ext cx="8" cy="6"/>
            </a:xfrm>
            <a:prstGeom prst="line">
              <a:avLst/>
            </a:prstGeom>
            <a:noFill/>
            <a:ln w="7938">
              <a:solidFill>
                <a:srgbClr val="000000"/>
              </a:solidFill>
              <a:round/>
              <a:headEnd/>
              <a:tailEnd/>
            </a:ln>
          </p:spPr>
          <p:txBody>
            <a:bodyPr/>
            <a:lstStyle/>
            <a:p>
              <a:endParaRPr lang="en-US"/>
            </a:p>
          </p:txBody>
        </p:sp>
        <p:sp>
          <p:nvSpPr>
            <p:cNvPr id="5244" name="Line 126"/>
            <p:cNvSpPr>
              <a:spLocks noChangeShapeType="1"/>
            </p:cNvSpPr>
            <p:nvPr/>
          </p:nvSpPr>
          <p:spPr bwMode="auto">
            <a:xfrm>
              <a:off x="2517" y="2319"/>
              <a:ext cx="10" cy="3"/>
            </a:xfrm>
            <a:prstGeom prst="line">
              <a:avLst/>
            </a:prstGeom>
            <a:noFill/>
            <a:ln w="7938">
              <a:solidFill>
                <a:srgbClr val="000000"/>
              </a:solidFill>
              <a:round/>
              <a:headEnd/>
              <a:tailEnd/>
            </a:ln>
          </p:spPr>
          <p:txBody>
            <a:bodyPr/>
            <a:lstStyle/>
            <a:p>
              <a:endParaRPr lang="en-US"/>
            </a:p>
          </p:txBody>
        </p:sp>
        <p:sp>
          <p:nvSpPr>
            <p:cNvPr id="5245" name="Line 127"/>
            <p:cNvSpPr>
              <a:spLocks noChangeShapeType="1"/>
            </p:cNvSpPr>
            <p:nvPr/>
          </p:nvSpPr>
          <p:spPr bwMode="auto">
            <a:xfrm>
              <a:off x="2527" y="2322"/>
              <a:ext cx="12" cy="1"/>
            </a:xfrm>
            <a:prstGeom prst="line">
              <a:avLst/>
            </a:prstGeom>
            <a:noFill/>
            <a:ln w="7938">
              <a:solidFill>
                <a:srgbClr val="000000"/>
              </a:solidFill>
              <a:round/>
              <a:headEnd/>
              <a:tailEnd/>
            </a:ln>
          </p:spPr>
          <p:txBody>
            <a:bodyPr/>
            <a:lstStyle/>
            <a:p>
              <a:endParaRPr lang="en-US"/>
            </a:p>
          </p:txBody>
        </p:sp>
        <p:sp>
          <p:nvSpPr>
            <p:cNvPr id="5246" name="Line 128"/>
            <p:cNvSpPr>
              <a:spLocks noChangeShapeType="1"/>
            </p:cNvSpPr>
            <p:nvPr/>
          </p:nvSpPr>
          <p:spPr bwMode="auto">
            <a:xfrm>
              <a:off x="2539" y="2323"/>
              <a:ext cx="12" cy="3"/>
            </a:xfrm>
            <a:prstGeom prst="line">
              <a:avLst/>
            </a:prstGeom>
            <a:noFill/>
            <a:ln w="7938">
              <a:solidFill>
                <a:srgbClr val="000000"/>
              </a:solidFill>
              <a:round/>
              <a:headEnd/>
              <a:tailEnd/>
            </a:ln>
          </p:spPr>
          <p:txBody>
            <a:bodyPr/>
            <a:lstStyle/>
            <a:p>
              <a:endParaRPr lang="en-US"/>
            </a:p>
          </p:txBody>
        </p:sp>
        <p:sp>
          <p:nvSpPr>
            <p:cNvPr id="5247" name="Line 129"/>
            <p:cNvSpPr>
              <a:spLocks noChangeShapeType="1"/>
            </p:cNvSpPr>
            <p:nvPr/>
          </p:nvSpPr>
          <p:spPr bwMode="auto">
            <a:xfrm>
              <a:off x="2551" y="2326"/>
              <a:ext cx="11" cy="2"/>
            </a:xfrm>
            <a:prstGeom prst="line">
              <a:avLst/>
            </a:prstGeom>
            <a:noFill/>
            <a:ln w="7938">
              <a:solidFill>
                <a:srgbClr val="000000"/>
              </a:solidFill>
              <a:round/>
              <a:headEnd/>
              <a:tailEnd/>
            </a:ln>
          </p:spPr>
          <p:txBody>
            <a:bodyPr/>
            <a:lstStyle/>
            <a:p>
              <a:endParaRPr lang="en-US"/>
            </a:p>
          </p:txBody>
        </p:sp>
        <p:sp>
          <p:nvSpPr>
            <p:cNvPr id="5248" name="Line 130"/>
            <p:cNvSpPr>
              <a:spLocks noChangeShapeType="1"/>
            </p:cNvSpPr>
            <p:nvPr/>
          </p:nvSpPr>
          <p:spPr bwMode="auto">
            <a:xfrm>
              <a:off x="2562" y="2328"/>
              <a:ext cx="10" cy="5"/>
            </a:xfrm>
            <a:prstGeom prst="line">
              <a:avLst/>
            </a:prstGeom>
            <a:noFill/>
            <a:ln w="7938">
              <a:solidFill>
                <a:srgbClr val="000000"/>
              </a:solidFill>
              <a:round/>
              <a:headEnd/>
              <a:tailEnd/>
            </a:ln>
          </p:spPr>
          <p:txBody>
            <a:bodyPr/>
            <a:lstStyle/>
            <a:p>
              <a:endParaRPr lang="en-US"/>
            </a:p>
          </p:txBody>
        </p:sp>
        <p:sp>
          <p:nvSpPr>
            <p:cNvPr id="5249" name="Line 131"/>
            <p:cNvSpPr>
              <a:spLocks noChangeShapeType="1"/>
            </p:cNvSpPr>
            <p:nvPr/>
          </p:nvSpPr>
          <p:spPr bwMode="auto">
            <a:xfrm>
              <a:off x="2572" y="2333"/>
              <a:ext cx="10" cy="5"/>
            </a:xfrm>
            <a:prstGeom prst="line">
              <a:avLst/>
            </a:prstGeom>
            <a:noFill/>
            <a:ln w="7938">
              <a:solidFill>
                <a:srgbClr val="000000"/>
              </a:solidFill>
              <a:round/>
              <a:headEnd/>
              <a:tailEnd/>
            </a:ln>
          </p:spPr>
          <p:txBody>
            <a:bodyPr/>
            <a:lstStyle/>
            <a:p>
              <a:endParaRPr lang="en-US"/>
            </a:p>
          </p:txBody>
        </p:sp>
        <p:sp>
          <p:nvSpPr>
            <p:cNvPr id="5250" name="Line 132"/>
            <p:cNvSpPr>
              <a:spLocks noChangeShapeType="1"/>
            </p:cNvSpPr>
            <p:nvPr/>
          </p:nvSpPr>
          <p:spPr bwMode="auto">
            <a:xfrm>
              <a:off x="2582" y="2338"/>
              <a:ext cx="9" cy="9"/>
            </a:xfrm>
            <a:prstGeom prst="line">
              <a:avLst/>
            </a:prstGeom>
            <a:noFill/>
            <a:ln w="7938">
              <a:solidFill>
                <a:srgbClr val="000000"/>
              </a:solidFill>
              <a:round/>
              <a:headEnd/>
              <a:tailEnd/>
            </a:ln>
          </p:spPr>
          <p:txBody>
            <a:bodyPr/>
            <a:lstStyle/>
            <a:p>
              <a:endParaRPr lang="en-US"/>
            </a:p>
          </p:txBody>
        </p:sp>
        <p:sp>
          <p:nvSpPr>
            <p:cNvPr id="5251" name="Line 133"/>
            <p:cNvSpPr>
              <a:spLocks noChangeShapeType="1"/>
            </p:cNvSpPr>
            <p:nvPr/>
          </p:nvSpPr>
          <p:spPr bwMode="auto">
            <a:xfrm>
              <a:off x="2591" y="2347"/>
              <a:ext cx="8" cy="8"/>
            </a:xfrm>
            <a:prstGeom prst="line">
              <a:avLst/>
            </a:prstGeom>
            <a:noFill/>
            <a:ln w="7938">
              <a:solidFill>
                <a:srgbClr val="000000"/>
              </a:solidFill>
              <a:round/>
              <a:headEnd/>
              <a:tailEnd/>
            </a:ln>
          </p:spPr>
          <p:txBody>
            <a:bodyPr/>
            <a:lstStyle/>
            <a:p>
              <a:endParaRPr lang="en-US"/>
            </a:p>
          </p:txBody>
        </p:sp>
        <p:sp>
          <p:nvSpPr>
            <p:cNvPr id="5252" name="Line 134"/>
            <p:cNvSpPr>
              <a:spLocks noChangeShapeType="1"/>
            </p:cNvSpPr>
            <p:nvPr/>
          </p:nvSpPr>
          <p:spPr bwMode="auto">
            <a:xfrm>
              <a:off x="2599" y="2355"/>
              <a:ext cx="6" cy="9"/>
            </a:xfrm>
            <a:prstGeom prst="line">
              <a:avLst/>
            </a:prstGeom>
            <a:noFill/>
            <a:ln w="7938">
              <a:solidFill>
                <a:srgbClr val="000000"/>
              </a:solidFill>
              <a:round/>
              <a:headEnd/>
              <a:tailEnd/>
            </a:ln>
          </p:spPr>
          <p:txBody>
            <a:bodyPr/>
            <a:lstStyle/>
            <a:p>
              <a:endParaRPr lang="en-US"/>
            </a:p>
          </p:txBody>
        </p:sp>
        <p:sp>
          <p:nvSpPr>
            <p:cNvPr id="5253" name="Line 135"/>
            <p:cNvSpPr>
              <a:spLocks noChangeShapeType="1"/>
            </p:cNvSpPr>
            <p:nvPr/>
          </p:nvSpPr>
          <p:spPr bwMode="auto">
            <a:xfrm>
              <a:off x="2605" y="2364"/>
              <a:ext cx="9" cy="7"/>
            </a:xfrm>
            <a:prstGeom prst="line">
              <a:avLst/>
            </a:prstGeom>
            <a:noFill/>
            <a:ln w="7938">
              <a:solidFill>
                <a:srgbClr val="000000"/>
              </a:solidFill>
              <a:round/>
              <a:headEnd/>
              <a:tailEnd/>
            </a:ln>
          </p:spPr>
          <p:txBody>
            <a:bodyPr/>
            <a:lstStyle/>
            <a:p>
              <a:endParaRPr lang="en-US"/>
            </a:p>
          </p:txBody>
        </p:sp>
        <p:sp>
          <p:nvSpPr>
            <p:cNvPr id="5254" name="Line 136"/>
            <p:cNvSpPr>
              <a:spLocks noChangeShapeType="1"/>
            </p:cNvSpPr>
            <p:nvPr/>
          </p:nvSpPr>
          <p:spPr bwMode="auto">
            <a:xfrm flipH="1" flipV="1">
              <a:off x="2613" y="2364"/>
              <a:ext cx="1" cy="7"/>
            </a:xfrm>
            <a:prstGeom prst="line">
              <a:avLst/>
            </a:prstGeom>
            <a:noFill/>
            <a:ln w="7938">
              <a:solidFill>
                <a:srgbClr val="000000"/>
              </a:solidFill>
              <a:round/>
              <a:headEnd/>
              <a:tailEnd/>
            </a:ln>
          </p:spPr>
          <p:txBody>
            <a:bodyPr/>
            <a:lstStyle/>
            <a:p>
              <a:endParaRPr lang="en-US"/>
            </a:p>
          </p:txBody>
        </p:sp>
        <p:sp>
          <p:nvSpPr>
            <p:cNvPr id="5255" name="Line 137"/>
            <p:cNvSpPr>
              <a:spLocks noChangeShapeType="1"/>
            </p:cNvSpPr>
            <p:nvPr/>
          </p:nvSpPr>
          <p:spPr bwMode="auto">
            <a:xfrm flipV="1">
              <a:off x="2613" y="2363"/>
              <a:ext cx="2" cy="1"/>
            </a:xfrm>
            <a:prstGeom prst="line">
              <a:avLst/>
            </a:prstGeom>
            <a:noFill/>
            <a:ln w="7938">
              <a:solidFill>
                <a:srgbClr val="000000"/>
              </a:solidFill>
              <a:round/>
              <a:headEnd/>
              <a:tailEnd/>
            </a:ln>
          </p:spPr>
          <p:txBody>
            <a:bodyPr/>
            <a:lstStyle/>
            <a:p>
              <a:endParaRPr lang="en-US"/>
            </a:p>
          </p:txBody>
        </p:sp>
        <p:sp>
          <p:nvSpPr>
            <p:cNvPr id="5256" name="Line 138"/>
            <p:cNvSpPr>
              <a:spLocks noChangeShapeType="1"/>
            </p:cNvSpPr>
            <p:nvPr/>
          </p:nvSpPr>
          <p:spPr bwMode="auto">
            <a:xfrm flipV="1">
              <a:off x="2615" y="2362"/>
              <a:ext cx="1" cy="1"/>
            </a:xfrm>
            <a:prstGeom prst="line">
              <a:avLst/>
            </a:prstGeom>
            <a:noFill/>
            <a:ln w="7938">
              <a:solidFill>
                <a:srgbClr val="000000"/>
              </a:solidFill>
              <a:round/>
              <a:headEnd/>
              <a:tailEnd/>
            </a:ln>
          </p:spPr>
          <p:txBody>
            <a:bodyPr/>
            <a:lstStyle/>
            <a:p>
              <a:endParaRPr lang="en-US"/>
            </a:p>
          </p:txBody>
        </p:sp>
        <p:sp>
          <p:nvSpPr>
            <p:cNvPr id="5257" name="Line 139"/>
            <p:cNvSpPr>
              <a:spLocks noChangeShapeType="1"/>
            </p:cNvSpPr>
            <p:nvPr/>
          </p:nvSpPr>
          <p:spPr bwMode="auto">
            <a:xfrm>
              <a:off x="2616" y="2362"/>
              <a:ext cx="3" cy="1"/>
            </a:xfrm>
            <a:prstGeom prst="line">
              <a:avLst/>
            </a:prstGeom>
            <a:noFill/>
            <a:ln w="7938">
              <a:solidFill>
                <a:srgbClr val="000000"/>
              </a:solidFill>
              <a:round/>
              <a:headEnd/>
              <a:tailEnd/>
            </a:ln>
          </p:spPr>
          <p:txBody>
            <a:bodyPr/>
            <a:lstStyle/>
            <a:p>
              <a:endParaRPr lang="en-US"/>
            </a:p>
          </p:txBody>
        </p:sp>
        <p:sp>
          <p:nvSpPr>
            <p:cNvPr id="5258" name="Line 140"/>
            <p:cNvSpPr>
              <a:spLocks noChangeShapeType="1"/>
            </p:cNvSpPr>
            <p:nvPr/>
          </p:nvSpPr>
          <p:spPr bwMode="auto">
            <a:xfrm>
              <a:off x="2619" y="2363"/>
              <a:ext cx="2" cy="0"/>
            </a:xfrm>
            <a:prstGeom prst="line">
              <a:avLst/>
            </a:prstGeom>
            <a:noFill/>
            <a:ln w="7938">
              <a:solidFill>
                <a:srgbClr val="000000"/>
              </a:solidFill>
              <a:round/>
              <a:headEnd/>
              <a:tailEnd/>
            </a:ln>
          </p:spPr>
          <p:txBody>
            <a:bodyPr/>
            <a:lstStyle/>
            <a:p>
              <a:endParaRPr lang="en-US"/>
            </a:p>
          </p:txBody>
        </p:sp>
        <p:sp>
          <p:nvSpPr>
            <p:cNvPr id="5259" name="Line 141"/>
            <p:cNvSpPr>
              <a:spLocks noChangeShapeType="1"/>
            </p:cNvSpPr>
            <p:nvPr/>
          </p:nvSpPr>
          <p:spPr bwMode="auto">
            <a:xfrm>
              <a:off x="2621" y="2363"/>
              <a:ext cx="2" cy="1"/>
            </a:xfrm>
            <a:prstGeom prst="line">
              <a:avLst/>
            </a:prstGeom>
            <a:noFill/>
            <a:ln w="7938">
              <a:solidFill>
                <a:srgbClr val="000000"/>
              </a:solidFill>
              <a:round/>
              <a:headEnd/>
              <a:tailEnd/>
            </a:ln>
          </p:spPr>
          <p:txBody>
            <a:bodyPr/>
            <a:lstStyle/>
            <a:p>
              <a:endParaRPr lang="en-US"/>
            </a:p>
          </p:txBody>
        </p:sp>
        <p:sp>
          <p:nvSpPr>
            <p:cNvPr id="5260" name="Line 142"/>
            <p:cNvSpPr>
              <a:spLocks noChangeShapeType="1"/>
            </p:cNvSpPr>
            <p:nvPr/>
          </p:nvSpPr>
          <p:spPr bwMode="auto">
            <a:xfrm>
              <a:off x="2623" y="2364"/>
              <a:ext cx="2" cy="0"/>
            </a:xfrm>
            <a:prstGeom prst="line">
              <a:avLst/>
            </a:prstGeom>
            <a:noFill/>
            <a:ln w="7938">
              <a:solidFill>
                <a:srgbClr val="000000"/>
              </a:solidFill>
              <a:round/>
              <a:headEnd/>
              <a:tailEnd/>
            </a:ln>
          </p:spPr>
          <p:txBody>
            <a:bodyPr/>
            <a:lstStyle/>
            <a:p>
              <a:endParaRPr lang="en-US"/>
            </a:p>
          </p:txBody>
        </p:sp>
        <p:sp>
          <p:nvSpPr>
            <p:cNvPr id="5261" name="Line 143"/>
            <p:cNvSpPr>
              <a:spLocks noChangeShapeType="1"/>
            </p:cNvSpPr>
            <p:nvPr/>
          </p:nvSpPr>
          <p:spPr bwMode="auto">
            <a:xfrm flipV="1">
              <a:off x="2625" y="2362"/>
              <a:ext cx="0" cy="2"/>
            </a:xfrm>
            <a:prstGeom prst="line">
              <a:avLst/>
            </a:prstGeom>
            <a:noFill/>
            <a:ln w="7938">
              <a:solidFill>
                <a:srgbClr val="000000"/>
              </a:solidFill>
              <a:round/>
              <a:headEnd/>
              <a:tailEnd/>
            </a:ln>
          </p:spPr>
          <p:txBody>
            <a:bodyPr/>
            <a:lstStyle/>
            <a:p>
              <a:endParaRPr lang="en-US"/>
            </a:p>
          </p:txBody>
        </p:sp>
        <p:sp>
          <p:nvSpPr>
            <p:cNvPr id="5262" name="Line 144"/>
            <p:cNvSpPr>
              <a:spLocks noChangeShapeType="1"/>
            </p:cNvSpPr>
            <p:nvPr/>
          </p:nvSpPr>
          <p:spPr bwMode="auto">
            <a:xfrm flipV="1">
              <a:off x="2625" y="2359"/>
              <a:ext cx="1" cy="3"/>
            </a:xfrm>
            <a:prstGeom prst="line">
              <a:avLst/>
            </a:prstGeom>
            <a:noFill/>
            <a:ln w="7938">
              <a:solidFill>
                <a:srgbClr val="000000"/>
              </a:solidFill>
              <a:round/>
              <a:headEnd/>
              <a:tailEnd/>
            </a:ln>
          </p:spPr>
          <p:txBody>
            <a:bodyPr/>
            <a:lstStyle/>
            <a:p>
              <a:endParaRPr lang="en-US"/>
            </a:p>
          </p:txBody>
        </p:sp>
        <p:sp>
          <p:nvSpPr>
            <p:cNvPr id="5263" name="Line 145"/>
            <p:cNvSpPr>
              <a:spLocks noChangeShapeType="1"/>
            </p:cNvSpPr>
            <p:nvPr/>
          </p:nvSpPr>
          <p:spPr bwMode="auto">
            <a:xfrm>
              <a:off x="2626" y="2359"/>
              <a:ext cx="4" cy="0"/>
            </a:xfrm>
            <a:prstGeom prst="line">
              <a:avLst/>
            </a:prstGeom>
            <a:noFill/>
            <a:ln w="7938">
              <a:solidFill>
                <a:srgbClr val="000000"/>
              </a:solidFill>
              <a:round/>
              <a:headEnd/>
              <a:tailEnd/>
            </a:ln>
          </p:spPr>
          <p:txBody>
            <a:bodyPr/>
            <a:lstStyle/>
            <a:p>
              <a:endParaRPr lang="en-US"/>
            </a:p>
          </p:txBody>
        </p:sp>
        <p:sp>
          <p:nvSpPr>
            <p:cNvPr id="5264" name="Line 146"/>
            <p:cNvSpPr>
              <a:spLocks noChangeShapeType="1"/>
            </p:cNvSpPr>
            <p:nvPr/>
          </p:nvSpPr>
          <p:spPr bwMode="auto">
            <a:xfrm>
              <a:off x="2630" y="2359"/>
              <a:ext cx="3" cy="1"/>
            </a:xfrm>
            <a:prstGeom prst="line">
              <a:avLst/>
            </a:prstGeom>
            <a:noFill/>
            <a:ln w="7938">
              <a:solidFill>
                <a:srgbClr val="000000"/>
              </a:solidFill>
              <a:round/>
              <a:headEnd/>
              <a:tailEnd/>
            </a:ln>
          </p:spPr>
          <p:txBody>
            <a:bodyPr/>
            <a:lstStyle/>
            <a:p>
              <a:endParaRPr lang="en-US"/>
            </a:p>
          </p:txBody>
        </p:sp>
        <p:sp>
          <p:nvSpPr>
            <p:cNvPr id="5265" name="Line 147"/>
            <p:cNvSpPr>
              <a:spLocks noChangeShapeType="1"/>
            </p:cNvSpPr>
            <p:nvPr/>
          </p:nvSpPr>
          <p:spPr bwMode="auto">
            <a:xfrm>
              <a:off x="2633" y="2360"/>
              <a:ext cx="5" cy="0"/>
            </a:xfrm>
            <a:prstGeom prst="line">
              <a:avLst/>
            </a:prstGeom>
            <a:noFill/>
            <a:ln w="7938">
              <a:solidFill>
                <a:srgbClr val="000000"/>
              </a:solidFill>
              <a:round/>
              <a:headEnd/>
              <a:tailEnd/>
            </a:ln>
          </p:spPr>
          <p:txBody>
            <a:bodyPr/>
            <a:lstStyle/>
            <a:p>
              <a:endParaRPr lang="en-US"/>
            </a:p>
          </p:txBody>
        </p:sp>
        <p:sp>
          <p:nvSpPr>
            <p:cNvPr id="5266" name="Line 148"/>
            <p:cNvSpPr>
              <a:spLocks noChangeShapeType="1"/>
            </p:cNvSpPr>
            <p:nvPr/>
          </p:nvSpPr>
          <p:spPr bwMode="auto">
            <a:xfrm flipH="1" flipV="1">
              <a:off x="2636" y="2355"/>
              <a:ext cx="2" cy="5"/>
            </a:xfrm>
            <a:prstGeom prst="line">
              <a:avLst/>
            </a:prstGeom>
            <a:noFill/>
            <a:ln w="7938">
              <a:solidFill>
                <a:srgbClr val="000000"/>
              </a:solidFill>
              <a:round/>
              <a:headEnd/>
              <a:tailEnd/>
            </a:ln>
          </p:spPr>
          <p:txBody>
            <a:bodyPr/>
            <a:lstStyle/>
            <a:p>
              <a:endParaRPr lang="en-US"/>
            </a:p>
          </p:txBody>
        </p:sp>
        <p:sp>
          <p:nvSpPr>
            <p:cNvPr id="5267" name="Line 149"/>
            <p:cNvSpPr>
              <a:spLocks noChangeShapeType="1"/>
            </p:cNvSpPr>
            <p:nvPr/>
          </p:nvSpPr>
          <p:spPr bwMode="auto">
            <a:xfrm flipV="1">
              <a:off x="2636" y="2349"/>
              <a:ext cx="2" cy="6"/>
            </a:xfrm>
            <a:prstGeom prst="line">
              <a:avLst/>
            </a:prstGeom>
            <a:noFill/>
            <a:ln w="7938">
              <a:solidFill>
                <a:srgbClr val="000000"/>
              </a:solidFill>
              <a:round/>
              <a:headEnd/>
              <a:tailEnd/>
            </a:ln>
          </p:spPr>
          <p:txBody>
            <a:bodyPr/>
            <a:lstStyle/>
            <a:p>
              <a:endParaRPr lang="en-US"/>
            </a:p>
          </p:txBody>
        </p:sp>
        <p:sp>
          <p:nvSpPr>
            <p:cNvPr id="5268" name="Line 150"/>
            <p:cNvSpPr>
              <a:spLocks noChangeShapeType="1"/>
            </p:cNvSpPr>
            <p:nvPr/>
          </p:nvSpPr>
          <p:spPr bwMode="auto">
            <a:xfrm flipV="1">
              <a:off x="2638" y="2344"/>
              <a:ext cx="2" cy="5"/>
            </a:xfrm>
            <a:prstGeom prst="line">
              <a:avLst/>
            </a:prstGeom>
            <a:noFill/>
            <a:ln w="7938">
              <a:solidFill>
                <a:srgbClr val="000000"/>
              </a:solidFill>
              <a:round/>
              <a:headEnd/>
              <a:tailEnd/>
            </a:ln>
          </p:spPr>
          <p:txBody>
            <a:bodyPr/>
            <a:lstStyle/>
            <a:p>
              <a:endParaRPr lang="en-US"/>
            </a:p>
          </p:txBody>
        </p:sp>
        <p:sp>
          <p:nvSpPr>
            <p:cNvPr id="5269" name="Line 151"/>
            <p:cNvSpPr>
              <a:spLocks noChangeShapeType="1"/>
            </p:cNvSpPr>
            <p:nvPr/>
          </p:nvSpPr>
          <p:spPr bwMode="auto">
            <a:xfrm flipV="1">
              <a:off x="2640" y="2340"/>
              <a:ext cx="0" cy="4"/>
            </a:xfrm>
            <a:prstGeom prst="line">
              <a:avLst/>
            </a:prstGeom>
            <a:noFill/>
            <a:ln w="7938">
              <a:solidFill>
                <a:srgbClr val="000000"/>
              </a:solidFill>
              <a:round/>
              <a:headEnd/>
              <a:tailEnd/>
            </a:ln>
          </p:spPr>
          <p:txBody>
            <a:bodyPr/>
            <a:lstStyle/>
            <a:p>
              <a:endParaRPr lang="en-US"/>
            </a:p>
          </p:txBody>
        </p:sp>
        <p:sp>
          <p:nvSpPr>
            <p:cNvPr id="5270" name="Line 152"/>
            <p:cNvSpPr>
              <a:spLocks noChangeShapeType="1"/>
            </p:cNvSpPr>
            <p:nvPr/>
          </p:nvSpPr>
          <p:spPr bwMode="auto">
            <a:xfrm flipH="1" flipV="1">
              <a:off x="2589" y="2306"/>
              <a:ext cx="51" cy="34"/>
            </a:xfrm>
            <a:prstGeom prst="line">
              <a:avLst/>
            </a:prstGeom>
            <a:noFill/>
            <a:ln w="7938">
              <a:solidFill>
                <a:srgbClr val="000000"/>
              </a:solidFill>
              <a:round/>
              <a:headEnd/>
              <a:tailEnd/>
            </a:ln>
          </p:spPr>
          <p:txBody>
            <a:bodyPr/>
            <a:lstStyle/>
            <a:p>
              <a:endParaRPr lang="en-US"/>
            </a:p>
          </p:txBody>
        </p:sp>
        <p:sp>
          <p:nvSpPr>
            <p:cNvPr id="5271" name="Line 153"/>
            <p:cNvSpPr>
              <a:spLocks noChangeShapeType="1"/>
            </p:cNvSpPr>
            <p:nvPr/>
          </p:nvSpPr>
          <p:spPr bwMode="auto">
            <a:xfrm flipV="1">
              <a:off x="2589" y="2301"/>
              <a:ext cx="11" cy="5"/>
            </a:xfrm>
            <a:prstGeom prst="line">
              <a:avLst/>
            </a:prstGeom>
            <a:noFill/>
            <a:ln w="7938">
              <a:solidFill>
                <a:srgbClr val="000000"/>
              </a:solidFill>
              <a:round/>
              <a:headEnd/>
              <a:tailEnd/>
            </a:ln>
          </p:spPr>
          <p:txBody>
            <a:bodyPr/>
            <a:lstStyle/>
            <a:p>
              <a:endParaRPr lang="en-US"/>
            </a:p>
          </p:txBody>
        </p:sp>
        <p:sp>
          <p:nvSpPr>
            <p:cNvPr id="5272" name="Line 154"/>
            <p:cNvSpPr>
              <a:spLocks noChangeShapeType="1"/>
            </p:cNvSpPr>
            <p:nvPr/>
          </p:nvSpPr>
          <p:spPr bwMode="auto">
            <a:xfrm flipV="1">
              <a:off x="2600" y="2298"/>
              <a:ext cx="11" cy="3"/>
            </a:xfrm>
            <a:prstGeom prst="line">
              <a:avLst/>
            </a:prstGeom>
            <a:noFill/>
            <a:ln w="7938">
              <a:solidFill>
                <a:srgbClr val="000000"/>
              </a:solidFill>
              <a:round/>
              <a:headEnd/>
              <a:tailEnd/>
            </a:ln>
          </p:spPr>
          <p:txBody>
            <a:bodyPr/>
            <a:lstStyle/>
            <a:p>
              <a:endParaRPr lang="en-US"/>
            </a:p>
          </p:txBody>
        </p:sp>
        <p:sp>
          <p:nvSpPr>
            <p:cNvPr id="5273" name="Line 155"/>
            <p:cNvSpPr>
              <a:spLocks noChangeShapeType="1"/>
            </p:cNvSpPr>
            <p:nvPr/>
          </p:nvSpPr>
          <p:spPr bwMode="auto">
            <a:xfrm flipV="1">
              <a:off x="2611" y="2296"/>
              <a:ext cx="13" cy="2"/>
            </a:xfrm>
            <a:prstGeom prst="line">
              <a:avLst/>
            </a:prstGeom>
            <a:noFill/>
            <a:ln w="7938">
              <a:solidFill>
                <a:srgbClr val="000000"/>
              </a:solidFill>
              <a:round/>
              <a:headEnd/>
              <a:tailEnd/>
            </a:ln>
          </p:spPr>
          <p:txBody>
            <a:bodyPr/>
            <a:lstStyle/>
            <a:p>
              <a:endParaRPr lang="en-US"/>
            </a:p>
          </p:txBody>
        </p:sp>
        <p:sp>
          <p:nvSpPr>
            <p:cNvPr id="5274" name="Line 156"/>
            <p:cNvSpPr>
              <a:spLocks noChangeShapeType="1"/>
            </p:cNvSpPr>
            <p:nvPr/>
          </p:nvSpPr>
          <p:spPr bwMode="auto">
            <a:xfrm flipV="1">
              <a:off x="2624" y="2291"/>
              <a:ext cx="12" cy="5"/>
            </a:xfrm>
            <a:prstGeom prst="line">
              <a:avLst/>
            </a:prstGeom>
            <a:noFill/>
            <a:ln w="7938">
              <a:solidFill>
                <a:srgbClr val="000000"/>
              </a:solidFill>
              <a:round/>
              <a:headEnd/>
              <a:tailEnd/>
            </a:ln>
          </p:spPr>
          <p:txBody>
            <a:bodyPr/>
            <a:lstStyle/>
            <a:p>
              <a:endParaRPr lang="en-US"/>
            </a:p>
          </p:txBody>
        </p:sp>
        <p:sp>
          <p:nvSpPr>
            <p:cNvPr id="5275" name="Line 157"/>
            <p:cNvSpPr>
              <a:spLocks noChangeShapeType="1"/>
            </p:cNvSpPr>
            <p:nvPr/>
          </p:nvSpPr>
          <p:spPr bwMode="auto">
            <a:xfrm flipV="1">
              <a:off x="2636" y="2288"/>
              <a:ext cx="14" cy="3"/>
            </a:xfrm>
            <a:prstGeom prst="line">
              <a:avLst/>
            </a:prstGeom>
            <a:noFill/>
            <a:ln w="7938">
              <a:solidFill>
                <a:srgbClr val="000000"/>
              </a:solidFill>
              <a:round/>
              <a:headEnd/>
              <a:tailEnd/>
            </a:ln>
          </p:spPr>
          <p:txBody>
            <a:bodyPr/>
            <a:lstStyle/>
            <a:p>
              <a:endParaRPr lang="en-US"/>
            </a:p>
          </p:txBody>
        </p:sp>
        <p:sp>
          <p:nvSpPr>
            <p:cNvPr id="5276" name="Line 158"/>
            <p:cNvSpPr>
              <a:spLocks noChangeShapeType="1"/>
            </p:cNvSpPr>
            <p:nvPr/>
          </p:nvSpPr>
          <p:spPr bwMode="auto">
            <a:xfrm flipV="1">
              <a:off x="2650" y="2284"/>
              <a:ext cx="13" cy="4"/>
            </a:xfrm>
            <a:prstGeom prst="line">
              <a:avLst/>
            </a:prstGeom>
            <a:noFill/>
            <a:ln w="7938">
              <a:solidFill>
                <a:srgbClr val="000000"/>
              </a:solidFill>
              <a:round/>
              <a:headEnd/>
              <a:tailEnd/>
            </a:ln>
          </p:spPr>
          <p:txBody>
            <a:bodyPr/>
            <a:lstStyle/>
            <a:p>
              <a:endParaRPr lang="en-US"/>
            </a:p>
          </p:txBody>
        </p:sp>
        <p:sp>
          <p:nvSpPr>
            <p:cNvPr id="5277" name="Line 159"/>
            <p:cNvSpPr>
              <a:spLocks noChangeShapeType="1"/>
            </p:cNvSpPr>
            <p:nvPr/>
          </p:nvSpPr>
          <p:spPr bwMode="auto">
            <a:xfrm>
              <a:off x="2663" y="2284"/>
              <a:ext cx="17" cy="0"/>
            </a:xfrm>
            <a:prstGeom prst="line">
              <a:avLst/>
            </a:prstGeom>
            <a:noFill/>
            <a:ln w="7938">
              <a:solidFill>
                <a:srgbClr val="000000"/>
              </a:solidFill>
              <a:round/>
              <a:headEnd/>
              <a:tailEnd/>
            </a:ln>
          </p:spPr>
          <p:txBody>
            <a:bodyPr/>
            <a:lstStyle/>
            <a:p>
              <a:endParaRPr lang="en-US"/>
            </a:p>
          </p:txBody>
        </p:sp>
        <p:sp>
          <p:nvSpPr>
            <p:cNvPr id="5278" name="Line 160"/>
            <p:cNvSpPr>
              <a:spLocks noChangeShapeType="1"/>
            </p:cNvSpPr>
            <p:nvPr/>
          </p:nvSpPr>
          <p:spPr bwMode="auto">
            <a:xfrm flipV="1">
              <a:off x="2680" y="2283"/>
              <a:ext cx="19" cy="1"/>
            </a:xfrm>
            <a:prstGeom prst="line">
              <a:avLst/>
            </a:prstGeom>
            <a:noFill/>
            <a:ln w="7938">
              <a:solidFill>
                <a:srgbClr val="000000"/>
              </a:solidFill>
              <a:round/>
              <a:headEnd/>
              <a:tailEnd/>
            </a:ln>
          </p:spPr>
          <p:txBody>
            <a:bodyPr/>
            <a:lstStyle/>
            <a:p>
              <a:endParaRPr lang="en-US"/>
            </a:p>
          </p:txBody>
        </p:sp>
        <p:sp>
          <p:nvSpPr>
            <p:cNvPr id="5279" name="Line 161"/>
            <p:cNvSpPr>
              <a:spLocks noChangeShapeType="1"/>
            </p:cNvSpPr>
            <p:nvPr/>
          </p:nvSpPr>
          <p:spPr bwMode="auto">
            <a:xfrm flipV="1">
              <a:off x="2699" y="2282"/>
              <a:ext cx="20" cy="1"/>
            </a:xfrm>
            <a:prstGeom prst="line">
              <a:avLst/>
            </a:prstGeom>
            <a:noFill/>
            <a:ln w="7938">
              <a:solidFill>
                <a:srgbClr val="000000"/>
              </a:solidFill>
              <a:round/>
              <a:headEnd/>
              <a:tailEnd/>
            </a:ln>
          </p:spPr>
          <p:txBody>
            <a:bodyPr/>
            <a:lstStyle/>
            <a:p>
              <a:endParaRPr lang="en-US"/>
            </a:p>
          </p:txBody>
        </p:sp>
        <p:sp>
          <p:nvSpPr>
            <p:cNvPr id="5280" name="Line 162"/>
            <p:cNvSpPr>
              <a:spLocks noChangeShapeType="1"/>
            </p:cNvSpPr>
            <p:nvPr/>
          </p:nvSpPr>
          <p:spPr bwMode="auto">
            <a:xfrm flipV="1">
              <a:off x="2719" y="2276"/>
              <a:ext cx="6" cy="6"/>
            </a:xfrm>
            <a:prstGeom prst="line">
              <a:avLst/>
            </a:prstGeom>
            <a:noFill/>
            <a:ln w="7938">
              <a:solidFill>
                <a:srgbClr val="000000"/>
              </a:solidFill>
              <a:round/>
              <a:headEnd/>
              <a:tailEnd/>
            </a:ln>
          </p:spPr>
          <p:txBody>
            <a:bodyPr/>
            <a:lstStyle/>
            <a:p>
              <a:endParaRPr lang="en-US"/>
            </a:p>
          </p:txBody>
        </p:sp>
        <p:sp>
          <p:nvSpPr>
            <p:cNvPr id="5281" name="Line 163"/>
            <p:cNvSpPr>
              <a:spLocks noChangeShapeType="1"/>
            </p:cNvSpPr>
            <p:nvPr/>
          </p:nvSpPr>
          <p:spPr bwMode="auto">
            <a:xfrm flipV="1">
              <a:off x="2725" y="2275"/>
              <a:ext cx="6" cy="1"/>
            </a:xfrm>
            <a:prstGeom prst="line">
              <a:avLst/>
            </a:prstGeom>
            <a:noFill/>
            <a:ln w="7938">
              <a:solidFill>
                <a:srgbClr val="000000"/>
              </a:solidFill>
              <a:round/>
              <a:headEnd/>
              <a:tailEnd/>
            </a:ln>
          </p:spPr>
          <p:txBody>
            <a:bodyPr/>
            <a:lstStyle/>
            <a:p>
              <a:endParaRPr lang="en-US"/>
            </a:p>
          </p:txBody>
        </p:sp>
        <p:sp>
          <p:nvSpPr>
            <p:cNvPr id="5282" name="Line 164"/>
            <p:cNvSpPr>
              <a:spLocks noChangeShapeType="1"/>
            </p:cNvSpPr>
            <p:nvPr/>
          </p:nvSpPr>
          <p:spPr bwMode="auto">
            <a:xfrm>
              <a:off x="2731" y="2275"/>
              <a:ext cx="15" cy="2"/>
            </a:xfrm>
            <a:prstGeom prst="line">
              <a:avLst/>
            </a:prstGeom>
            <a:noFill/>
            <a:ln w="7938">
              <a:solidFill>
                <a:srgbClr val="000000"/>
              </a:solidFill>
              <a:round/>
              <a:headEnd/>
              <a:tailEnd/>
            </a:ln>
          </p:spPr>
          <p:txBody>
            <a:bodyPr/>
            <a:lstStyle/>
            <a:p>
              <a:endParaRPr lang="en-US"/>
            </a:p>
          </p:txBody>
        </p:sp>
        <p:sp>
          <p:nvSpPr>
            <p:cNvPr id="5283" name="Line 165"/>
            <p:cNvSpPr>
              <a:spLocks noChangeShapeType="1"/>
            </p:cNvSpPr>
            <p:nvPr/>
          </p:nvSpPr>
          <p:spPr bwMode="auto">
            <a:xfrm>
              <a:off x="2746" y="2277"/>
              <a:ext cx="7" cy="0"/>
            </a:xfrm>
            <a:prstGeom prst="line">
              <a:avLst/>
            </a:prstGeom>
            <a:noFill/>
            <a:ln w="7938">
              <a:solidFill>
                <a:srgbClr val="000000"/>
              </a:solidFill>
              <a:round/>
              <a:headEnd/>
              <a:tailEnd/>
            </a:ln>
          </p:spPr>
          <p:txBody>
            <a:bodyPr/>
            <a:lstStyle/>
            <a:p>
              <a:endParaRPr lang="en-US"/>
            </a:p>
          </p:txBody>
        </p:sp>
        <p:sp>
          <p:nvSpPr>
            <p:cNvPr id="5284" name="Line 166"/>
            <p:cNvSpPr>
              <a:spLocks noChangeShapeType="1"/>
            </p:cNvSpPr>
            <p:nvPr/>
          </p:nvSpPr>
          <p:spPr bwMode="auto">
            <a:xfrm flipV="1">
              <a:off x="2753" y="2275"/>
              <a:ext cx="2" cy="2"/>
            </a:xfrm>
            <a:prstGeom prst="line">
              <a:avLst/>
            </a:prstGeom>
            <a:noFill/>
            <a:ln w="7938">
              <a:solidFill>
                <a:srgbClr val="000000"/>
              </a:solidFill>
              <a:round/>
              <a:headEnd/>
              <a:tailEnd/>
            </a:ln>
          </p:spPr>
          <p:txBody>
            <a:bodyPr/>
            <a:lstStyle/>
            <a:p>
              <a:endParaRPr lang="en-US"/>
            </a:p>
          </p:txBody>
        </p:sp>
        <p:sp>
          <p:nvSpPr>
            <p:cNvPr id="5285" name="Line 167"/>
            <p:cNvSpPr>
              <a:spLocks noChangeShapeType="1"/>
            </p:cNvSpPr>
            <p:nvPr/>
          </p:nvSpPr>
          <p:spPr bwMode="auto">
            <a:xfrm flipV="1">
              <a:off x="2755" y="2273"/>
              <a:ext cx="1" cy="2"/>
            </a:xfrm>
            <a:prstGeom prst="line">
              <a:avLst/>
            </a:prstGeom>
            <a:noFill/>
            <a:ln w="7938">
              <a:solidFill>
                <a:srgbClr val="000000"/>
              </a:solidFill>
              <a:round/>
              <a:headEnd/>
              <a:tailEnd/>
            </a:ln>
          </p:spPr>
          <p:txBody>
            <a:bodyPr/>
            <a:lstStyle/>
            <a:p>
              <a:endParaRPr lang="en-US"/>
            </a:p>
          </p:txBody>
        </p:sp>
        <p:sp>
          <p:nvSpPr>
            <p:cNvPr id="5286" name="Line 168"/>
            <p:cNvSpPr>
              <a:spLocks noChangeShapeType="1"/>
            </p:cNvSpPr>
            <p:nvPr/>
          </p:nvSpPr>
          <p:spPr bwMode="auto">
            <a:xfrm flipV="1">
              <a:off x="2756" y="2270"/>
              <a:ext cx="0" cy="3"/>
            </a:xfrm>
            <a:prstGeom prst="line">
              <a:avLst/>
            </a:prstGeom>
            <a:noFill/>
            <a:ln w="7938">
              <a:solidFill>
                <a:srgbClr val="000000"/>
              </a:solidFill>
              <a:round/>
              <a:headEnd/>
              <a:tailEnd/>
            </a:ln>
          </p:spPr>
          <p:txBody>
            <a:bodyPr/>
            <a:lstStyle/>
            <a:p>
              <a:endParaRPr lang="en-US"/>
            </a:p>
          </p:txBody>
        </p:sp>
        <p:sp>
          <p:nvSpPr>
            <p:cNvPr id="5287" name="Line 169"/>
            <p:cNvSpPr>
              <a:spLocks noChangeShapeType="1"/>
            </p:cNvSpPr>
            <p:nvPr/>
          </p:nvSpPr>
          <p:spPr bwMode="auto">
            <a:xfrm flipV="1">
              <a:off x="2756" y="2268"/>
              <a:ext cx="2" cy="2"/>
            </a:xfrm>
            <a:prstGeom prst="line">
              <a:avLst/>
            </a:prstGeom>
            <a:noFill/>
            <a:ln w="7938">
              <a:solidFill>
                <a:srgbClr val="000000"/>
              </a:solidFill>
              <a:round/>
              <a:headEnd/>
              <a:tailEnd/>
            </a:ln>
          </p:spPr>
          <p:txBody>
            <a:bodyPr/>
            <a:lstStyle/>
            <a:p>
              <a:endParaRPr lang="en-US"/>
            </a:p>
          </p:txBody>
        </p:sp>
        <p:sp>
          <p:nvSpPr>
            <p:cNvPr id="5288" name="Line 170"/>
            <p:cNvSpPr>
              <a:spLocks noChangeShapeType="1"/>
            </p:cNvSpPr>
            <p:nvPr/>
          </p:nvSpPr>
          <p:spPr bwMode="auto">
            <a:xfrm flipV="1">
              <a:off x="2758" y="2266"/>
              <a:ext cx="0" cy="2"/>
            </a:xfrm>
            <a:prstGeom prst="line">
              <a:avLst/>
            </a:prstGeom>
            <a:noFill/>
            <a:ln w="7938">
              <a:solidFill>
                <a:srgbClr val="000000"/>
              </a:solidFill>
              <a:round/>
              <a:headEnd/>
              <a:tailEnd/>
            </a:ln>
          </p:spPr>
          <p:txBody>
            <a:bodyPr/>
            <a:lstStyle/>
            <a:p>
              <a:endParaRPr lang="en-US"/>
            </a:p>
          </p:txBody>
        </p:sp>
        <p:sp>
          <p:nvSpPr>
            <p:cNvPr id="5289" name="Line 171"/>
            <p:cNvSpPr>
              <a:spLocks noChangeShapeType="1"/>
            </p:cNvSpPr>
            <p:nvPr/>
          </p:nvSpPr>
          <p:spPr bwMode="auto">
            <a:xfrm flipV="1">
              <a:off x="2758" y="2264"/>
              <a:ext cx="1" cy="2"/>
            </a:xfrm>
            <a:prstGeom prst="line">
              <a:avLst/>
            </a:prstGeom>
            <a:noFill/>
            <a:ln w="7938">
              <a:solidFill>
                <a:srgbClr val="000000"/>
              </a:solidFill>
              <a:round/>
              <a:headEnd/>
              <a:tailEnd/>
            </a:ln>
          </p:spPr>
          <p:txBody>
            <a:bodyPr/>
            <a:lstStyle/>
            <a:p>
              <a:endParaRPr lang="en-US"/>
            </a:p>
          </p:txBody>
        </p:sp>
        <p:sp>
          <p:nvSpPr>
            <p:cNvPr id="5290" name="Line 172"/>
            <p:cNvSpPr>
              <a:spLocks noChangeShapeType="1"/>
            </p:cNvSpPr>
            <p:nvPr/>
          </p:nvSpPr>
          <p:spPr bwMode="auto">
            <a:xfrm flipH="1" flipV="1">
              <a:off x="2744" y="2249"/>
              <a:ext cx="15" cy="15"/>
            </a:xfrm>
            <a:prstGeom prst="line">
              <a:avLst/>
            </a:prstGeom>
            <a:noFill/>
            <a:ln w="7938">
              <a:solidFill>
                <a:srgbClr val="000000"/>
              </a:solidFill>
              <a:round/>
              <a:headEnd/>
              <a:tailEnd/>
            </a:ln>
          </p:spPr>
          <p:txBody>
            <a:bodyPr/>
            <a:lstStyle/>
            <a:p>
              <a:endParaRPr lang="en-US"/>
            </a:p>
          </p:txBody>
        </p:sp>
        <p:sp>
          <p:nvSpPr>
            <p:cNvPr id="5291" name="Line 173"/>
            <p:cNvSpPr>
              <a:spLocks noChangeShapeType="1"/>
            </p:cNvSpPr>
            <p:nvPr/>
          </p:nvSpPr>
          <p:spPr bwMode="auto">
            <a:xfrm flipH="1" flipV="1">
              <a:off x="2728" y="2233"/>
              <a:ext cx="16" cy="16"/>
            </a:xfrm>
            <a:prstGeom prst="line">
              <a:avLst/>
            </a:prstGeom>
            <a:noFill/>
            <a:ln w="7938">
              <a:solidFill>
                <a:srgbClr val="000000"/>
              </a:solidFill>
              <a:round/>
              <a:headEnd/>
              <a:tailEnd/>
            </a:ln>
          </p:spPr>
          <p:txBody>
            <a:bodyPr/>
            <a:lstStyle/>
            <a:p>
              <a:endParaRPr lang="en-US"/>
            </a:p>
          </p:txBody>
        </p:sp>
        <p:sp>
          <p:nvSpPr>
            <p:cNvPr id="5292" name="Line 174"/>
            <p:cNvSpPr>
              <a:spLocks noChangeShapeType="1"/>
            </p:cNvSpPr>
            <p:nvPr/>
          </p:nvSpPr>
          <p:spPr bwMode="auto">
            <a:xfrm flipH="1" flipV="1">
              <a:off x="2711" y="2219"/>
              <a:ext cx="17" cy="14"/>
            </a:xfrm>
            <a:prstGeom prst="line">
              <a:avLst/>
            </a:prstGeom>
            <a:noFill/>
            <a:ln w="7938">
              <a:solidFill>
                <a:srgbClr val="000000"/>
              </a:solidFill>
              <a:round/>
              <a:headEnd/>
              <a:tailEnd/>
            </a:ln>
          </p:spPr>
          <p:txBody>
            <a:bodyPr/>
            <a:lstStyle/>
            <a:p>
              <a:endParaRPr lang="en-US"/>
            </a:p>
          </p:txBody>
        </p:sp>
        <p:sp>
          <p:nvSpPr>
            <p:cNvPr id="5293" name="Line 175"/>
            <p:cNvSpPr>
              <a:spLocks noChangeShapeType="1"/>
            </p:cNvSpPr>
            <p:nvPr/>
          </p:nvSpPr>
          <p:spPr bwMode="auto">
            <a:xfrm flipV="1">
              <a:off x="2711" y="2208"/>
              <a:ext cx="35" cy="11"/>
            </a:xfrm>
            <a:prstGeom prst="line">
              <a:avLst/>
            </a:prstGeom>
            <a:noFill/>
            <a:ln w="7938">
              <a:solidFill>
                <a:srgbClr val="000000"/>
              </a:solidFill>
              <a:round/>
              <a:headEnd/>
              <a:tailEnd/>
            </a:ln>
          </p:spPr>
          <p:txBody>
            <a:bodyPr/>
            <a:lstStyle/>
            <a:p>
              <a:endParaRPr lang="en-US"/>
            </a:p>
          </p:txBody>
        </p:sp>
        <p:sp>
          <p:nvSpPr>
            <p:cNvPr id="5294" name="Line 176"/>
            <p:cNvSpPr>
              <a:spLocks noChangeShapeType="1"/>
            </p:cNvSpPr>
            <p:nvPr/>
          </p:nvSpPr>
          <p:spPr bwMode="auto">
            <a:xfrm flipV="1">
              <a:off x="2746" y="2201"/>
              <a:ext cx="35" cy="7"/>
            </a:xfrm>
            <a:prstGeom prst="line">
              <a:avLst/>
            </a:prstGeom>
            <a:noFill/>
            <a:ln w="7938">
              <a:solidFill>
                <a:srgbClr val="000000"/>
              </a:solidFill>
              <a:round/>
              <a:headEnd/>
              <a:tailEnd/>
            </a:ln>
          </p:spPr>
          <p:txBody>
            <a:bodyPr/>
            <a:lstStyle/>
            <a:p>
              <a:endParaRPr lang="en-US"/>
            </a:p>
          </p:txBody>
        </p:sp>
        <p:sp>
          <p:nvSpPr>
            <p:cNvPr id="5295" name="Line 177"/>
            <p:cNvSpPr>
              <a:spLocks noChangeShapeType="1"/>
            </p:cNvSpPr>
            <p:nvPr/>
          </p:nvSpPr>
          <p:spPr bwMode="auto">
            <a:xfrm flipV="1">
              <a:off x="2781" y="2197"/>
              <a:ext cx="37" cy="4"/>
            </a:xfrm>
            <a:prstGeom prst="line">
              <a:avLst/>
            </a:prstGeom>
            <a:noFill/>
            <a:ln w="7938">
              <a:solidFill>
                <a:srgbClr val="000000"/>
              </a:solidFill>
              <a:round/>
              <a:headEnd/>
              <a:tailEnd/>
            </a:ln>
          </p:spPr>
          <p:txBody>
            <a:bodyPr/>
            <a:lstStyle/>
            <a:p>
              <a:endParaRPr lang="en-US"/>
            </a:p>
          </p:txBody>
        </p:sp>
        <p:sp>
          <p:nvSpPr>
            <p:cNvPr id="5296" name="Line 178"/>
            <p:cNvSpPr>
              <a:spLocks noChangeShapeType="1"/>
            </p:cNvSpPr>
            <p:nvPr/>
          </p:nvSpPr>
          <p:spPr bwMode="auto">
            <a:xfrm>
              <a:off x="2818" y="2197"/>
              <a:ext cx="5" cy="5"/>
            </a:xfrm>
            <a:prstGeom prst="line">
              <a:avLst/>
            </a:prstGeom>
            <a:noFill/>
            <a:ln w="7938">
              <a:solidFill>
                <a:srgbClr val="000000"/>
              </a:solidFill>
              <a:round/>
              <a:headEnd/>
              <a:tailEnd/>
            </a:ln>
          </p:spPr>
          <p:txBody>
            <a:bodyPr/>
            <a:lstStyle/>
            <a:p>
              <a:endParaRPr lang="en-US"/>
            </a:p>
          </p:txBody>
        </p:sp>
        <p:sp>
          <p:nvSpPr>
            <p:cNvPr id="5297" name="Line 179"/>
            <p:cNvSpPr>
              <a:spLocks noChangeShapeType="1"/>
            </p:cNvSpPr>
            <p:nvPr/>
          </p:nvSpPr>
          <p:spPr bwMode="auto">
            <a:xfrm>
              <a:off x="2823" y="2202"/>
              <a:ext cx="5" cy="1"/>
            </a:xfrm>
            <a:prstGeom prst="line">
              <a:avLst/>
            </a:prstGeom>
            <a:noFill/>
            <a:ln w="7938">
              <a:solidFill>
                <a:srgbClr val="000000"/>
              </a:solidFill>
              <a:round/>
              <a:headEnd/>
              <a:tailEnd/>
            </a:ln>
          </p:spPr>
          <p:txBody>
            <a:bodyPr/>
            <a:lstStyle/>
            <a:p>
              <a:endParaRPr lang="en-US"/>
            </a:p>
          </p:txBody>
        </p:sp>
        <p:sp>
          <p:nvSpPr>
            <p:cNvPr id="5298" name="Line 180"/>
            <p:cNvSpPr>
              <a:spLocks noChangeShapeType="1"/>
            </p:cNvSpPr>
            <p:nvPr/>
          </p:nvSpPr>
          <p:spPr bwMode="auto">
            <a:xfrm flipV="1">
              <a:off x="2828" y="2202"/>
              <a:ext cx="5" cy="1"/>
            </a:xfrm>
            <a:prstGeom prst="line">
              <a:avLst/>
            </a:prstGeom>
            <a:noFill/>
            <a:ln w="7938">
              <a:solidFill>
                <a:srgbClr val="000000"/>
              </a:solidFill>
              <a:round/>
              <a:headEnd/>
              <a:tailEnd/>
            </a:ln>
          </p:spPr>
          <p:txBody>
            <a:bodyPr/>
            <a:lstStyle/>
            <a:p>
              <a:endParaRPr lang="en-US"/>
            </a:p>
          </p:txBody>
        </p:sp>
        <p:sp>
          <p:nvSpPr>
            <p:cNvPr id="5299" name="Line 181"/>
            <p:cNvSpPr>
              <a:spLocks noChangeShapeType="1"/>
            </p:cNvSpPr>
            <p:nvPr/>
          </p:nvSpPr>
          <p:spPr bwMode="auto">
            <a:xfrm flipV="1">
              <a:off x="2833" y="2200"/>
              <a:ext cx="6" cy="2"/>
            </a:xfrm>
            <a:prstGeom prst="line">
              <a:avLst/>
            </a:prstGeom>
            <a:noFill/>
            <a:ln w="7938">
              <a:solidFill>
                <a:srgbClr val="000000"/>
              </a:solidFill>
              <a:round/>
              <a:headEnd/>
              <a:tailEnd/>
            </a:ln>
          </p:spPr>
          <p:txBody>
            <a:bodyPr/>
            <a:lstStyle/>
            <a:p>
              <a:endParaRPr lang="en-US"/>
            </a:p>
          </p:txBody>
        </p:sp>
        <p:sp>
          <p:nvSpPr>
            <p:cNvPr id="5300" name="Line 182"/>
            <p:cNvSpPr>
              <a:spLocks noChangeShapeType="1"/>
            </p:cNvSpPr>
            <p:nvPr/>
          </p:nvSpPr>
          <p:spPr bwMode="auto">
            <a:xfrm flipV="1">
              <a:off x="2839" y="2199"/>
              <a:ext cx="5" cy="1"/>
            </a:xfrm>
            <a:prstGeom prst="line">
              <a:avLst/>
            </a:prstGeom>
            <a:noFill/>
            <a:ln w="7938">
              <a:solidFill>
                <a:srgbClr val="000000"/>
              </a:solidFill>
              <a:round/>
              <a:headEnd/>
              <a:tailEnd/>
            </a:ln>
          </p:spPr>
          <p:txBody>
            <a:bodyPr/>
            <a:lstStyle/>
            <a:p>
              <a:endParaRPr lang="en-US"/>
            </a:p>
          </p:txBody>
        </p:sp>
        <p:sp>
          <p:nvSpPr>
            <p:cNvPr id="5301" name="Line 183"/>
            <p:cNvSpPr>
              <a:spLocks noChangeShapeType="1"/>
            </p:cNvSpPr>
            <p:nvPr/>
          </p:nvSpPr>
          <p:spPr bwMode="auto">
            <a:xfrm flipV="1">
              <a:off x="2844" y="2197"/>
              <a:ext cx="7" cy="2"/>
            </a:xfrm>
            <a:prstGeom prst="line">
              <a:avLst/>
            </a:prstGeom>
            <a:noFill/>
            <a:ln w="7938">
              <a:solidFill>
                <a:srgbClr val="000000"/>
              </a:solidFill>
              <a:round/>
              <a:headEnd/>
              <a:tailEnd/>
            </a:ln>
          </p:spPr>
          <p:txBody>
            <a:bodyPr/>
            <a:lstStyle/>
            <a:p>
              <a:endParaRPr lang="en-US"/>
            </a:p>
          </p:txBody>
        </p:sp>
        <p:sp>
          <p:nvSpPr>
            <p:cNvPr id="5302" name="Line 184"/>
            <p:cNvSpPr>
              <a:spLocks noChangeShapeType="1"/>
            </p:cNvSpPr>
            <p:nvPr/>
          </p:nvSpPr>
          <p:spPr bwMode="auto">
            <a:xfrm>
              <a:off x="2851" y="2197"/>
              <a:ext cx="19" cy="4"/>
            </a:xfrm>
            <a:prstGeom prst="line">
              <a:avLst/>
            </a:prstGeom>
            <a:noFill/>
            <a:ln w="7938">
              <a:solidFill>
                <a:srgbClr val="000000"/>
              </a:solidFill>
              <a:round/>
              <a:headEnd/>
              <a:tailEnd/>
            </a:ln>
          </p:spPr>
          <p:txBody>
            <a:bodyPr/>
            <a:lstStyle/>
            <a:p>
              <a:endParaRPr lang="en-US"/>
            </a:p>
          </p:txBody>
        </p:sp>
        <p:sp>
          <p:nvSpPr>
            <p:cNvPr id="5303" name="Line 185"/>
            <p:cNvSpPr>
              <a:spLocks noChangeShapeType="1"/>
            </p:cNvSpPr>
            <p:nvPr/>
          </p:nvSpPr>
          <p:spPr bwMode="auto">
            <a:xfrm flipV="1">
              <a:off x="2870" y="2199"/>
              <a:ext cx="5" cy="2"/>
            </a:xfrm>
            <a:prstGeom prst="line">
              <a:avLst/>
            </a:prstGeom>
            <a:noFill/>
            <a:ln w="7938">
              <a:solidFill>
                <a:srgbClr val="000000"/>
              </a:solidFill>
              <a:round/>
              <a:headEnd/>
              <a:tailEnd/>
            </a:ln>
          </p:spPr>
          <p:txBody>
            <a:bodyPr/>
            <a:lstStyle/>
            <a:p>
              <a:endParaRPr lang="en-US"/>
            </a:p>
          </p:txBody>
        </p:sp>
        <p:sp>
          <p:nvSpPr>
            <p:cNvPr id="5304" name="Line 186"/>
            <p:cNvSpPr>
              <a:spLocks noChangeShapeType="1"/>
            </p:cNvSpPr>
            <p:nvPr/>
          </p:nvSpPr>
          <p:spPr bwMode="auto">
            <a:xfrm flipV="1">
              <a:off x="2875" y="2193"/>
              <a:ext cx="4" cy="6"/>
            </a:xfrm>
            <a:prstGeom prst="line">
              <a:avLst/>
            </a:prstGeom>
            <a:noFill/>
            <a:ln w="7938">
              <a:solidFill>
                <a:srgbClr val="000000"/>
              </a:solidFill>
              <a:round/>
              <a:headEnd/>
              <a:tailEnd/>
            </a:ln>
          </p:spPr>
          <p:txBody>
            <a:bodyPr/>
            <a:lstStyle/>
            <a:p>
              <a:endParaRPr lang="en-US"/>
            </a:p>
          </p:txBody>
        </p:sp>
        <p:sp>
          <p:nvSpPr>
            <p:cNvPr id="5305" name="Line 187"/>
            <p:cNvSpPr>
              <a:spLocks noChangeShapeType="1"/>
            </p:cNvSpPr>
            <p:nvPr/>
          </p:nvSpPr>
          <p:spPr bwMode="auto">
            <a:xfrm flipV="1">
              <a:off x="2879" y="2188"/>
              <a:ext cx="0" cy="5"/>
            </a:xfrm>
            <a:prstGeom prst="line">
              <a:avLst/>
            </a:prstGeom>
            <a:noFill/>
            <a:ln w="7938">
              <a:solidFill>
                <a:srgbClr val="000000"/>
              </a:solidFill>
              <a:round/>
              <a:headEnd/>
              <a:tailEnd/>
            </a:ln>
          </p:spPr>
          <p:txBody>
            <a:bodyPr/>
            <a:lstStyle/>
            <a:p>
              <a:endParaRPr lang="en-US"/>
            </a:p>
          </p:txBody>
        </p:sp>
        <p:sp>
          <p:nvSpPr>
            <p:cNvPr id="5306" name="Line 188"/>
            <p:cNvSpPr>
              <a:spLocks noChangeShapeType="1"/>
            </p:cNvSpPr>
            <p:nvPr/>
          </p:nvSpPr>
          <p:spPr bwMode="auto">
            <a:xfrm flipV="1">
              <a:off x="2879" y="2186"/>
              <a:ext cx="1" cy="2"/>
            </a:xfrm>
            <a:prstGeom prst="line">
              <a:avLst/>
            </a:prstGeom>
            <a:noFill/>
            <a:ln w="7938">
              <a:solidFill>
                <a:srgbClr val="000000"/>
              </a:solidFill>
              <a:round/>
              <a:headEnd/>
              <a:tailEnd/>
            </a:ln>
          </p:spPr>
          <p:txBody>
            <a:bodyPr/>
            <a:lstStyle/>
            <a:p>
              <a:endParaRPr lang="en-US"/>
            </a:p>
          </p:txBody>
        </p:sp>
        <p:sp>
          <p:nvSpPr>
            <p:cNvPr id="5307" name="Line 189"/>
            <p:cNvSpPr>
              <a:spLocks noChangeShapeType="1"/>
            </p:cNvSpPr>
            <p:nvPr/>
          </p:nvSpPr>
          <p:spPr bwMode="auto">
            <a:xfrm flipV="1">
              <a:off x="2880" y="2181"/>
              <a:ext cx="0" cy="5"/>
            </a:xfrm>
            <a:prstGeom prst="line">
              <a:avLst/>
            </a:prstGeom>
            <a:noFill/>
            <a:ln w="7938">
              <a:solidFill>
                <a:srgbClr val="000000"/>
              </a:solidFill>
              <a:round/>
              <a:headEnd/>
              <a:tailEnd/>
            </a:ln>
          </p:spPr>
          <p:txBody>
            <a:bodyPr/>
            <a:lstStyle/>
            <a:p>
              <a:endParaRPr lang="en-US"/>
            </a:p>
          </p:txBody>
        </p:sp>
        <p:sp>
          <p:nvSpPr>
            <p:cNvPr id="5308" name="Line 190"/>
            <p:cNvSpPr>
              <a:spLocks noChangeShapeType="1"/>
            </p:cNvSpPr>
            <p:nvPr/>
          </p:nvSpPr>
          <p:spPr bwMode="auto">
            <a:xfrm flipH="1" flipV="1">
              <a:off x="2879" y="2179"/>
              <a:ext cx="1" cy="2"/>
            </a:xfrm>
            <a:prstGeom prst="line">
              <a:avLst/>
            </a:prstGeom>
            <a:noFill/>
            <a:ln w="7938">
              <a:solidFill>
                <a:srgbClr val="000000"/>
              </a:solidFill>
              <a:round/>
              <a:headEnd/>
              <a:tailEnd/>
            </a:ln>
          </p:spPr>
          <p:txBody>
            <a:bodyPr/>
            <a:lstStyle/>
            <a:p>
              <a:endParaRPr lang="en-US"/>
            </a:p>
          </p:txBody>
        </p:sp>
        <p:sp>
          <p:nvSpPr>
            <p:cNvPr id="5309" name="Line 191"/>
            <p:cNvSpPr>
              <a:spLocks noChangeShapeType="1"/>
            </p:cNvSpPr>
            <p:nvPr/>
          </p:nvSpPr>
          <p:spPr bwMode="auto">
            <a:xfrm flipH="1" flipV="1">
              <a:off x="2877" y="2178"/>
              <a:ext cx="2" cy="1"/>
            </a:xfrm>
            <a:prstGeom prst="line">
              <a:avLst/>
            </a:prstGeom>
            <a:noFill/>
            <a:ln w="7938">
              <a:solidFill>
                <a:srgbClr val="000000"/>
              </a:solidFill>
              <a:round/>
              <a:headEnd/>
              <a:tailEnd/>
            </a:ln>
          </p:spPr>
          <p:txBody>
            <a:bodyPr/>
            <a:lstStyle/>
            <a:p>
              <a:endParaRPr lang="en-US"/>
            </a:p>
          </p:txBody>
        </p:sp>
        <p:sp>
          <p:nvSpPr>
            <p:cNvPr id="5310" name="Line 192"/>
            <p:cNvSpPr>
              <a:spLocks noChangeShapeType="1"/>
            </p:cNvSpPr>
            <p:nvPr/>
          </p:nvSpPr>
          <p:spPr bwMode="auto">
            <a:xfrm flipH="1">
              <a:off x="2811" y="2178"/>
              <a:ext cx="66" cy="3"/>
            </a:xfrm>
            <a:prstGeom prst="line">
              <a:avLst/>
            </a:prstGeom>
            <a:noFill/>
            <a:ln w="7938">
              <a:solidFill>
                <a:srgbClr val="000000"/>
              </a:solidFill>
              <a:round/>
              <a:headEnd/>
              <a:tailEnd/>
            </a:ln>
          </p:spPr>
          <p:txBody>
            <a:bodyPr/>
            <a:lstStyle/>
            <a:p>
              <a:endParaRPr lang="en-US"/>
            </a:p>
          </p:txBody>
        </p:sp>
        <p:sp>
          <p:nvSpPr>
            <p:cNvPr id="5311" name="Line 193"/>
            <p:cNvSpPr>
              <a:spLocks noChangeShapeType="1"/>
            </p:cNvSpPr>
            <p:nvPr/>
          </p:nvSpPr>
          <p:spPr bwMode="auto">
            <a:xfrm flipH="1">
              <a:off x="2748" y="2181"/>
              <a:ext cx="63" cy="9"/>
            </a:xfrm>
            <a:prstGeom prst="line">
              <a:avLst/>
            </a:prstGeom>
            <a:noFill/>
            <a:ln w="7938">
              <a:solidFill>
                <a:srgbClr val="000000"/>
              </a:solidFill>
              <a:round/>
              <a:headEnd/>
              <a:tailEnd/>
            </a:ln>
          </p:spPr>
          <p:txBody>
            <a:bodyPr/>
            <a:lstStyle/>
            <a:p>
              <a:endParaRPr lang="en-US"/>
            </a:p>
          </p:txBody>
        </p:sp>
        <p:sp>
          <p:nvSpPr>
            <p:cNvPr id="5312" name="Line 194"/>
            <p:cNvSpPr>
              <a:spLocks noChangeShapeType="1"/>
            </p:cNvSpPr>
            <p:nvPr/>
          </p:nvSpPr>
          <p:spPr bwMode="auto">
            <a:xfrm flipH="1">
              <a:off x="2684" y="2190"/>
              <a:ext cx="64" cy="12"/>
            </a:xfrm>
            <a:prstGeom prst="line">
              <a:avLst/>
            </a:prstGeom>
            <a:noFill/>
            <a:ln w="7938">
              <a:solidFill>
                <a:srgbClr val="000000"/>
              </a:solidFill>
              <a:round/>
              <a:headEnd/>
              <a:tailEnd/>
            </a:ln>
          </p:spPr>
          <p:txBody>
            <a:bodyPr/>
            <a:lstStyle/>
            <a:p>
              <a:endParaRPr lang="en-US"/>
            </a:p>
          </p:txBody>
        </p:sp>
        <p:sp>
          <p:nvSpPr>
            <p:cNvPr id="5313" name="Line 195"/>
            <p:cNvSpPr>
              <a:spLocks noChangeShapeType="1"/>
            </p:cNvSpPr>
            <p:nvPr/>
          </p:nvSpPr>
          <p:spPr bwMode="auto">
            <a:xfrm flipH="1">
              <a:off x="2678" y="2202"/>
              <a:ext cx="6" cy="1"/>
            </a:xfrm>
            <a:prstGeom prst="line">
              <a:avLst/>
            </a:prstGeom>
            <a:noFill/>
            <a:ln w="7938">
              <a:solidFill>
                <a:srgbClr val="000000"/>
              </a:solidFill>
              <a:round/>
              <a:headEnd/>
              <a:tailEnd/>
            </a:ln>
          </p:spPr>
          <p:txBody>
            <a:bodyPr/>
            <a:lstStyle/>
            <a:p>
              <a:endParaRPr lang="en-US"/>
            </a:p>
          </p:txBody>
        </p:sp>
        <p:sp>
          <p:nvSpPr>
            <p:cNvPr id="5314" name="Line 196"/>
            <p:cNvSpPr>
              <a:spLocks noChangeShapeType="1"/>
            </p:cNvSpPr>
            <p:nvPr/>
          </p:nvSpPr>
          <p:spPr bwMode="auto">
            <a:xfrm flipH="1">
              <a:off x="2673" y="2203"/>
              <a:ext cx="5" cy="2"/>
            </a:xfrm>
            <a:prstGeom prst="line">
              <a:avLst/>
            </a:prstGeom>
            <a:noFill/>
            <a:ln w="7938">
              <a:solidFill>
                <a:srgbClr val="000000"/>
              </a:solidFill>
              <a:round/>
              <a:headEnd/>
              <a:tailEnd/>
            </a:ln>
          </p:spPr>
          <p:txBody>
            <a:bodyPr/>
            <a:lstStyle/>
            <a:p>
              <a:endParaRPr lang="en-US"/>
            </a:p>
          </p:txBody>
        </p:sp>
        <p:sp>
          <p:nvSpPr>
            <p:cNvPr id="5315" name="Line 197"/>
            <p:cNvSpPr>
              <a:spLocks noChangeShapeType="1"/>
            </p:cNvSpPr>
            <p:nvPr/>
          </p:nvSpPr>
          <p:spPr bwMode="auto">
            <a:xfrm flipH="1">
              <a:off x="2669" y="2205"/>
              <a:ext cx="4" cy="2"/>
            </a:xfrm>
            <a:prstGeom prst="line">
              <a:avLst/>
            </a:prstGeom>
            <a:noFill/>
            <a:ln w="7938">
              <a:solidFill>
                <a:srgbClr val="000000"/>
              </a:solidFill>
              <a:round/>
              <a:headEnd/>
              <a:tailEnd/>
            </a:ln>
          </p:spPr>
          <p:txBody>
            <a:bodyPr/>
            <a:lstStyle/>
            <a:p>
              <a:endParaRPr lang="en-US"/>
            </a:p>
          </p:txBody>
        </p:sp>
        <p:sp>
          <p:nvSpPr>
            <p:cNvPr id="5316" name="Line 198"/>
            <p:cNvSpPr>
              <a:spLocks noChangeShapeType="1"/>
            </p:cNvSpPr>
            <p:nvPr/>
          </p:nvSpPr>
          <p:spPr bwMode="auto">
            <a:xfrm flipH="1" flipV="1">
              <a:off x="2663" y="2205"/>
              <a:ext cx="6" cy="2"/>
            </a:xfrm>
            <a:prstGeom prst="line">
              <a:avLst/>
            </a:prstGeom>
            <a:noFill/>
            <a:ln w="7938">
              <a:solidFill>
                <a:srgbClr val="000000"/>
              </a:solidFill>
              <a:round/>
              <a:headEnd/>
              <a:tailEnd/>
            </a:ln>
          </p:spPr>
          <p:txBody>
            <a:bodyPr/>
            <a:lstStyle/>
            <a:p>
              <a:endParaRPr lang="en-US"/>
            </a:p>
          </p:txBody>
        </p:sp>
        <p:sp>
          <p:nvSpPr>
            <p:cNvPr id="5317" name="Line 199"/>
            <p:cNvSpPr>
              <a:spLocks noChangeShapeType="1"/>
            </p:cNvSpPr>
            <p:nvPr/>
          </p:nvSpPr>
          <p:spPr bwMode="auto">
            <a:xfrm flipH="1">
              <a:off x="2659" y="2205"/>
              <a:ext cx="4" cy="4"/>
            </a:xfrm>
            <a:prstGeom prst="line">
              <a:avLst/>
            </a:prstGeom>
            <a:noFill/>
            <a:ln w="7938">
              <a:solidFill>
                <a:srgbClr val="000000"/>
              </a:solidFill>
              <a:round/>
              <a:headEnd/>
              <a:tailEnd/>
            </a:ln>
          </p:spPr>
          <p:txBody>
            <a:bodyPr/>
            <a:lstStyle/>
            <a:p>
              <a:endParaRPr lang="en-US"/>
            </a:p>
          </p:txBody>
        </p:sp>
        <p:sp>
          <p:nvSpPr>
            <p:cNvPr id="5318" name="Line 200"/>
            <p:cNvSpPr>
              <a:spLocks noChangeShapeType="1"/>
            </p:cNvSpPr>
            <p:nvPr/>
          </p:nvSpPr>
          <p:spPr bwMode="auto">
            <a:xfrm flipH="1">
              <a:off x="2656" y="2209"/>
              <a:ext cx="3" cy="1"/>
            </a:xfrm>
            <a:prstGeom prst="line">
              <a:avLst/>
            </a:prstGeom>
            <a:noFill/>
            <a:ln w="7938">
              <a:solidFill>
                <a:srgbClr val="000000"/>
              </a:solidFill>
              <a:round/>
              <a:headEnd/>
              <a:tailEnd/>
            </a:ln>
          </p:spPr>
          <p:txBody>
            <a:bodyPr/>
            <a:lstStyle/>
            <a:p>
              <a:endParaRPr lang="en-US"/>
            </a:p>
          </p:txBody>
        </p:sp>
        <p:sp>
          <p:nvSpPr>
            <p:cNvPr id="5319" name="Line 201"/>
            <p:cNvSpPr>
              <a:spLocks noChangeShapeType="1"/>
            </p:cNvSpPr>
            <p:nvPr/>
          </p:nvSpPr>
          <p:spPr bwMode="auto">
            <a:xfrm flipH="1">
              <a:off x="2655" y="2210"/>
              <a:ext cx="1" cy="0"/>
            </a:xfrm>
            <a:prstGeom prst="line">
              <a:avLst/>
            </a:prstGeom>
            <a:noFill/>
            <a:ln w="7938">
              <a:solidFill>
                <a:srgbClr val="000000"/>
              </a:solidFill>
              <a:round/>
              <a:headEnd/>
              <a:tailEnd/>
            </a:ln>
          </p:spPr>
          <p:txBody>
            <a:bodyPr/>
            <a:lstStyle/>
            <a:p>
              <a:endParaRPr lang="en-US"/>
            </a:p>
          </p:txBody>
        </p:sp>
        <p:sp>
          <p:nvSpPr>
            <p:cNvPr id="5320" name="Line 202"/>
            <p:cNvSpPr>
              <a:spLocks noChangeShapeType="1"/>
            </p:cNvSpPr>
            <p:nvPr/>
          </p:nvSpPr>
          <p:spPr bwMode="auto">
            <a:xfrm flipH="1">
              <a:off x="2653" y="2210"/>
              <a:ext cx="2" cy="1"/>
            </a:xfrm>
            <a:prstGeom prst="line">
              <a:avLst/>
            </a:prstGeom>
            <a:noFill/>
            <a:ln w="7938">
              <a:solidFill>
                <a:srgbClr val="000000"/>
              </a:solidFill>
              <a:round/>
              <a:headEnd/>
              <a:tailEnd/>
            </a:ln>
          </p:spPr>
          <p:txBody>
            <a:bodyPr/>
            <a:lstStyle/>
            <a:p>
              <a:endParaRPr lang="en-US"/>
            </a:p>
          </p:txBody>
        </p:sp>
        <p:sp>
          <p:nvSpPr>
            <p:cNvPr id="5321" name="Line 203"/>
            <p:cNvSpPr>
              <a:spLocks noChangeShapeType="1"/>
            </p:cNvSpPr>
            <p:nvPr/>
          </p:nvSpPr>
          <p:spPr bwMode="auto">
            <a:xfrm flipH="1">
              <a:off x="2651" y="2211"/>
              <a:ext cx="2" cy="1"/>
            </a:xfrm>
            <a:prstGeom prst="line">
              <a:avLst/>
            </a:prstGeom>
            <a:noFill/>
            <a:ln w="7938">
              <a:solidFill>
                <a:srgbClr val="000000"/>
              </a:solidFill>
              <a:round/>
              <a:headEnd/>
              <a:tailEnd/>
            </a:ln>
          </p:spPr>
          <p:txBody>
            <a:bodyPr/>
            <a:lstStyle/>
            <a:p>
              <a:endParaRPr lang="en-US"/>
            </a:p>
          </p:txBody>
        </p:sp>
        <p:sp>
          <p:nvSpPr>
            <p:cNvPr id="5322" name="Line 204"/>
            <p:cNvSpPr>
              <a:spLocks noChangeShapeType="1"/>
            </p:cNvSpPr>
            <p:nvPr/>
          </p:nvSpPr>
          <p:spPr bwMode="auto">
            <a:xfrm flipH="1">
              <a:off x="2649" y="2212"/>
              <a:ext cx="2" cy="5"/>
            </a:xfrm>
            <a:prstGeom prst="line">
              <a:avLst/>
            </a:prstGeom>
            <a:noFill/>
            <a:ln w="7938">
              <a:solidFill>
                <a:srgbClr val="000000"/>
              </a:solidFill>
              <a:round/>
              <a:headEnd/>
              <a:tailEnd/>
            </a:ln>
          </p:spPr>
          <p:txBody>
            <a:bodyPr/>
            <a:lstStyle/>
            <a:p>
              <a:endParaRPr lang="en-US"/>
            </a:p>
          </p:txBody>
        </p:sp>
        <p:sp>
          <p:nvSpPr>
            <p:cNvPr id="5323" name="Line 205"/>
            <p:cNvSpPr>
              <a:spLocks noChangeShapeType="1"/>
            </p:cNvSpPr>
            <p:nvPr/>
          </p:nvSpPr>
          <p:spPr bwMode="auto">
            <a:xfrm>
              <a:off x="2649" y="2217"/>
              <a:ext cx="1" cy="2"/>
            </a:xfrm>
            <a:prstGeom prst="line">
              <a:avLst/>
            </a:prstGeom>
            <a:noFill/>
            <a:ln w="7938">
              <a:solidFill>
                <a:srgbClr val="000000"/>
              </a:solidFill>
              <a:round/>
              <a:headEnd/>
              <a:tailEnd/>
            </a:ln>
          </p:spPr>
          <p:txBody>
            <a:bodyPr/>
            <a:lstStyle/>
            <a:p>
              <a:endParaRPr lang="en-US"/>
            </a:p>
          </p:txBody>
        </p:sp>
        <p:sp>
          <p:nvSpPr>
            <p:cNvPr id="5324" name="Line 206"/>
            <p:cNvSpPr>
              <a:spLocks noChangeShapeType="1"/>
            </p:cNvSpPr>
            <p:nvPr/>
          </p:nvSpPr>
          <p:spPr bwMode="auto">
            <a:xfrm>
              <a:off x="2650" y="2219"/>
              <a:ext cx="1" cy="4"/>
            </a:xfrm>
            <a:prstGeom prst="line">
              <a:avLst/>
            </a:prstGeom>
            <a:noFill/>
            <a:ln w="7938">
              <a:solidFill>
                <a:srgbClr val="000000"/>
              </a:solidFill>
              <a:round/>
              <a:headEnd/>
              <a:tailEnd/>
            </a:ln>
          </p:spPr>
          <p:txBody>
            <a:bodyPr/>
            <a:lstStyle/>
            <a:p>
              <a:endParaRPr lang="en-US"/>
            </a:p>
          </p:txBody>
        </p:sp>
        <p:sp>
          <p:nvSpPr>
            <p:cNvPr id="5325" name="Line 207"/>
            <p:cNvSpPr>
              <a:spLocks noChangeShapeType="1"/>
            </p:cNvSpPr>
            <p:nvPr/>
          </p:nvSpPr>
          <p:spPr bwMode="auto">
            <a:xfrm>
              <a:off x="2651" y="2223"/>
              <a:ext cx="3" cy="2"/>
            </a:xfrm>
            <a:prstGeom prst="line">
              <a:avLst/>
            </a:prstGeom>
            <a:noFill/>
            <a:ln w="7938">
              <a:solidFill>
                <a:srgbClr val="000000"/>
              </a:solidFill>
              <a:round/>
              <a:headEnd/>
              <a:tailEnd/>
            </a:ln>
          </p:spPr>
          <p:txBody>
            <a:bodyPr/>
            <a:lstStyle/>
            <a:p>
              <a:endParaRPr lang="en-US"/>
            </a:p>
          </p:txBody>
        </p:sp>
        <p:sp>
          <p:nvSpPr>
            <p:cNvPr id="5326" name="Line 209"/>
            <p:cNvSpPr>
              <a:spLocks noChangeShapeType="1"/>
            </p:cNvSpPr>
            <p:nvPr/>
          </p:nvSpPr>
          <p:spPr bwMode="auto">
            <a:xfrm>
              <a:off x="2654" y="2225"/>
              <a:ext cx="5" cy="0"/>
            </a:xfrm>
            <a:prstGeom prst="line">
              <a:avLst/>
            </a:prstGeom>
            <a:noFill/>
            <a:ln w="7938">
              <a:solidFill>
                <a:srgbClr val="000000"/>
              </a:solidFill>
              <a:round/>
              <a:headEnd/>
              <a:tailEnd/>
            </a:ln>
          </p:spPr>
          <p:txBody>
            <a:bodyPr/>
            <a:lstStyle/>
            <a:p>
              <a:endParaRPr lang="en-US"/>
            </a:p>
          </p:txBody>
        </p:sp>
        <p:sp>
          <p:nvSpPr>
            <p:cNvPr id="5327" name="Line 210"/>
            <p:cNvSpPr>
              <a:spLocks noChangeShapeType="1"/>
            </p:cNvSpPr>
            <p:nvPr/>
          </p:nvSpPr>
          <p:spPr bwMode="auto">
            <a:xfrm flipV="1">
              <a:off x="2659" y="2224"/>
              <a:ext cx="2" cy="1"/>
            </a:xfrm>
            <a:prstGeom prst="line">
              <a:avLst/>
            </a:prstGeom>
            <a:noFill/>
            <a:ln w="7938">
              <a:solidFill>
                <a:srgbClr val="000000"/>
              </a:solidFill>
              <a:round/>
              <a:headEnd/>
              <a:tailEnd/>
            </a:ln>
          </p:spPr>
          <p:txBody>
            <a:bodyPr/>
            <a:lstStyle/>
            <a:p>
              <a:endParaRPr lang="en-US"/>
            </a:p>
          </p:txBody>
        </p:sp>
        <p:sp>
          <p:nvSpPr>
            <p:cNvPr id="5328" name="Line 211"/>
            <p:cNvSpPr>
              <a:spLocks noChangeShapeType="1"/>
            </p:cNvSpPr>
            <p:nvPr/>
          </p:nvSpPr>
          <p:spPr bwMode="auto">
            <a:xfrm flipV="1">
              <a:off x="2661" y="2223"/>
              <a:ext cx="2" cy="1"/>
            </a:xfrm>
            <a:prstGeom prst="line">
              <a:avLst/>
            </a:prstGeom>
            <a:noFill/>
            <a:ln w="7938">
              <a:solidFill>
                <a:srgbClr val="000000"/>
              </a:solidFill>
              <a:round/>
              <a:headEnd/>
              <a:tailEnd/>
            </a:ln>
          </p:spPr>
          <p:txBody>
            <a:bodyPr/>
            <a:lstStyle/>
            <a:p>
              <a:endParaRPr lang="en-US"/>
            </a:p>
          </p:txBody>
        </p:sp>
        <p:sp>
          <p:nvSpPr>
            <p:cNvPr id="5329" name="Line 212"/>
            <p:cNvSpPr>
              <a:spLocks noChangeShapeType="1"/>
            </p:cNvSpPr>
            <p:nvPr/>
          </p:nvSpPr>
          <p:spPr bwMode="auto">
            <a:xfrm flipV="1">
              <a:off x="2663" y="2221"/>
              <a:ext cx="5" cy="2"/>
            </a:xfrm>
            <a:prstGeom prst="line">
              <a:avLst/>
            </a:prstGeom>
            <a:noFill/>
            <a:ln w="7938">
              <a:solidFill>
                <a:srgbClr val="000000"/>
              </a:solidFill>
              <a:round/>
              <a:headEnd/>
              <a:tailEnd/>
            </a:ln>
          </p:spPr>
          <p:txBody>
            <a:bodyPr/>
            <a:lstStyle/>
            <a:p>
              <a:endParaRPr lang="en-US"/>
            </a:p>
          </p:txBody>
        </p:sp>
        <p:sp>
          <p:nvSpPr>
            <p:cNvPr id="5330" name="Line 213"/>
            <p:cNvSpPr>
              <a:spLocks noChangeShapeType="1"/>
            </p:cNvSpPr>
            <p:nvPr/>
          </p:nvSpPr>
          <p:spPr bwMode="auto">
            <a:xfrm>
              <a:off x="2668" y="2221"/>
              <a:ext cx="1" cy="0"/>
            </a:xfrm>
            <a:prstGeom prst="line">
              <a:avLst/>
            </a:prstGeom>
            <a:noFill/>
            <a:ln w="7938">
              <a:solidFill>
                <a:srgbClr val="000000"/>
              </a:solidFill>
              <a:round/>
              <a:headEnd/>
              <a:tailEnd/>
            </a:ln>
          </p:spPr>
          <p:txBody>
            <a:bodyPr/>
            <a:lstStyle/>
            <a:p>
              <a:endParaRPr lang="en-US"/>
            </a:p>
          </p:txBody>
        </p:sp>
        <p:sp>
          <p:nvSpPr>
            <p:cNvPr id="5331" name="Line 214"/>
            <p:cNvSpPr>
              <a:spLocks noChangeShapeType="1"/>
            </p:cNvSpPr>
            <p:nvPr/>
          </p:nvSpPr>
          <p:spPr bwMode="auto">
            <a:xfrm>
              <a:off x="2669" y="2221"/>
              <a:ext cx="10" cy="9"/>
            </a:xfrm>
            <a:prstGeom prst="line">
              <a:avLst/>
            </a:prstGeom>
            <a:noFill/>
            <a:ln w="7938">
              <a:solidFill>
                <a:srgbClr val="000000"/>
              </a:solidFill>
              <a:round/>
              <a:headEnd/>
              <a:tailEnd/>
            </a:ln>
          </p:spPr>
          <p:txBody>
            <a:bodyPr/>
            <a:lstStyle/>
            <a:p>
              <a:endParaRPr lang="en-US"/>
            </a:p>
          </p:txBody>
        </p:sp>
        <p:sp>
          <p:nvSpPr>
            <p:cNvPr id="5332" name="Line 215"/>
            <p:cNvSpPr>
              <a:spLocks noChangeShapeType="1"/>
            </p:cNvSpPr>
            <p:nvPr/>
          </p:nvSpPr>
          <p:spPr bwMode="auto">
            <a:xfrm>
              <a:off x="2679" y="2230"/>
              <a:ext cx="11" cy="8"/>
            </a:xfrm>
            <a:prstGeom prst="line">
              <a:avLst/>
            </a:prstGeom>
            <a:noFill/>
            <a:ln w="7938">
              <a:solidFill>
                <a:srgbClr val="000000"/>
              </a:solidFill>
              <a:round/>
              <a:headEnd/>
              <a:tailEnd/>
            </a:ln>
          </p:spPr>
          <p:txBody>
            <a:bodyPr/>
            <a:lstStyle/>
            <a:p>
              <a:endParaRPr lang="en-US"/>
            </a:p>
          </p:txBody>
        </p:sp>
        <p:sp>
          <p:nvSpPr>
            <p:cNvPr id="5333" name="Line 216"/>
            <p:cNvSpPr>
              <a:spLocks noChangeShapeType="1"/>
            </p:cNvSpPr>
            <p:nvPr/>
          </p:nvSpPr>
          <p:spPr bwMode="auto">
            <a:xfrm>
              <a:off x="2690" y="2238"/>
              <a:ext cx="10" cy="10"/>
            </a:xfrm>
            <a:prstGeom prst="line">
              <a:avLst/>
            </a:prstGeom>
            <a:noFill/>
            <a:ln w="7938">
              <a:solidFill>
                <a:srgbClr val="000000"/>
              </a:solidFill>
              <a:round/>
              <a:headEnd/>
              <a:tailEnd/>
            </a:ln>
          </p:spPr>
          <p:txBody>
            <a:bodyPr/>
            <a:lstStyle/>
            <a:p>
              <a:endParaRPr lang="en-US"/>
            </a:p>
          </p:txBody>
        </p:sp>
        <p:sp>
          <p:nvSpPr>
            <p:cNvPr id="5334" name="Line 217"/>
            <p:cNvSpPr>
              <a:spLocks noChangeShapeType="1"/>
            </p:cNvSpPr>
            <p:nvPr/>
          </p:nvSpPr>
          <p:spPr bwMode="auto">
            <a:xfrm>
              <a:off x="2700" y="2248"/>
              <a:ext cx="8" cy="12"/>
            </a:xfrm>
            <a:prstGeom prst="line">
              <a:avLst/>
            </a:prstGeom>
            <a:noFill/>
            <a:ln w="7938">
              <a:solidFill>
                <a:srgbClr val="000000"/>
              </a:solidFill>
              <a:round/>
              <a:headEnd/>
              <a:tailEnd/>
            </a:ln>
          </p:spPr>
          <p:txBody>
            <a:bodyPr/>
            <a:lstStyle/>
            <a:p>
              <a:endParaRPr lang="en-US"/>
            </a:p>
          </p:txBody>
        </p:sp>
        <p:sp>
          <p:nvSpPr>
            <p:cNvPr id="5335" name="Line 218"/>
            <p:cNvSpPr>
              <a:spLocks noChangeShapeType="1"/>
            </p:cNvSpPr>
            <p:nvPr/>
          </p:nvSpPr>
          <p:spPr bwMode="auto">
            <a:xfrm flipH="1">
              <a:off x="2629" y="2260"/>
              <a:ext cx="79" cy="16"/>
            </a:xfrm>
            <a:prstGeom prst="line">
              <a:avLst/>
            </a:prstGeom>
            <a:noFill/>
            <a:ln w="7938">
              <a:solidFill>
                <a:srgbClr val="000000"/>
              </a:solidFill>
              <a:round/>
              <a:headEnd/>
              <a:tailEnd/>
            </a:ln>
          </p:spPr>
          <p:txBody>
            <a:bodyPr/>
            <a:lstStyle/>
            <a:p>
              <a:endParaRPr lang="en-US"/>
            </a:p>
          </p:txBody>
        </p:sp>
        <p:sp>
          <p:nvSpPr>
            <p:cNvPr id="5336" name="Line 219"/>
            <p:cNvSpPr>
              <a:spLocks noChangeShapeType="1"/>
            </p:cNvSpPr>
            <p:nvPr/>
          </p:nvSpPr>
          <p:spPr bwMode="auto">
            <a:xfrm flipH="1">
              <a:off x="2550" y="2276"/>
              <a:ext cx="79" cy="13"/>
            </a:xfrm>
            <a:prstGeom prst="line">
              <a:avLst/>
            </a:prstGeom>
            <a:noFill/>
            <a:ln w="7938">
              <a:solidFill>
                <a:srgbClr val="000000"/>
              </a:solidFill>
              <a:round/>
              <a:headEnd/>
              <a:tailEnd/>
            </a:ln>
          </p:spPr>
          <p:txBody>
            <a:bodyPr/>
            <a:lstStyle/>
            <a:p>
              <a:endParaRPr lang="en-US"/>
            </a:p>
          </p:txBody>
        </p:sp>
        <p:sp>
          <p:nvSpPr>
            <p:cNvPr id="5337" name="Line 220"/>
            <p:cNvSpPr>
              <a:spLocks noChangeShapeType="1"/>
            </p:cNvSpPr>
            <p:nvPr/>
          </p:nvSpPr>
          <p:spPr bwMode="auto">
            <a:xfrm flipH="1" flipV="1">
              <a:off x="2537" y="2277"/>
              <a:ext cx="13" cy="12"/>
            </a:xfrm>
            <a:prstGeom prst="line">
              <a:avLst/>
            </a:prstGeom>
            <a:noFill/>
            <a:ln w="7938">
              <a:solidFill>
                <a:srgbClr val="000000"/>
              </a:solidFill>
              <a:round/>
              <a:headEnd/>
              <a:tailEnd/>
            </a:ln>
          </p:spPr>
          <p:txBody>
            <a:bodyPr/>
            <a:lstStyle/>
            <a:p>
              <a:endParaRPr lang="en-US"/>
            </a:p>
          </p:txBody>
        </p:sp>
        <p:sp>
          <p:nvSpPr>
            <p:cNvPr id="5338" name="Line 221"/>
            <p:cNvSpPr>
              <a:spLocks noChangeShapeType="1"/>
            </p:cNvSpPr>
            <p:nvPr/>
          </p:nvSpPr>
          <p:spPr bwMode="auto">
            <a:xfrm flipH="1" flipV="1">
              <a:off x="2524" y="2268"/>
              <a:ext cx="13" cy="9"/>
            </a:xfrm>
            <a:prstGeom prst="line">
              <a:avLst/>
            </a:prstGeom>
            <a:noFill/>
            <a:ln w="7938">
              <a:solidFill>
                <a:srgbClr val="000000"/>
              </a:solidFill>
              <a:round/>
              <a:headEnd/>
              <a:tailEnd/>
            </a:ln>
          </p:spPr>
          <p:txBody>
            <a:bodyPr/>
            <a:lstStyle/>
            <a:p>
              <a:endParaRPr lang="en-US"/>
            </a:p>
          </p:txBody>
        </p:sp>
        <p:sp>
          <p:nvSpPr>
            <p:cNvPr id="5339" name="Line 222"/>
            <p:cNvSpPr>
              <a:spLocks noChangeShapeType="1"/>
            </p:cNvSpPr>
            <p:nvPr/>
          </p:nvSpPr>
          <p:spPr bwMode="auto">
            <a:xfrm flipH="1" flipV="1">
              <a:off x="2509" y="2258"/>
              <a:ext cx="15" cy="10"/>
            </a:xfrm>
            <a:prstGeom prst="line">
              <a:avLst/>
            </a:prstGeom>
            <a:noFill/>
            <a:ln w="7938">
              <a:solidFill>
                <a:srgbClr val="000000"/>
              </a:solidFill>
              <a:round/>
              <a:headEnd/>
              <a:tailEnd/>
            </a:ln>
          </p:spPr>
          <p:txBody>
            <a:bodyPr/>
            <a:lstStyle/>
            <a:p>
              <a:endParaRPr lang="en-US"/>
            </a:p>
          </p:txBody>
        </p:sp>
        <p:sp>
          <p:nvSpPr>
            <p:cNvPr id="5340" name="Line 223"/>
            <p:cNvSpPr>
              <a:spLocks noChangeShapeType="1"/>
            </p:cNvSpPr>
            <p:nvPr/>
          </p:nvSpPr>
          <p:spPr bwMode="auto">
            <a:xfrm flipH="1" flipV="1">
              <a:off x="2495" y="2247"/>
              <a:ext cx="14" cy="11"/>
            </a:xfrm>
            <a:prstGeom prst="line">
              <a:avLst/>
            </a:prstGeom>
            <a:noFill/>
            <a:ln w="7938">
              <a:solidFill>
                <a:srgbClr val="000000"/>
              </a:solidFill>
              <a:round/>
              <a:headEnd/>
              <a:tailEnd/>
            </a:ln>
          </p:spPr>
          <p:txBody>
            <a:bodyPr/>
            <a:lstStyle/>
            <a:p>
              <a:endParaRPr lang="en-US"/>
            </a:p>
          </p:txBody>
        </p:sp>
        <p:sp>
          <p:nvSpPr>
            <p:cNvPr id="5341" name="Line 224"/>
            <p:cNvSpPr>
              <a:spLocks noChangeShapeType="1"/>
            </p:cNvSpPr>
            <p:nvPr/>
          </p:nvSpPr>
          <p:spPr bwMode="auto">
            <a:xfrm flipV="1">
              <a:off x="2495" y="2236"/>
              <a:ext cx="12" cy="11"/>
            </a:xfrm>
            <a:prstGeom prst="line">
              <a:avLst/>
            </a:prstGeom>
            <a:noFill/>
            <a:ln w="7938">
              <a:solidFill>
                <a:srgbClr val="000000"/>
              </a:solidFill>
              <a:round/>
              <a:headEnd/>
              <a:tailEnd/>
            </a:ln>
          </p:spPr>
          <p:txBody>
            <a:bodyPr/>
            <a:lstStyle/>
            <a:p>
              <a:endParaRPr lang="en-US"/>
            </a:p>
          </p:txBody>
        </p:sp>
        <p:sp>
          <p:nvSpPr>
            <p:cNvPr id="5342" name="Line 225"/>
            <p:cNvSpPr>
              <a:spLocks noChangeShapeType="1"/>
            </p:cNvSpPr>
            <p:nvPr/>
          </p:nvSpPr>
          <p:spPr bwMode="auto">
            <a:xfrm flipV="1">
              <a:off x="2507" y="2227"/>
              <a:ext cx="17" cy="9"/>
            </a:xfrm>
            <a:prstGeom prst="line">
              <a:avLst/>
            </a:prstGeom>
            <a:noFill/>
            <a:ln w="7938">
              <a:solidFill>
                <a:srgbClr val="000000"/>
              </a:solidFill>
              <a:round/>
              <a:headEnd/>
              <a:tailEnd/>
            </a:ln>
          </p:spPr>
          <p:txBody>
            <a:bodyPr/>
            <a:lstStyle/>
            <a:p>
              <a:endParaRPr lang="en-US"/>
            </a:p>
          </p:txBody>
        </p:sp>
        <p:sp>
          <p:nvSpPr>
            <p:cNvPr id="5343" name="Line 226"/>
            <p:cNvSpPr>
              <a:spLocks noChangeShapeType="1"/>
            </p:cNvSpPr>
            <p:nvPr/>
          </p:nvSpPr>
          <p:spPr bwMode="auto">
            <a:xfrm flipV="1">
              <a:off x="2524" y="2219"/>
              <a:ext cx="17" cy="8"/>
            </a:xfrm>
            <a:prstGeom prst="line">
              <a:avLst/>
            </a:prstGeom>
            <a:noFill/>
            <a:ln w="7938">
              <a:solidFill>
                <a:srgbClr val="000000"/>
              </a:solidFill>
              <a:round/>
              <a:headEnd/>
              <a:tailEnd/>
            </a:ln>
          </p:spPr>
          <p:txBody>
            <a:bodyPr/>
            <a:lstStyle/>
            <a:p>
              <a:endParaRPr lang="en-US"/>
            </a:p>
          </p:txBody>
        </p:sp>
        <p:sp>
          <p:nvSpPr>
            <p:cNvPr id="5344" name="Line 227"/>
            <p:cNvSpPr>
              <a:spLocks noChangeShapeType="1"/>
            </p:cNvSpPr>
            <p:nvPr/>
          </p:nvSpPr>
          <p:spPr bwMode="auto">
            <a:xfrm flipV="1">
              <a:off x="2541" y="2212"/>
              <a:ext cx="16" cy="7"/>
            </a:xfrm>
            <a:prstGeom prst="line">
              <a:avLst/>
            </a:prstGeom>
            <a:noFill/>
            <a:ln w="7938">
              <a:solidFill>
                <a:srgbClr val="000000"/>
              </a:solidFill>
              <a:round/>
              <a:headEnd/>
              <a:tailEnd/>
            </a:ln>
          </p:spPr>
          <p:txBody>
            <a:bodyPr/>
            <a:lstStyle/>
            <a:p>
              <a:endParaRPr lang="en-US"/>
            </a:p>
          </p:txBody>
        </p:sp>
        <p:sp>
          <p:nvSpPr>
            <p:cNvPr id="5345" name="Line 228"/>
            <p:cNvSpPr>
              <a:spLocks noChangeShapeType="1"/>
            </p:cNvSpPr>
            <p:nvPr/>
          </p:nvSpPr>
          <p:spPr bwMode="auto">
            <a:xfrm flipV="1">
              <a:off x="2557" y="2209"/>
              <a:ext cx="15" cy="3"/>
            </a:xfrm>
            <a:prstGeom prst="line">
              <a:avLst/>
            </a:prstGeom>
            <a:noFill/>
            <a:ln w="7938">
              <a:solidFill>
                <a:srgbClr val="000000"/>
              </a:solidFill>
              <a:round/>
              <a:headEnd/>
              <a:tailEnd/>
            </a:ln>
          </p:spPr>
          <p:txBody>
            <a:bodyPr/>
            <a:lstStyle/>
            <a:p>
              <a:endParaRPr lang="en-US"/>
            </a:p>
          </p:txBody>
        </p:sp>
        <p:sp>
          <p:nvSpPr>
            <p:cNvPr id="5346" name="Line 229"/>
            <p:cNvSpPr>
              <a:spLocks noChangeShapeType="1"/>
            </p:cNvSpPr>
            <p:nvPr/>
          </p:nvSpPr>
          <p:spPr bwMode="auto">
            <a:xfrm>
              <a:off x="2572" y="2209"/>
              <a:ext cx="13" cy="1"/>
            </a:xfrm>
            <a:prstGeom prst="line">
              <a:avLst/>
            </a:prstGeom>
            <a:noFill/>
            <a:ln w="7938">
              <a:solidFill>
                <a:srgbClr val="000000"/>
              </a:solidFill>
              <a:round/>
              <a:headEnd/>
              <a:tailEnd/>
            </a:ln>
          </p:spPr>
          <p:txBody>
            <a:bodyPr/>
            <a:lstStyle/>
            <a:p>
              <a:endParaRPr lang="en-US"/>
            </a:p>
          </p:txBody>
        </p:sp>
        <p:sp>
          <p:nvSpPr>
            <p:cNvPr id="5347" name="Line 230"/>
            <p:cNvSpPr>
              <a:spLocks noChangeShapeType="1"/>
            </p:cNvSpPr>
            <p:nvPr/>
          </p:nvSpPr>
          <p:spPr bwMode="auto">
            <a:xfrm>
              <a:off x="2585" y="2210"/>
              <a:ext cx="12" cy="6"/>
            </a:xfrm>
            <a:prstGeom prst="line">
              <a:avLst/>
            </a:prstGeom>
            <a:noFill/>
            <a:ln w="7938">
              <a:solidFill>
                <a:srgbClr val="000000"/>
              </a:solidFill>
              <a:round/>
              <a:headEnd/>
              <a:tailEnd/>
            </a:ln>
          </p:spPr>
          <p:txBody>
            <a:bodyPr/>
            <a:lstStyle/>
            <a:p>
              <a:endParaRPr lang="en-US"/>
            </a:p>
          </p:txBody>
        </p:sp>
        <p:sp>
          <p:nvSpPr>
            <p:cNvPr id="5348" name="Line 231"/>
            <p:cNvSpPr>
              <a:spLocks noChangeShapeType="1"/>
            </p:cNvSpPr>
            <p:nvPr/>
          </p:nvSpPr>
          <p:spPr bwMode="auto">
            <a:xfrm>
              <a:off x="2597" y="2216"/>
              <a:ext cx="13" cy="7"/>
            </a:xfrm>
            <a:prstGeom prst="line">
              <a:avLst/>
            </a:prstGeom>
            <a:noFill/>
            <a:ln w="7938">
              <a:solidFill>
                <a:srgbClr val="000000"/>
              </a:solidFill>
              <a:round/>
              <a:headEnd/>
              <a:tailEnd/>
            </a:ln>
          </p:spPr>
          <p:txBody>
            <a:bodyPr/>
            <a:lstStyle/>
            <a:p>
              <a:endParaRPr lang="en-US"/>
            </a:p>
          </p:txBody>
        </p:sp>
        <p:sp>
          <p:nvSpPr>
            <p:cNvPr id="5349" name="Line 232"/>
            <p:cNvSpPr>
              <a:spLocks noChangeShapeType="1"/>
            </p:cNvSpPr>
            <p:nvPr/>
          </p:nvSpPr>
          <p:spPr bwMode="auto">
            <a:xfrm>
              <a:off x="2610" y="2223"/>
              <a:ext cx="23" cy="14"/>
            </a:xfrm>
            <a:prstGeom prst="line">
              <a:avLst/>
            </a:prstGeom>
            <a:noFill/>
            <a:ln w="7938">
              <a:solidFill>
                <a:srgbClr val="000000"/>
              </a:solidFill>
              <a:round/>
              <a:headEnd/>
              <a:tailEnd/>
            </a:ln>
          </p:spPr>
          <p:txBody>
            <a:bodyPr/>
            <a:lstStyle/>
            <a:p>
              <a:endParaRPr lang="en-US"/>
            </a:p>
          </p:txBody>
        </p:sp>
        <p:sp>
          <p:nvSpPr>
            <p:cNvPr id="5350" name="Line 233"/>
            <p:cNvSpPr>
              <a:spLocks noChangeShapeType="1"/>
            </p:cNvSpPr>
            <p:nvPr/>
          </p:nvSpPr>
          <p:spPr bwMode="auto">
            <a:xfrm>
              <a:off x="2633" y="2237"/>
              <a:ext cx="0" cy="1"/>
            </a:xfrm>
            <a:prstGeom prst="line">
              <a:avLst/>
            </a:prstGeom>
            <a:noFill/>
            <a:ln w="7938">
              <a:solidFill>
                <a:srgbClr val="000000"/>
              </a:solidFill>
              <a:round/>
              <a:headEnd/>
              <a:tailEnd/>
            </a:ln>
          </p:spPr>
          <p:txBody>
            <a:bodyPr/>
            <a:lstStyle/>
            <a:p>
              <a:endParaRPr lang="en-US"/>
            </a:p>
          </p:txBody>
        </p:sp>
        <p:sp>
          <p:nvSpPr>
            <p:cNvPr id="5351" name="Line 234"/>
            <p:cNvSpPr>
              <a:spLocks noChangeShapeType="1"/>
            </p:cNvSpPr>
            <p:nvPr/>
          </p:nvSpPr>
          <p:spPr bwMode="auto">
            <a:xfrm flipH="1">
              <a:off x="2629" y="2238"/>
              <a:ext cx="4" cy="0"/>
            </a:xfrm>
            <a:prstGeom prst="line">
              <a:avLst/>
            </a:prstGeom>
            <a:noFill/>
            <a:ln w="7938">
              <a:solidFill>
                <a:srgbClr val="000000"/>
              </a:solidFill>
              <a:round/>
              <a:headEnd/>
              <a:tailEnd/>
            </a:ln>
          </p:spPr>
          <p:txBody>
            <a:bodyPr/>
            <a:lstStyle/>
            <a:p>
              <a:endParaRPr lang="en-US"/>
            </a:p>
          </p:txBody>
        </p:sp>
        <p:sp>
          <p:nvSpPr>
            <p:cNvPr id="5352" name="Line 235"/>
            <p:cNvSpPr>
              <a:spLocks noChangeShapeType="1"/>
            </p:cNvSpPr>
            <p:nvPr/>
          </p:nvSpPr>
          <p:spPr bwMode="auto">
            <a:xfrm>
              <a:off x="2629" y="2238"/>
              <a:ext cx="0" cy="2"/>
            </a:xfrm>
            <a:prstGeom prst="line">
              <a:avLst/>
            </a:prstGeom>
            <a:noFill/>
            <a:ln w="7938">
              <a:solidFill>
                <a:srgbClr val="000000"/>
              </a:solidFill>
              <a:round/>
              <a:headEnd/>
              <a:tailEnd/>
            </a:ln>
          </p:spPr>
          <p:txBody>
            <a:bodyPr/>
            <a:lstStyle/>
            <a:p>
              <a:endParaRPr lang="en-US"/>
            </a:p>
          </p:txBody>
        </p:sp>
        <p:sp>
          <p:nvSpPr>
            <p:cNvPr id="5353" name="Line 236"/>
            <p:cNvSpPr>
              <a:spLocks noChangeShapeType="1"/>
            </p:cNvSpPr>
            <p:nvPr/>
          </p:nvSpPr>
          <p:spPr bwMode="auto">
            <a:xfrm>
              <a:off x="2629" y="2240"/>
              <a:ext cx="4" cy="0"/>
            </a:xfrm>
            <a:prstGeom prst="line">
              <a:avLst/>
            </a:prstGeom>
            <a:noFill/>
            <a:ln w="7938">
              <a:solidFill>
                <a:srgbClr val="000000"/>
              </a:solidFill>
              <a:round/>
              <a:headEnd/>
              <a:tailEnd/>
            </a:ln>
          </p:spPr>
          <p:txBody>
            <a:bodyPr/>
            <a:lstStyle/>
            <a:p>
              <a:endParaRPr lang="en-US"/>
            </a:p>
          </p:txBody>
        </p:sp>
        <p:sp>
          <p:nvSpPr>
            <p:cNvPr id="5354" name="Line 237"/>
            <p:cNvSpPr>
              <a:spLocks noChangeShapeType="1"/>
            </p:cNvSpPr>
            <p:nvPr/>
          </p:nvSpPr>
          <p:spPr bwMode="auto">
            <a:xfrm flipV="1">
              <a:off x="2633" y="2238"/>
              <a:ext cx="0" cy="2"/>
            </a:xfrm>
            <a:prstGeom prst="line">
              <a:avLst/>
            </a:prstGeom>
            <a:noFill/>
            <a:ln w="7938">
              <a:solidFill>
                <a:srgbClr val="000000"/>
              </a:solidFill>
              <a:round/>
              <a:headEnd/>
              <a:tailEnd/>
            </a:ln>
          </p:spPr>
          <p:txBody>
            <a:bodyPr/>
            <a:lstStyle/>
            <a:p>
              <a:endParaRPr lang="en-US"/>
            </a:p>
          </p:txBody>
        </p:sp>
        <p:sp>
          <p:nvSpPr>
            <p:cNvPr id="5355" name="Line 238"/>
            <p:cNvSpPr>
              <a:spLocks noChangeShapeType="1"/>
            </p:cNvSpPr>
            <p:nvPr/>
          </p:nvSpPr>
          <p:spPr bwMode="auto">
            <a:xfrm>
              <a:off x="2633" y="2238"/>
              <a:ext cx="1" cy="1"/>
            </a:xfrm>
            <a:prstGeom prst="line">
              <a:avLst/>
            </a:prstGeom>
            <a:noFill/>
            <a:ln w="7938">
              <a:solidFill>
                <a:srgbClr val="000000"/>
              </a:solidFill>
              <a:round/>
              <a:headEnd/>
              <a:tailEnd/>
            </a:ln>
          </p:spPr>
          <p:txBody>
            <a:bodyPr/>
            <a:lstStyle/>
            <a:p>
              <a:endParaRPr lang="en-US"/>
            </a:p>
          </p:txBody>
        </p:sp>
        <p:sp>
          <p:nvSpPr>
            <p:cNvPr id="5356" name="Line 239"/>
            <p:cNvSpPr>
              <a:spLocks noChangeShapeType="1"/>
            </p:cNvSpPr>
            <p:nvPr/>
          </p:nvSpPr>
          <p:spPr bwMode="auto">
            <a:xfrm>
              <a:off x="2634" y="2239"/>
              <a:ext cx="2" cy="1"/>
            </a:xfrm>
            <a:prstGeom prst="line">
              <a:avLst/>
            </a:prstGeom>
            <a:noFill/>
            <a:ln w="7938">
              <a:solidFill>
                <a:srgbClr val="000000"/>
              </a:solidFill>
              <a:round/>
              <a:headEnd/>
              <a:tailEnd/>
            </a:ln>
          </p:spPr>
          <p:txBody>
            <a:bodyPr/>
            <a:lstStyle/>
            <a:p>
              <a:endParaRPr lang="en-US"/>
            </a:p>
          </p:txBody>
        </p:sp>
        <p:sp>
          <p:nvSpPr>
            <p:cNvPr id="5357" name="Line 240"/>
            <p:cNvSpPr>
              <a:spLocks noChangeShapeType="1"/>
            </p:cNvSpPr>
            <p:nvPr/>
          </p:nvSpPr>
          <p:spPr bwMode="auto">
            <a:xfrm>
              <a:off x="2636" y="2240"/>
              <a:ext cx="2" cy="0"/>
            </a:xfrm>
            <a:prstGeom prst="line">
              <a:avLst/>
            </a:prstGeom>
            <a:noFill/>
            <a:ln w="7938">
              <a:solidFill>
                <a:srgbClr val="000000"/>
              </a:solidFill>
              <a:round/>
              <a:headEnd/>
              <a:tailEnd/>
            </a:ln>
          </p:spPr>
          <p:txBody>
            <a:bodyPr/>
            <a:lstStyle/>
            <a:p>
              <a:endParaRPr lang="en-US"/>
            </a:p>
          </p:txBody>
        </p:sp>
        <p:sp>
          <p:nvSpPr>
            <p:cNvPr id="5358" name="Line 241"/>
            <p:cNvSpPr>
              <a:spLocks noChangeShapeType="1"/>
            </p:cNvSpPr>
            <p:nvPr/>
          </p:nvSpPr>
          <p:spPr bwMode="auto">
            <a:xfrm>
              <a:off x="2638" y="2240"/>
              <a:ext cx="1" cy="1"/>
            </a:xfrm>
            <a:prstGeom prst="line">
              <a:avLst/>
            </a:prstGeom>
            <a:noFill/>
            <a:ln w="7938">
              <a:solidFill>
                <a:srgbClr val="000000"/>
              </a:solidFill>
              <a:round/>
              <a:headEnd/>
              <a:tailEnd/>
            </a:ln>
          </p:spPr>
          <p:txBody>
            <a:bodyPr/>
            <a:lstStyle/>
            <a:p>
              <a:endParaRPr lang="en-US"/>
            </a:p>
          </p:txBody>
        </p:sp>
        <p:sp>
          <p:nvSpPr>
            <p:cNvPr id="5359" name="Line 242"/>
            <p:cNvSpPr>
              <a:spLocks noChangeShapeType="1"/>
            </p:cNvSpPr>
            <p:nvPr/>
          </p:nvSpPr>
          <p:spPr bwMode="auto">
            <a:xfrm>
              <a:off x="2639" y="2241"/>
              <a:ext cx="0" cy="4"/>
            </a:xfrm>
            <a:prstGeom prst="line">
              <a:avLst/>
            </a:prstGeom>
            <a:noFill/>
            <a:ln w="7938">
              <a:solidFill>
                <a:srgbClr val="000000"/>
              </a:solidFill>
              <a:round/>
              <a:headEnd/>
              <a:tailEnd/>
            </a:ln>
          </p:spPr>
          <p:txBody>
            <a:bodyPr/>
            <a:lstStyle/>
            <a:p>
              <a:endParaRPr lang="en-US"/>
            </a:p>
          </p:txBody>
        </p:sp>
        <p:sp>
          <p:nvSpPr>
            <p:cNvPr id="5360" name="Line 243"/>
            <p:cNvSpPr>
              <a:spLocks noChangeShapeType="1"/>
            </p:cNvSpPr>
            <p:nvPr/>
          </p:nvSpPr>
          <p:spPr bwMode="auto">
            <a:xfrm>
              <a:off x="2639" y="2245"/>
              <a:ext cx="7" cy="2"/>
            </a:xfrm>
            <a:prstGeom prst="line">
              <a:avLst/>
            </a:prstGeom>
            <a:noFill/>
            <a:ln w="7938">
              <a:solidFill>
                <a:srgbClr val="000000"/>
              </a:solidFill>
              <a:round/>
              <a:headEnd/>
              <a:tailEnd/>
            </a:ln>
          </p:spPr>
          <p:txBody>
            <a:bodyPr/>
            <a:lstStyle/>
            <a:p>
              <a:endParaRPr lang="en-US"/>
            </a:p>
          </p:txBody>
        </p:sp>
        <p:sp>
          <p:nvSpPr>
            <p:cNvPr id="5361" name="Line 244"/>
            <p:cNvSpPr>
              <a:spLocks noChangeShapeType="1"/>
            </p:cNvSpPr>
            <p:nvPr/>
          </p:nvSpPr>
          <p:spPr bwMode="auto">
            <a:xfrm>
              <a:off x="2646" y="2247"/>
              <a:ext cx="9" cy="5"/>
            </a:xfrm>
            <a:prstGeom prst="line">
              <a:avLst/>
            </a:prstGeom>
            <a:noFill/>
            <a:ln w="7938">
              <a:solidFill>
                <a:srgbClr val="000000"/>
              </a:solidFill>
              <a:round/>
              <a:headEnd/>
              <a:tailEnd/>
            </a:ln>
          </p:spPr>
          <p:txBody>
            <a:bodyPr/>
            <a:lstStyle/>
            <a:p>
              <a:endParaRPr lang="en-US"/>
            </a:p>
          </p:txBody>
        </p:sp>
        <p:sp>
          <p:nvSpPr>
            <p:cNvPr id="5362" name="Line 245"/>
            <p:cNvSpPr>
              <a:spLocks noChangeShapeType="1"/>
            </p:cNvSpPr>
            <p:nvPr/>
          </p:nvSpPr>
          <p:spPr bwMode="auto">
            <a:xfrm>
              <a:off x="2655" y="2252"/>
              <a:ext cx="8" cy="4"/>
            </a:xfrm>
            <a:prstGeom prst="line">
              <a:avLst/>
            </a:prstGeom>
            <a:noFill/>
            <a:ln w="7938">
              <a:solidFill>
                <a:srgbClr val="000000"/>
              </a:solidFill>
              <a:round/>
              <a:headEnd/>
              <a:tailEnd/>
            </a:ln>
          </p:spPr>
          <p:txBody>
            <a:bodyPr/>
            <a:lstStyle/>
            <a:p>
              <a:endParaRPr lang="en-US"/>
            </a:p>
          </p:txBody>
        </p:sp>
        <p:sp>
          <p:nvSpPr>
            <p:cNvPr id="5363" name="Line 246"/>
            <p:cNvSpPr>
              <a:spLocks noChangeShapeType="1"/>
            </p:cNvSpPr>
            <p:nvPr/>
          </p:nvSpPr>
          <p:spPr bwMode="auto">
            <a:xfrm flipV="1">
              <a:off x="2663" y="2254"/>
              <a:ext cx="2" cy="2"/>
            </a:xfrm>
            <a:prstGeom prst="line">
              <a:avLst/>
            </a:prstGeom>
            <a:noFill/>
            <a:ln w="7938">
              <a:solidFill>
                <a:srgbClr val="000000"/>
              </a:solidFill>
              <a:round/>
              <a:headEnd/>
              <a:tailEnd/>
            </a:ln>
          </p:spPr>
          <p:txBody>
            <a:bodyPr/>
            <a:lstStyle/>
            <a:p>
              <a:endParaRPr lang="en-US"/>
            </a:p>
          </p:txBody>
        </p:sp>
        <p:sp>
          <p:nvSpPr>
            <p:cNvPr id="5364" name="Line 247"/>
            <p:cNvSpPr>
              <a:spLocks noChangeShapeType="1"/>
            </p:cNvSpPr>
            <p:nvPr/>
          </p:nvSpPr>
          <p:spPr bwMode="auto">
            <a:xfrm flipV="1">
              <a:off x="2665" y="2253"/>
              <a:ext cx="3" cy="1"/>
            </a:xfrm>
            <a:prstGeom prst="line">
              <a:avLst/>
            </a:prstGeom>
            <a:noFill/>
            <a:ln w="7938">
              <a:solidFill>
                <a:srgbClr val="000000"/>
              </a:solidFill>
              <a:round/>
              <a:headEnd/>
              <a:tailEnd/>
            </a:ln>
          </p:spPr>
          <p:txBody>
            <a:bodyPr/>
            <a:lstStyle/>
            <a:p>
              <a:endParaRPr lang="en-US"/>
            </a:p>
          </p:txBody>
        </p:sp>
        <p:sp>
          <p:nvSpPr>
            <p:cNvPr id="5365" name="Line 248"/>
            <p:cNvSpPr>
              <a:spLocks noChangeShapeType="1"/>
            </p:cNvSpPr>
            <p:nvPr/>
          </p:nvSpPr>
          <p:spPr bwMode="auto">
            <a:xfrm flipV="1">
              <a:off x="2668" y="2249"/>
              <a:ext cx="3" cy="4"/>
            </a:xfrm>
            <a:prstGeom prst="line">
              <a:avLst/>
            </a:prstGeom>
            <a:noFill/>
            <a:ln w="7938">
              <a:solidFill>
                <a:srgbClr val="000000"/>
              </a:solidFill>
              <a:round/>
              <a:headEnd/>
              <a:tailEnd/>
            </a:ln>
          </p:spPr>
          <p:txBody>
            <a:bodyPr/>
            <a:lstStyle/>
            <a:p>
              <a:endParaRPr lang="en-US"/>
            </a:p>
          </p:txBody>
        </p:sp>
        <p:sp>
          <p:nvSpPr>
            <p:cNvPr id="5366" name="Line 249"/>
            <p:cNvSpPr>
              <a:spLocks noChangeShapeType="1"/>
            </p:cNvSpPr>
            <p:nvPr/>
          </p:nvSpPr>
          <p:spPr bwMode="auto">
            <a:xfrm flipV="1">
              <a:off x="2671" y="2246"/>
              <a:ext cx="0" cy="3"/>
            </a:xfrm>
            <a:prstGeom prst="line">
              <a:avLst/>
            </a:prstGeom>
            <a:noFill/>
            <a:ln w="7938">
              <a:solidFill>
                <a:srgbClr val="000000"/>
              </a:solidFill>
              <a:round/>
              <a:headEnd/>
              <a:tailEnd/>
            </a:ln>
          </p:spPr>
          <p:txBody>
            <a:bodyPr/>
            <a:lstStyle/>
            <a:p>
              <a:endParaRPr lang="en-US"/>
            </a:p>
          </p:txBody>
        </p:sp>
        <p:sp>
          <p:nvSpPr>
            <p:cNvPr id="5367" name="Line 250"/>
            <p:cNvSpPr>
              <a:spLocks noChangeShapeType="1"/>
            </p:cNvSpPr>
            <p:nvPr/>
          </p:nvSpPr>
          <p:spPr bwMode="auto">
            <a:xfrm flipH="1" flipV="1">
              <a:off x="2669" y="2244"/>
              <a:ext cx="2" cy="2"/>
            </a:xfrm>
            <a:prstGeom prst="line">
              <a:avLst/>
            </a:prstGeom>
            <a:noFill/>
            <a:ln w="7938">
              <a:solidFill>
                <a:srgbClr val="000000"/>
              </a:solidFill>
              <a:round/>
              <a:headEnd/>
              <a:tailEnd/>
            </a:ln>
          </p:spPr>
          <p:txBody>
            <a:bodyPr/>
            <a:lstStyle/>
            <a:p>
              <a:endParaRPr lang="en-US"/>
            </a:p>
          </p:txBody>
        </p:sp>
        <p:sp>
          <p:nvSpPr>
            <p:cNvPr id="5368" name="Line 251"/>
            <p:cNvSpPr>
              <a:spLocks noChangeShapeType="1"/>
            </p:cNvSpPr>
            <p:nvPr/>
          </p:nvSpPr>
          <p:spPr bwMode="auto">
            <a:xfrm flipH="1" flipV="1">
              <a:off x="2599" y="2202"/>
              <a:ext cx="70" cy="42"/>
            </a:xfrm>
            <a:prstGeom prst="line">
              <a:avLst/>
            </a:prstGeom>
            <a:noFill/>
            <a:ln w="7938">
              <a:solidFill>
                <a:srgbClr val="000000"/>
              </a:solidFill>
              <a:round/>
              <a:headEnd/>
              <a:tailEnd/>
            </a:ln>
          </p:spPr>
          <p:txBody>
            <a:bodyPr/>
            <a:lstStyle/>
            <a:p>
              <a:endParaRPr lang="en-US"/>
            </a:p>
          </p:txBody>
        </p:sp>
        <p:sp>
          <p:nvSpPr>
            <p:cNvPr id="5369" name="Line 252"/>
            <p:cNvSpPr>
              <a:spLocks noChangeShapeType="1"/>
            </p:cNvSpPr>
            <p:nvPr/>
          </p:nvSpPr>
          <p:spPr bwMode="auto">
            <a:xfrm flipH="1" flipV="1">
              <a:off x="2564" y="2188"/>
              <a:ext cx="35" cy="14"/>
            </a:xfrm>
            <a:prstGeom prst="line">
              <a:avLst/>
            </a:prstGeom>
            <a:noFill/>
            <a:ln w="7938">
              <a:solidFill>
                <a:srgbClr val="000000"/>
              </a:solidFill>
              <a:round/>
              <a:headEnd/>
              <a:tailEnd/>
            </a:ln>
          </p:spPr>
          <p:txBody>
            <a:bodyPr/>
            <a:lstStyle/>
            <a:p>
              <a:endParaRPr lang="en-US"/>
            </a:p>
          </p:txBody>
        </p:sp>
        <p:sp>
          <p:nvSpPr>
            <p:cNvPr id="5370" name="Line 253"/>
            <p:cNvSpPr>
              <a:spLocks noChangeShapeType="1"/>
            </p:cNvSpPr>
            <p:nvPr/>
          </p:nvSpPr>
          <p:spPr bwMode="auto">
            <a:xfrm flipH="1" flipV="1">
              <a:off x="2532" y="2173"/>
              <a:ext cx="32" cy="15"/>
            </a:xfrm>
            <a:prstGeom prst="line">
              <a:avLst/>
            </a:prstGeom>
            <a:noFill/>
            <a:ln w="7938">
              <a:solidFill>
                <a:srgbClr val="000000"/>
              </a:solidFill>
              <a:round/>
              <a:headEnd/>
              <a:tailEnd/>
            </a:ln>
          </p:spPr>
          <p:txBody>
            <a:bodyPr/>
            <a:lstStyle/>
            <a:p>
              <a:endParaRPr lang="en-US"/>
            </a:p>
          </p:txBody>
        </p:sp>
        <p:sp>
          <p:nvSpPr>
            <p:cNvPr id="5371" name="Line 254"/>
            <p:cNvSpPr>
              <a:spLocks noChangeShapeType="1"/>
            </p:cNvSpPr>
            <p:nvPr/>
          </p:nvSpPr>
          <p:spPr bwMode="auto">
            <a:xfrm flipH="1" flipV="1">
              <a:off x="2495" y="2163"/>
              <a:ext cx="37" cy="10"/>
            </a:xfrm>
            <a:prstGeom prst="line">
              <a:avLst/>
            </a:prstGeom>
            <a:noFill/>
            <a:ln w="7938">
              <a:solidFill>
                <a:srgbClr val="000000"/>
              </a:solidFill>
              <a:round/>
              <a:headEnd/>
              <a:tailEnd/>
            </a:ln>
          </p:spPr>
          <p:txBody>
            <a:bodyPr/>
            <a:lstStyle/>
            <a:p>
              <a:endParaRPr lang="en-US"/>
            </a:p>
          </p:txBody>
        </p:sp>
        <p:sp>
          <p:nvSpPr>
            <p:cNvPr id="5372" name="Line 255"/>
            <p:cNvSpPr>
              <a:spLocks noChangeShapeType="1"/>
            </p:cNvSpPr>
            <p:nvPr/>
          </p:nvSpPr>
          <p:spPr bwMode="auto">
            <a:xfrm flipH="1" flipV="1">
              <a:off x="2459" y="2150"/>
              <a:ext cx="36" cy="13"/>
            </a:xfrm>
            <a:prstGeom prst="line">
              <a:avLst/>
            </a:prstGeom>
            <a:noFill/>
            <a:ln w="7938">
              <a:solidFill>
                <a:srgbClr val="000000"/>
              </a:solidFill>
              <a:round/>
              <a:headEnd/>
              <a:tailEnd/>
            </a:ln>
          </p:spPr>
          <p:txBody>
            <a:bodyPr/>
            <a:lstStyle/>
            <a:p>
              <a:endParaRPr lang="en-US"/>
            </a:p>
          </p:txBody>
        </p:sp>
        <p:sp>
          <p:nvSpPr>
            <p:cNvPr id="5373" name="Line 256"/>
            <p:cNvSpPr>
              <a:spLocks noChangeShapeType="1"/>
            </p:cNvSpPr>
            <p:nvPr/>
          </p:nvSpPr>
          <p:spPr bwMode="auto">
            <a:xfrm flipH="1" flipV="1">
              <a:off x="2421" y="2141"/>
              <a:ext cx="38" cy="9"/>
            </a:xfrm>
            <a:prstGeom prst="line">
              <a:avLst/>
            </a:prstGeom>
            <a:noFill/>
            <a:ln w="7938">
              <a:solidFill>
                <a:srgbClr val="000000"/>
              </a:solidFill>
              <a:round/>
              <a:headEnd/>
              <a:tailEnd/>
            </a:ln>
          </p:spPr>
          <p:txBody>
            <a:bodyPr/>
            <a:lstStyle/>
            <a:p>
              <a:endParaRPr lang="en-US"/>
            </a:p>
          </p:txBody>
        </p:sp>
        <p:sp>
          <p:nvSpPr>
            <p:cNvPr id="5374" name="Line 257"/>
            <p:cNvSpPr>
              <a:spLocks noChangeShapeType="1"/>
            </p:cNvSpPr>
            <p:nvPr/>
          </p:nvSpPr>
          <p:spPr bwMode="auto">
            <a:xfrm flipH="1" flipV="1">
              <a:off x="2375" y="2131"/>
              <a:ext cx="46" cy="10"/>
            </a:xfrm>
            <a:prstGeom prst="line">
              <a:avLst/>
            </a:prstGeom>
            <a:noFill/>
            <a:ln w="7938">
              <a:solidFill>
                <a:srgbClr val="000000"/>
              </a:solidFill>
              <a:round/>
              <a:headEnd/>
              <a:tailEnd/>
            </a:ln>
          </p:spPr>
          <p:txBody>
            <a:bodyPr/>
            <a:lstStyle/>
            <a:p>
              <a:endParaRPr lang="en-US"/>
            </a:p>
          </p:txBody>
        </p:sp>
        <p:sp>
          <p:nvSpPr>
            <p:cNvPr id="5375" name="Line 258"/>
            <p:cNvSpPr>
              <a:spLocks noChangeShapeType="1"/>
            </p:cNvSpPr>
            <p:nvPr/>
          </p:nvSpPr>
          <p:spPr bwMode="auto">
            <a:xfrm flipH="1" flipV="1">
              <a:off x="2327" y="2122"/>
              <a:ext cx="48" cy="9"/>
            </a:xfrm>
            <a:prstGeom prst="line">
              <a:avLst/>
            </a:prstGeom>
            <a:noFill/>
            <a:ln w="7938">
              <a:solidFill>
                <a:srgbClr val="000000"/>
              </a:solidFill>
              <a:round/>
              <a:headEnd/>
              <a:tailEnd/>
            </a:ln>
          </p:spPr>
          <p:txBody>
            <a:bodyPr/>
            <a:lstStyle/>
            <a:p>
              <a:endParaRPr lang="en-US"/>
            </a:p>
          </p:txBody>
        </p:sp>
        <p:sp>
          <p:nvSpPr>
            <p:cNvPr id="5376" name="Line 259"/>
            <p:cNvSpPr>
              <a:spLocks noChangeShapeType="1"/>
            </p:cNvSpPr>
            <p:nvPr/>
          </p:nvSpPr>
          <p:spPr bwMode="auto">
            <a:xfrm flipH="1" flipV="1">
              <a:off x="2280" y="2114"/>
              <a:ext cx="47" cy="8"/>
            </a:xfrm>
            <a:prstGeom prst="line">
              <a:avLst/>
            </a:prstGeom>
            <a:noFill/>
            <a:ln w="7938">
              <a:solidFill>
                <a:srgbClr val="000000"/>
              </a:solidFill>
              <a:round/>
              <a:headEnd/>
              <a:tailEnd/>
            </a:ln>
          </p:spPr>
          <p:txBody>
            <a:bodyPr/>
            <a:lstStyle/>
            <a:p>
              <a:endParaRPr lang="en-US"/>
            </a:p>
          </p:txBody>
        </p:sp>
        <p:sp>
          <p:nvSpPr>
            <p:cNvPr id="5377" name="Line 260"/>
            <p:cNvSpPr>
              <a:spLocks noChangeShapeType="1"/>
            </p:cNvSpPr>
            <p:nvPr/>
          </p:nvSpPr>
          <p:spPr bwMode="auto">
            <a:xfrm flipH="1" flipV="1">
              <a:off x="2232" y="2111"/>
              <a:ext cx="48" cy="3"/>
            </a:xfrm>
            <a:prstGeom prst="line">
              <a:avLst/>
            </a:prstGeom>
            <a:noFill/>
            <a:ln w="7938">
              <a:solidFill>
                <a:srgbClr val="000000"/>
              </a:solidFill>
              <a:round/>
              <a:headEnd/>
              <a:tailEnd/>
            </a:ln>
          </p:spPr>
          <p:txBody>
            <a:bodyPr/>
            <a:lstStyle/>
            <a:p>
              <a:endParaRPr lang="en-US"/>
            </a:p>
          </p:txBody>
        </p:sp>
        <p:sp>
          <p:nvSpPr>
            <p:cNvPr id="5378" name="Line 261"/>
            <p:cNvSpPr>
              <a:spLocks noChangeShapeType="1"/>
            </p:cNvSpPr>
            <p:nvPr/>
          </p:nvSpPr>
          <p:spPr bwMode="auto">
            <a:xfrm flipH="1">
              <a:off x="2185" y="2111"/>
              <a:ext cx="47" cy="1"/>
            </a:xfrm>
            <a:prstGeom prst="line">
              <a:avLst/>
            </a:prstGeom>
            <a:noFill/>
            <a:ln w="7938">
              <a:solidFill>
                <a:srgbClr val="000000"/>
              </a:solidFill>
              <a:round/>
              <a:headEnd/>
              <a:tailEnd/>
            </a:ln>
          </p:spPr>
          <p:txBody>
            <a:bodyPr/>
            <a:lstStyle/>
            <a:p>
              <a:endParaRPr lang="en-US"/>
            </a:p>
          </p:txBody>
        </p:sp>
        <p:sp>
          <p:nvSpPr>
            <p:cNvPr id="5379" name="Line 262"/>
            <p:cNvSpPr>
              <a:spLocks noChangeShapeType="1"/>
            </p:cNvSpPr>
            <p:nvPr/>
          </p:nvSpPr>
          <p:spPr bwMode="auto">
            <a:xfrm flipH="1">
              <a:off x="2183" y="2112"/>
              <a:ext cx="2" cy="8"/>
            </a:xfrm>
            <a:prstGeom prst="line">
              <a:avLst/>
            </a:prstGeom>
            <a:noFill/>
            <a:ln w="7938">
              <a:solidFill>
                <a:srgbClr val="000000"/>
              </a:solidFill>
              <a:round/>
              <a:headEnd/>
              <a:tailEnd/>
            </a:ln>
          </p:spPr>
          <p:txBody>
            <a:bodyPr/>
            <a:lstStyle/>
            <a:p>
              <a:endParaRPr lang="en-US"/>
            </a:p>
          </p:txBody>
        </p:sp>
        <p:sp>
          <p:nvSpPr>
            <p:cNvPr id="5380" name="Line 263"/>
            <p:cNvSpPr>
              <a:spLocks noChangeShapeType="1"/>
            </p:cNvSpPr>
            <p:nvPr/>
          </p:nvSpPr>
          <p:spPr bwMode="auto">
            <a:xfrm>
              <a:off x="2183" y="2120"/>
              <a:ext cx="50" cy="2"/>
            </a:xfrm>
            <a:prstGeom prst="line">
              <a:avLst/>
            </a:prstGeom>
            <a:noFill/>
            <a:ln w="7938">
              <a:solidFill>
                <a:srgbClr val="000000"/>
              </a:solidFill>
              <a:round/>
              <a:headEnd/>
              <a:tailEnd/>
            </a:ln>
          </p:spPr>
          <p:txBody>
            <a:bodyPr/>
            <a:lstStyle/>
            <a:p>
              <a:endParaRPr lang="en-US"/>
            </a:p>
          </p:txBody>
        </p:sp>
        <p:sp>
          <p:nvSpPr>
            <p:cNvPr id="5381" name="Line 264"/>
            <p:cNvSpPr>
              <a:spLocks noChangeShapeType="1"/>
            </p:cNvSpPr>
            <p:nvPr/>
          </p:nvSpPr>
          <p:spPr bwMode="auto">
            <a:xfrm>
              <a:off x="2233" y="2122"/>
              <a:ext cx="27" cy="3"/>
            </a:xfrm>
            <a:prstGeom prst="line">
              <a:avLst/>
            </a:prstGeom>
            <a:noFill/>
            <a:ln w="7938">
              <a:solidFill>
                <a:srgbClr val="000000"/>
              </a:solidFill>
              <a:round/>
              <a:headEnd/>
              <a:tailEnd/>
            </a:ln>
          </p:spPr>
          <p:txBody>
            <a:bodyPr/>
            <a:lstStyle/>
            <a:p>
              <a:endParaRPr lang="en-US"/>
            </a:p>
          </p:txBody>
        </p:sp>
        <p:sp>
          <p:nvSpPr>
            <p:cNvPr id="5382" name="Line 265"/>
            <p:cNvSpPr>
              <a:spLocks noChangeShapeType="1"/>
            </p:cNvSpPr>
            <p:nvPr/>
          </p:nvSpPr>
          <p:spPr bwMode="auto">
            <a:xfrm flipH="1">
              <a:off x="2253" y="2125"/>
              <a:ext cx="7" cy="8"/>
            </a:xfrm>
            <a:prstGeom prst="line">
              <a:avLst/>
            </a:prstGeom>
            <a:noFill/>
            <a:ln w="7938">
              <a:solidFill>
                <a:srgbClr val="000000"/>
              </a:solidFill>
              <a:round/>
              <a:headEnd/>
              <a:tailEnd/>
            </a:ln>
          </p:spPr>
          <p:txBody>
            <a:bodyPr/>
            <a:lstStyle/>
            <a:p>
              <a:endParaRPr lang="en-US"/>
            </a:p>
          </p:txBody>
        </p:sp>
        <p:sp>
          <p:nvSpPr>
            <p:cNvPr id="5383" name="Line 266"/>
            <p:cNvSpPr>
              <a:spLocks noChangeShapeType="1"/>
            </p:cNvSpPr>
            <p:nvPr/>
          </p:nvSpPr>
          <p:spPr bwMode="auto">
            <a:xfrm flipH="1">
              <a:off x="2243" y="2133"/>
              <a:ext cx="10" cy="16"/>
            </a:xfrm>
            <a:prstGeom prst="line">
              <a:avLst/>
            </a:prstGeom>
            <a:noFill/>
            <a:ln w="7938">
              <a:solidFill>
                <a:srgbClr val="000000"/>
              </a:solidFill>
              <a:round/>
              <a:headEnd/>
              <a:tailEnd/>
            </a:ln>
          </p:spPr>
          <p:txBody>
            <a:bodyPr/>
            <a:lstStyle/>
            <a:p>
              <a:endParaRPr lang="en-US"/>
            </a:p>
          </p:txBody>
        </p:sp>
        <p:sp>
          <p:nvSpPr>
            <p:cNvPr id="5384" name="Line 267"/>
            <p:cNvSpPr>
              <a:spLocks noChangeShapeType="1"/>
            </p:cNvSpPr>
            <p:nvPr/>
          </p:nvSpPr>
          <p:spPr bwMode="auto">
            <a:xfrm>
              <a:off x="2243" y="2149"/>
              <a:ext cx="2" cy="8"/>
            </a:xfrm>
            <a:prstGeom prst="line">
              <a:avLst/>
            </a:prstGeom>
            <a:noFill/>
            <a:ln w="7938">
              <a:solidFill>
                <a:srgbClr val="000000"/>
              </a:solidFill>
              <a:round/>
              <a:headEnd/>
              <a:tailEnd/>
            </a:ln>
          </p:spPr>
          <p:txBody>
            <a:bodyPr/>
            <a:lstStyle/>
            <a:p>
              <a:endParaRPr lang="en-US"/>
            </a:p>
          </p:txBody>
        </p:sp>
        <p:sp>
          <p:nvSpPr>
            <p:cNvPr id="5385" name="Line 268"/>
            <p:cNvSpPr>
              <a:spLocks noChangeShapeType="1"/>
            </p:cNvSpPr>
            <p:nvPr/>
          </p:nvSpPr>
          <p:spPr bwMode="auto">
            <a:xfrm flipH="1" flipV="1">
              <a:off x="2192" y="2145"/>
              <a:ext cx="53" cy="12"/>
            </a:xfrm>
            <a:prstGeom prst="line">
              <a:avLst/>
            </a:prstGeom>
            <a:noFill/>
            <a:ln w="7938">
              <a:solidFill>
                <a:srgbClr val="000000"/>
              </a:solidFill>
              <a:round/>
              <a:headEnd/>
              <a:tailEnd/>
            </a:ln>
          </p:spPr>
          <p:txBody>
            <a:bodyPr/>
            <a:lstStyle/>
            <a:p>
              <a:endParaRPr lang="en-US"/>
            </a:p>
          </p:txBody>
        </p:sp>
        <p:sp>
          <p:nvSpPr>
            <p:cNvPr id="5386" name="Line 269"/>
            <p:cNvSpPr>
              <a:spLocks noChangeShapeType="1"/>
            </p:cNvSpPr>
            <p:nvPr/>
          </p:nvSpPr>
          <p:spPr bwMode="auto">
            <a:xfrm flipH="1" flipV="1">
              <a:off x="2141" y="2134"/>
              <a:ext cx="51" cy="11"/>
            </a:xfrm>
            <a:prstGeom prst="line">
              <a:avLst/>
            </a:prstGeom>
            <a:noFill/>
            <a:ln w="7938">
              <a:solidFill>
                <a:srgbClr val="000000"/>
              </a:solidFill>
              <a:round/>
              <a:headEnd/>
              <a:tailEnd/>
            </a:ln>
          </p:spPr>
          <p:txBody>
            <a:bodyPr/>
            <a:lstStyle/>
            <a:p>
              <a:endParaRPr lang="en-US"/>
            </a:p>
          </p:txBody>
        </p:sp>
        <p:sp>
          <p:nvSpPr>
            <p:cNvPr id="5387" name="Line 270"/>
            <p:cNvSpPr>
              <a:spLocks noChangeShapeType="1"/>
            </p:cNvSpPr>
            <p:nvPr/>
          </p:nvSpPr>
          <p:spPr bwMode="auto">
            <a:xfrm flipH="1" flipV="1">
              <a:off x="2089" y="2125"/>
              <a:ext cx="52" cy="9"/>
            </a:xfrm>
            <a:prstGeom prst="line">
              <a:avLst/>
            </a:prstGeom>
            <a:noFill/>
            <a:ln w="7938">
              <a:solidFill>
                <a:srgbClr val="000000"/>
              </a:solidFill>
              <a:round/>
              <a:headEnd/>
              <a:tailEnd/>
            </a:ln>
          </p:spPr>
          <p:txBody>
            <a:bodyPr/>
            <a:lstStyle/>
            <a:p>
              <a:endParaRPr lang="en-US"/>
            </a:p>
          </p:txBody>
        </p:sp>
        <p:sp>
          <p:nvSpPr>
            <p:cNvPr id="5388" name="Line 271"/>
            <p:cNvSpPr>
              <a:spLocks noChangeShapeType="1"/>
            </p:cNvSpPr>
            <p:nvPr/>
          </p:nvSpPr>
          <p:spPr bwMode="auto">
            <a:xfrm flipH="1">
              <a:off x="2082" y="2125"/>
              <a:ext cx="7" cy="3"/>
            </a:xfrm>
            <a:prstGeom prst="line">
              <a:avLst/>
            </a:prstGeom>
            <a:noFill/>
            <a:ln w="7938">
              <a:solidFill>
                <a:srgbClr val="000000"/>
              </a:solidFill>
              <a:round/>
              <a:headEnd/>
              <a:tailEnd/>
            </a:ln>
          </p:spPr>
          <p:txBody>
            <a:bodyPr/>
            <a:lstStyle/>
            <a:p>
              <a:endParaRPr lang="en-US"/>
            </a:p>
          </p:txBody>
        </p:sp>
        <p:sp>
          <p:nvSpPr>
            <p:cNvPr id="5389" name="Line 272"/>
            <p:cNvSpPr>
              <a:spLocks noChangeShapeType="1"/>
            </p:cNvSpPr>
            <p:nvPr/>
          </p:nvSpPr>
          <p:spPr bwMode="auto">
            <a:xfrm flipH="1">
              <a:off x="2073" y="2128"/>
              <a:ext cx="9" cy="0"/>
            </a:xfrm>
            <a:prstGeom prst="line">
              <a:avLst/>
            </a:prstGeom>
            <a:noFill/>
            <a:ln w="7938">
              <a:solidFill>
                <a:srgbClr val="000000"/>
              </a:solidFill>
              <a:round/>
              <a:headEnd/>
              <a:tailEnd/>
            </a:ln>
          </p:spPr>
          <p:txBody>
            <a:bodyPr/>
            <a:lstStyle/>
            <a:p>
              <a:endParaRPr lang="en-US"/>
            </a:p>
          </p:txBody>
        </p:sp>
        <p:sp>
          <p:nvSpPr>
            <p:cNvPr id="5390" name="Line 273"/>
            <p:cNvSpPr>
              <a:spLocks noChangeShapeType="1"/>
            </p:cNvSpPr>
            <p:nvPr/>
          </p:nvSpPr>
          <p:spPr bwMode="auto">
            <a:xfrm flipH="1" flipV="1">
              <a:off x="2063" y="2127"/>
              <a:ext cx="10" cy="1"/>
            </a:xfrm>
            <a:prstGeom prst="line">
              <a:avLst/>
            </a:prstGeom>
            <a:noFill/>
            <a:ln w="7938">
              <a:solidFill>
                <a:srgbClr val="000000"/>
              </a:solidFill>
              <a:round/>
              <a:headEnd/>
              <a:tailEnd/>
            </a:ln>
          </p:spPr>
          <p:txBody>
            <a:bodyPr/>
            <a:lstStyle/>
            <a:p>
              <a:endParaRPr lang="en-US"/>
            </a:p>
          </p:txBody>
        </p:sp>
        <p:sp>
          <p:nvSpPr>
            <p:cNvPr id="5391" name="Line 274"/>
            <p:cNvSpPr>
              <a:spLocks noChangeShapeType="1"/>
            </p:cNvSpPr>
            <p:nvPr/>
          </p:nvSpPr>
          <p:spPr bwMode="auto">
            <a:xfrm flipV="1">
              <a:off x="2063" y="2119"/>
              <a:ext cx="15" cy="8"/>
            </a:xfrm>
            <a:prstGeom prst="line">
              <a:avLst/>
            </a:prstGeom>
            <a:noFill/>
            <a:ln w="7938">
              <a:solidFill>
                <a:srgbClr val="000000"/>
              </a:solidFill>
              <a:round/>
              <a:headEnd/>
              <a:tailEnd/>
            </a:ln>
          </p:spPr>
          <p:txBody>
            <a:bodyPr/>
            <a:lstStyle/>
            <a:p>
              <a:endParaRPr lang="en-US"/>
            </a:p>
          </p:txBody>
        </p:sp>
        <p:sp>
          <p:nvSpPr>
            <p:cNvPr id="5392" name="Line 275"/>
            <p:cNvSpPr>
              <a:spLocks noChangeShapeType="1"/>
            </p:cNvSpPr>
            <p:nvPr/>
          </p:nvSpPr>
          <p:spPr bwMode="auto">
            <a:xfrm flipV="1">
              <a:off x="2078" y="2113"/>
              <a:ext cx="16" cy="6"/>
            </a:xfrm>
            <a:prstGeom prst="line">
              <a:avLst/>
            </a:prstGeom>
            <a:noFill/>
            <a:ln w="7938">
              <a:solidFill>
                <a:srgbClr val="000000"/>
              </a:solidFill>
              <a:round/>
              <a:headEnd/>
              <a:tailEnd/>
            </a:ln>
          </p:spPr>
          <p:txBody>
            <a:bodyPr/>
            <a:lstStyle/>
            <a:p>
              <a:endParaRPr lang="en-US"/>
            </a:p>
          </p:txBody>
        </p:sp>
        <p:sp>
          <p:nvSpPr>
            <p:cNvPr id="5393" name="Line 276"/>
            <p:cNvSpPr>
              <a:spLocks noChangeShapeType="1"/>
            </p:cNvSpPr>
            <p:nvPr/>
          </p:nvSpPr>
          <p:spPr bwMode="auto">
            <a:xfrm flipV="1">
              <a:off x="2094" y="2111"/>
              <a:ext cx="18" cy="2"/>
            </a:xfrm>
            <a:prstGeom prst="line">
              <a:avLst/>
            </a:prstGeom>
            <a:noFill/>
            <a:ln w="7938">
              <a:solidFill>
                <a:srgbClr val="000000"/>
              </a:solidFill>
              <a:round/>
              <a:headEnd/>
              <a:tailEnd/>
            </a:ln>
          </p:spPr>
          <p:txBody>
            <a:bodyPr/>
            <a:lstStyle/>
            <a:p>
              <a:endParaRPr lang="en-US"/>
            </a:p>
          </p:txBody>
        </p:sp>
        <p:sp>
          <p:nvSpPr>
            <p:cNvPr id="5394" name="Line 277"/>
            <p:cNvSpPr>
              <a:spLocks noChangeShapeType="1"/>
            </p:cNvSpPr>
            <p:nvPr/>
          </p:nvSpPr>
          <p:spPr bwMode="auto">
            <a:xfrm flipV="1">
              <a:off x="2112" y="2107"/>
              <a:ext cx="16" cy="4"/>
            </a:xfrm>
            <a:prstGeom prst="line">
              <a:avLst/>
            </a:prstGeom>
            <a:noFill/>
            <a:ln w="7938">
              <a:solidFill>
                <a:srgbClr val="000000"/>
              </a:solidFill>
              <a:round/>
              <a:headEnd/>
              <a:tailEnd/>
            </a:ln>
          </p:spPr>
          <p:txBody>
            <a:bodyPr/>
            <a:lstStyle/>
            <a:p>
              <a:endParaRPr lang="en-US"/>
            </a:p>
          </p:txBody>
        </p:sp>
        <p:sp>
          <p:nvSpPr>
            <p:cNvPr id="5395" name="Line 278"/>
            <p:cNvSpPr>
              <a:spLocks noChangeShapeType="1"/>
            </p:cNvSpPr>
            <p:nvPr/>
          </p:nvSpPr>
          <p:spPr bwMode="auto">
            <a:xfrm flipV="1">
              <a:off x="2128" y="2105"/>
              <a:ext cx="17" cy="2"/>
            </a:xfrm>
            <a:prstGeom prst="line">
              <a:avLst/>
            </a:prstGeom>
            <a:noFill/>
            <a:ln w="7938">
              <a:solidFill>
                <a:srgbClr val="000000"/>
              </a:solidFill>
              <a:round/>
              <a:headEnd/>
              <a:tailEnd/>
            </a:ln>
          </p:spPr>
          <p:txBody>
            <a:bodyPr/>
            <a:lstStyle/>
            <a:p>
              <a:endParaRPr lang="en-US"/>
            </a:p>
          </p:txBody>
        </p:sp>
        <p:sp>
          <p:nvSpPr>
            <p:cNvPr id="5396" name="Line 279"/>
            <p:cNvSpPr>
              <a:spLocks noChangeShapeType="1"/>
            </p:cNvSpPr>
            <p:nvPr/>
          </p:nvSpPr>
          <p:spPr bwMode="auto">
            <a:xfrm flipV="1">
              <a:off x="2145" y="2101"/>
              <a:ext cx="23" cy="4"/>
            </a:xfrm>
            <a:prstGeom prst="line">
              <a:avLst/>
            </a:prstGeom>
            <a:noFill/>
            <a:ln w="7938">
              <a:solidFill>
                <a:srgbClr val="000000"/>
              </a:solidFill>
              <a:round/>
              <a:headEnd/>
              <a:tailEnd/>
            </a:ln>
          </p:spPr>
          <p:txBody>
            <a:bodyPr/>
            <a:lstStyle/>
            <a:p>
              <a:endParaRPr lang="en-US"/>
            </a:p>
          </p:txBody>
        </p:sp>
        <p:sp>
          <p:nvSpPr>
            <p:cNvPr id="5397" name="Line 280"/>
            <p:cNvSpPr>
              <a:spLocks noChangeShapeType="1"/>
            </p:cNvSpPr>
            <p:nvPr/>
          </p:nvSpPr>
          <p:spPr bwMode="auto">
            <a:xfrm flipV="1">
              <a:off x="2168" y="2092"/>
              <a:ext cx="48" cy="9"/>
            </a:xfrm>
            <a:prstGeom prst="line">
              <a:avLst/>
            </a:prstGeom>
            <a:noFill/>
            <a:ln w="7938">
              <a:solidFill>
                <a:srgbClr val="000000"/>
              </a:solidFill>
              <a:round/>
              <a:headEnd/>
              <a:tailEnd/>
            </a:ln>
          </p:spPr>
          <p:txBody>
            <a:bodyPr/>
            <a:lstStyle/>
            <a:p>
              <a:endParaRPr lang="en-US"/>
            </a:p>
          </p:txBody>
        </p:sp>
        <p:sp>
          <p:nvSpPr>
            <p:cNvPr id="5398" name="Line 281"/>
            <p:cNvSpPr>
              <a:spLocks noChangeShapeType="1"/>
            </p:cNvSpPr>
            <p:nvPr/>
          </p:nvSpPr>
          <p:spPr bwMode="auto">
            <a:xfrm flipV="1">
              <a:off x="2216" y="2090"/>
              <a:ext cx="25" cy="2"/>
            </a:xfrm>
            <a:prstGeom prst="line">
              <a:avLst/>
            </a:prstGeom>
            <a:noFill/>
            <a:ln w="7938">
              <a:solidFill>
                <a:srgbClr val="000000"/>
              </a:solidFill>
              <a:round/>
              <a:headEnd/>
              <a:tailEnd/>
            </a:ln>
          </p:spPr>
          <p:txBody>
            <a:bodyPr/>
            <a:lstStyle/>
            <a:p>
              <a:endParaRPr lang="en-US"/>
            </a:p>
          </p:txBody>
        </p:sp>
        <p:sp>
          <p:nvSpPr>
            <p:cNvPr id="5399" name="Line 282"/>
            <p:cNvSpPr>
              <a:spLocks noChangeShapeType="1"/>
            </p:cNvSpPr>
            <p:nvPr/>
          </p:nvSpPr>
          <p:spPr bwMode="auto">
            <a:xfrm>
              <a:off x="2241" y="2090"/>
              <a:ext cx="56" cy="0"/>
            </a:xfrm>
            <a:prstGeom prst="line">
              <a:avLst/>
            </a:prstGeom>
            <a:noFill/>
            <a:ln w="7938">
              <a:solidFill>
                <a:srgbClr val="000000"/>
              </a:solidFill>
              <a:round/>
              <a:headEnd/>
              <a:tailEnd/>
            </a:ln>
          </p:spPr>
          <p:txBody>
            <a:bodyPr/>
            <a:lstStyle/>
            <a:p>
              <a:endParaRPr lang="en-US"/>
            </a:p>
          </p:txBody>
        </p:sp>
        <p:sp>
          <p:nvSpPr>
            <p:cNvPr id="5400" name="Line 283"/>
            <p:cNvSpPr>
              <a:spLocks noChangeShapeType="1"/>
            </p:cNvSpPr>
            <p:nvPr/>
          </p:nvSpPr>
          <p:spPr bwMode="auto">
            <a:xfrm>
              <a:off x="2297" y="2090"/>
              <a:ext cx="58" cy="6"/>
            </a:xfrm>
            <a:prstGeom prst="line">
              <a:avLst/>
            </a:prstGeom>
            <a:noFill/>
            <a:ln w="7938">
              <a:solidFill>
                <a:srgbClr val="000000"/>
              </a:solidFill>
              <a:round/>
              <a:headEnd/>
              <a:tailEnd/>
            </a:ln>
          </p:spPr>
          <p:txBody>
            <a:bodyPr/>
            <a:lstStyle/>
            <a:p>
              <a:endParaRPr lang="en-US"/>
            </a:p>
          </p:txBody>
        </p:sp>
        <p:sp>
          <p:nvSpPr>
            <p:cNvPr id="5401" name="Line 284"/>
            <p:cNvSpPr>
              <a:spLocks noChangeShapeType="1"/>
            </p:cNvSpPr>
            <p:nvPr/>
          </p:nvSpPr>
          <p:spPr bwMode="auto">
            <a:xfrm>
              <a:off x="2355" y="2096"/>
              <a:ext cx="56" cy="9"/>
            </a:xfrm>
            <a:prstGeom prst="line">
              <a:avLst/>
            </a:prstGeom>
            <a:noFill/>
            <a:ln w="7938">
              <a:solidFill>
                <a:srgbClr val="000000"/>
              </a:solidFill>
              <a:round/>
              <a:headEnd/>
              <a:tailEnd/>
            </a:ln>
          </p:spPr>
          <p:txBody>
            <a:bodyPr/>
            <a:lstStyle/>
            <a:p>
              <a:endParaRPr lang="en-US"/>
            </a:p>
          </p:txBody>
        </p:sp>
        <p:sp>
          <p:nvSpPr>
            <p:cNvPr id="5402" name="Line 285"/>
            <p:cNvSpPr>
              <a:spLocks noChangeShapeType="1"/>
            </p:cNvSpPr>
            <p:nvPr/>
          </p:nvSpPr>
          <p:spPr bwMode="auto">
            <a:xfrm>
              <a:off x="2411" y="2105"/>
              <a:ext cx="54" cy="11"/>
            </a:xfrm>
            <a:prstGeom prst="line">
              <a:avLst/>
            </a:prstGeom>
            <a:noFill/>
            <a:ln w="7938">
              <a:solidFill>
                <a:srgbClr val="000000"/>
              </a:solidFill>
              <a:round/>
              <a:headEnd/>
              <a:tailEnd/>
            </a:ln>
          </p:spPr>
          <p:txBody>
            <a:bodyPr/>
            <a:lstStyle/>
            <a:p>
              <a:endParaRPr lang="en-US"/>
            </a:p>
          </p:txBody>
        </p:sp>
        <p:sp>
          <p:nvSpPr>
            <p:cNvPr id="5403" name="Line 286"/>
            <p:cNvSpPr>
              <a:spLocks noChangeShapeType="1"/>
            </p:cNvSpPr>
            <p:nvPr/>
          </p:nvSpPr>
          <p:spPr bwMode="auto">
            <a:xfrm>
              <a:off x="2465" y="2116"/>
              <a:ext cx="51" cy="14"/>
            </a:xfrm>
            <a:prstGeom prst="line">
              <a:avLst/>
            </a:prstGeom>
            <a:noFill/>
            <a:ln w="7938">
              <a:solidFill>
                <a:srgbClr val="000000"/>
              </a:solidFill>
              <a:round/>
              <a:headEnd/>
              <a:tailEnd/>
            </a:ln>
          </p:spPr>
          <p:txBody>
            <a:bodyPr/>
            <a:lstStyle/>
            <a:p>
              <a:endParaRPr lang="en-US"/>
            </a:p>
          </p:txBody>
        </p:sp>
        <p:sp>
          <p:nvSpPr>
            <p:cNvPr id="5404" name="Line 287"/>
            <p:cNvSpPr>
              <a:spLocks noChangeShapeType="1"/>
            </p:cNvSpPr>
            <p:nvPr/>
          </p:nvSpPr>
          <p:spPr bwMode="auto">
            <a:xfrm>
              <a:off x="2516" y="2130"/>
              <a:ext cx="14" cy="6"/>
            </a:xfrm>
            <a:prstGeom prst="line">
              <a:avLst/>
            </a:prstGeom>
            <a:noFill/>
            <a:ln w="7938">
              <a:solidFill>
                <a:srgbClr val="000000"/>
              </a:solidFill>
              <a:round/>
              <a:headEnd/>
              <a:tailEnd/>
            </a:ln>
          </p:spPr>
          <p:txBody>
            <a:bodyPr/>
            <a:lstStyle/>
            <a:p>
              <a:endParaRPr lang="en-US"/>
            </a:p>
          </p:txBody>
        </p:sp>
        <p:sp>
          <p:nvSpPr>
            <p:cNvPr id="5405" name="Line 288"/>
            <p:cNvSpPr>
              <a:spLocks noChangeShapeType="1"/>
            </p:cNvSpPr>
            <p:nvPr/>
          </p:nvSpPr>
          <p:spPr bwMode="auto">
            <a:xfrm>
              <a:off x="2530" y="2136"/>
              <a:ext cx="15" cy="6"/>
            </a:xfrm>
            <a:prstGeom prst="line">
              <a:avLst/>
            </a:prstGeom>
            <a:noFill/>
            <a:ln w="7938">
              <a:solidFill>
                <a:srgbClr val="000000"/>
              </a:solidFill>
              <a:round/>
              <a:headEnd/>
              <a:tailEnd/>
            </a:ln>
          </p:spPr>
          <p:txBody>
            <a:bodyPr/>
            <a:lstStyle/>
            <a:p>
              <a:endParaRPr lang="en-US"/>
            </a:p>
          </p:txBody>
        </p:sp>
        <p:sp>
          <p:nvSpPr>
            <p:cNvPr id="5406" name="Line 289"/>
            <p:cNvSpPr>
              <a:spLocks noChangeShapeType="1"/>
            </p:cNvSpPr>
            <p:nvPr/>
          </p:nvSpPr>
          <p:spPr bwMode="auto">
            <a:xfrm>
              <a:off x="2545" y="2142"/>
              <a:ext cx="16" cy="5"/>
            </a:xfrm>
            <a:prstGeom prst="line">
              <a:avLst/>
            </a:prstGeom>
            <a:noFill/>
            <a:ln w="7938">
              <a:solidFill>
                <a:srgbClr val="000000"/>
              </a:solidFill>
              <a:round/>
              <a:headEnd/>
              <a:tailEnd/>
            </a:ln>
          </p:spPr>
          <p:txBody>
            <a:bodyPr/>
            <a:lstStyle/>
            <a:p>
              <a:endParaRPr lang="en-US"/>
            </a:p>
          </p:txBody>
        </p:sp>
        <p:sp>
          <p:nvSpPr>
            <p:cNvPr id="5407" name="Line 290"/>
            <p:cNvSpPr>
              <a:spLocks noChangeShapeType="1"/>
            </p:cNvSpPr>
            <p:nvPr/>
          </p:nvSpPr>
          <p:spPr bwMode="auto">
            <a:xfrm>
              <a:off x="2561" y="2147"/>
              <a:ext cx="14" cy="6"/>
            </a:xfrm>
            <a:prstGeom prst="line">
              <a:avLst/>
            </a:prstGeom>
            <a:noFill/>
            <a:ln w="7938">
              <a:solidFill>
                <a:srgbClr val="000000"/>
              </a:solidFill>
              <a:round/>
              <a:headEnd/>
              <a:tailEnd/>
            </a:ln>
          </p:spPr>
          <p:txBody>
            <a:bodyPr/>
            <a:lstStyle/>
            <a:p>
              <a:endParaRPr lang="en-US"/>
            </a:p>
          </p:txBody>
        </p:sp>
        <p:sp>
          <p:nvSpPr>
            <p:cNvPr id="5408" name="Line 291"/>
            <p:cNvSpPr>
              <a:spLocks noChangeShapeType="1"/>
            </p:cNvSpPr>
            <p:nvPr/>
          </p:nvSpPr>
          <p:spPr bwMode="auto">
            <a:xfrm>
              <a:off x="2575" y="2153"/>
              <a:ext cx="14" cy="9"/>
            </a:xfrm>
            <a:prstGeom prst="line">
              <a:avLst/>
            </a:prstGeom>
            <a:noFill/>
            <a:ln w="7938">
              <a:solidFill>
                <a:srgbClr val="000000"/>
              </a:solidFill>
              <a:round/>
              <a:headEnd/>
              <a:tailEnd/>
            </a:ln>
          </p:spPr>
          <p:txBody>
            <a:bodyPr/>
            <a:lstStyle/>
            <a:p>
              <a:endParaRPr lang="en-US"/>
            </a:p>
          </p:txBody>
        </p:sp>
        <p:sp>
          <p:nvSpPr>
            <p:cNvPr id="5409" name="Line 292"/>
            <p:cNvSpPr>
              <a:spLocks noChangeShapeType="1"/>
            </p:cNvSpPr>
            <p:nvPr/>
          </p:nvSpPr>
          <p:spPr bwMode="auto">
            <a:xfrm>
              <a:off x="2589" y="2162"/>
              <a:ext cx="10" cy="11"/>
            </a:xfrm>
            <a:prstGeom prst="line">
              <a:avLst/>
            </a:prstGeom>
            <a:noFill/>
            <a:ln w="7938">
              <a:solidFill>
                <a:srgbClr val="000000"/>
              </a:solidFill>
              <a:round/>
              <a:headEnd/>
              <a:tailEnd/>
            </a:ln>
          </p:spPr>
          <p:txBody>
            <a:bodyPr/>
            <a:lstStyle/>
            <a:p>
              <a:endParaRPr lang="en-US"/>
            </a:p>
          </p:txBody>
        </p:sp>
        <p:sp>
          <p:nvSpPr>
            <p:cNvPr id="5410" name="Line 293"/>
            <p:cNvSpPr>
              <a:spLocks noChangeShapeType="1"/>
            </p:cNvSpPr>
            <p:nvPr/>
          </p:nvSpPr>
          <p:spPr bwMode="auto">
            <a:xfrm>
              <a:off x="2599" y="2173"/>
              <a:ext cx="2" cy="1"/>
            </a:xfrm>
            <a:prstGeom prst="line">
              <a:avLst/>
            </a:prstGeom>
            <a:noFill/>
            <a:ln w="7938">
              <a:solidFill>
                <a:srgbClr val="000000"/>
              </a:solidFill>
              <a:round/>
              <a:headEnd/>
              <a:tailEnd/>
            </a:ln>
          </p:spPr>
          <p:txBody>
            <a:bodyPr/>
            <a:lstStyle/>
            <a:p>
              <a:endParaRPr lang="en-US"/>
            </a:p>
          </p:txBody>
        </p:sp>
        <p:sp>
          <p:nvSpPr>
            <p:cNvPr id="5411" name="Line 294"/>
            <p:cNvSpPr>
              <a:spLocks noChangeShapeType="1"/>
            </p:cNvSpPr>
            <p:nvPr/>
          </p:nvSpPr>
          <p:spPr bwMode="auto">
            <a:xfrm>
              <a:off x="2601" y="2174"/>
              <a:ext cx="3" cy="0"/>
            </a:xfrm>
            <a:prstGeom prst="line">
              <a:avLst/>
            </a:prstGeom>
            <a:noFill/>
            <a:ln w="7938">
              <a:solidFill>
                <a:srgbClr val="000000"/>
              </a:solidFill>
              <a:round/>
              <a:headEnd/>
              <a:tailEnd/>
            </a:ln>
          </p:spPr>
          <p:txBody>
            <a:bodyPr/>
            <a:lstStyle/>
            <a:p>
              <a:endParaRPr lang="en-US"/>
            </a:p>
          </p:txBody>
        </p:sp>
        <p:sp>
          <p:nvSpPr>
            <p:cNvPr id="5412" name="Line 295"/>
            <p:cNvSpPr>
              <a:spLocks noChangeShapeType="1"/>
            </p:cNvSpPr>
            <p:nvPr/>
          </p:nvSpPr>
          <p:spPr bwMode="auto">
            <a:xfrm flipV="1">
              <a:off x="2604" y="2173"/>
              <a:ext cx="1" cy="1"/>
            </a:xfrm>
            <a:prstGeom prst="line">
              <a:avLst/>
            </a:prstGeom>
            <a:noFill/>
            <a:ln w="7938">
              <a:solidFill>
                <a:srgbClr val="000000"/>
              </a:solidFill>
              <a:round/>
              <a:headEnd/>
              <a:tailEnd/>
            </a:ln>
          </p:spPr>
          <p:txBody>
            <a:bodyPr/>
            <a:lstStyle/>
            <a:p>
              <a:endParaRPr lang="en-US"/>
            </a:p>
          </p:txBody>
        </p:sp>
        <p:sp>
          <p:nvSpPr>
            <p:cNvPr id="5413" name="Line 296"/>
            <p:cNvSpPr>
              <a:spLocks noChangeShapeType="1"/>
            </p:cNvSpPr>
            <p:nvPr/>
          </p:nvSpPr>
          <p:spPr bwMode="auto">
            <a:xfrm flipV="1">
              <a:off x="2605" y="2172"/>
              <a:ext cx="2" cy="1"/>
            </a:xfrm>
            <a:prstGeom prst="line">
              <a:avLst/>
            </a:prstGeom>
            <a:noFill/>
            <a:ln w="7938">
              <a:solidFill>
                <a:srgbClr val="000000"/>
              </a:solidFill>
              <a:round/>
              <a:headEnd/>
              <a:tailEnd/>
            </a:ln>
          </p:spPr>
          <p:txBody>
            <a:bodyPr/>
            <a:lstStyle/>
            <a:p>
              <a:endParaRPr lang="en-US"/>
            </a:p>
          </p:txBody>
        </p:sp>
        <p:sp>
          <p:nvSpPr>
            <p:cNvPr id="5414" name="Line 297"/>
            <p:cNvSpPr>
              <a:spLocks noChangeShapeType="1"/>
            </p:cNvSpPr>
            <p:nvPr/>
          </p:nvSpPr>
          <p:spPr bwMode="auto">
            <a:xfrm>
              <a:off x="2607" y="2172"/>
              <a:ext cx="12" cy="7"/>
            </a:xfrm>
            <a:prstGeom prst="line">
              <a:avLst/>
            </a:prstGeom>
            <a:noFill/>
            <a:ln w="7938">
              <a:solidFill>
                <a:srgbClr val="000000"/>
              </a:solidFill>
              <a:round/>
              <a:headEnd/>
              <a:tailEnd/>
            </a:ln>
          </p:spPr>
          <p:txBody>
            <a:bodyPr/>
            <a:lstStyle/>
            <a:p>
              <a:endParaRPr lang="en-US"/>
            </a:p>
          </p:txBody>
        </p:sp>
        <p:sp>
          <p:nvSpPr>
            <p:cNvPr id="5415" name="Line 298"/>
            <p:cNvSpPr>
              <a:spLocks noChangeShapeType="1"/>
            </p:cNvSpPr>
            <p:nvPr/>
          </p:nvSpPr>
          <p:spPr bwMode="auto">
            <a:xfrm>
              <a:off x="2619" y="2179"/>
              <a:ext cx="10" cy="8"/>
            </a:xfrm>
            <a:prstGeom prst="line">
              <a:avLst/>
            </a:prstGeom>
            <a:noFill/>
            <a:ln w="7938">
              <a:solidFill>
                <a:srgbClr val="000000"/>
              </a:solidFill>
              <a:round/>
              <a:headEnd/>
              <a:tailEnd/>
            </a:ln>
          </p:spPr>
          <p:txBody>
            <a:bodyPr/>
            <a:lstStyle/>
            <a:p>
              <a:endParaRPr lang="en-US"/>
            </a:p>
          </p:txBody>
        </p:sp>
        <p:sp>
          <p:nvSpPr>
            <p:cNvPr id="5416" name="Line 299"/>
            <p:cNvSpPr>
              <a:spLocks noChangeShapeType="1"/>
            </p:cNvSpPr>
            <p:nvPr/>
          </p:nvSpPr>
          <p:spPr bwMode="auto">
            <a:xfrm>
              <a:off x="2629" y="2187"/>
              <a:ext cx="10" cy="7"/>
            </a:xfrm>
            <a:prstGeom prst="line">
              <a:avLst/>
            </a:prstGeom>
            <a:noFill/>
            <a:ln w="7938">
              <a:solidFill>
                <a:srgbClr val="000000"/>
              </a:solidFill>
              <a:round/>
              <a:headEnd/>
              <a:tailEnd/>
            </a:ln>
          </p:spPr>
          <p:txBody>
            <a:bodyPr/>
            <a:lstStyle/>
            <a:p>
              <a:endParaRPr lang="en-US"/>
            </a:p>
          </p:txBody>
        </p:sp>
        <p:sp>
          <p:nvSpPr>
            <p:cNvPr id="5417" name="Line 300"/>
            <p:cNvSpPr>
              <a:spLocks noChangeShapeType="1"/>
            </p:cNvSpPr>
            <p:nvPr/>
          </p:nvSpPr>
          <p:spPr bwMode="auto">
            <a:xfrm>
              <a:off x="2639" y="2194"/>
              <a:ext cx="11" cy="5"/>
            </a:xfrm>
            <a:prstGeom prst="line">
              <a:avLst/>
            </a:prstGeom>
            <a:noFill/>
            <a:ln w="7938">
              <a:solidFill>
                <a:srgbClr val="000000"/>
              </a:solidFill>
              <a:round/>
              <a:headEnd/>
              <a:tailEnd/>
            </a:ln>
          </p:spPr>
          <p:txBody>
            <a:bodyPr/>
            <a:lstStyle/>
            <a:p>
              <a:endParaRPr lang="en-US"/>
            </a:p>
          </p:txBody>
        </p:sp>
        <p:sp>
          <p:nvSpPr>
            <p:cNvPr id="5418" name="Line 301"/>
            <p:cNvSpPr>
              <a:spLocks noChangeShapeType="1"/>
            </p:cNvSpPr>
            <p:nvPr/>
          </p:nvSpPr>
          <p:spPr bwMode="auto">
            <a:xfrm>
              <a:off x="2650" y="2199"/>
              <a:ext cx="3" cy="0"/>
            </a:xfrm>
            <a:prstGeom prst="line">
              <a:avLst/>
            </a:prstGeom>
            <a:noFill/>
            <a:ln w="7938">
              <a:solidFill>
                <a:srgbClr val="000000"/>
              </a:solidFill>
              <a:round/>
              <a:headEnd/>
              <a:tailEnd/>
            </a:ln>
          </p:spPr>
          <p:txBody>
            <a:bodyPr/>
            <a:lstStyle/>
            <a:p>
              <a:endParaRPr lang="en-US"/>
            </a:p>
          </p:txBody>
        </p:sp>
        <p:sp>
          <p:nvSpPr>
            <p:cNvPr id="5419" name="Line 302"/>
            <p:cNvSpPr>
              <a:spLocks noChangeShapeType="1"/>
            </p:cNvSpPr>
            <p:nvPr/>
          </p:nvSpPr>
          <p:spPr bwMode="auto">
            <a:xfrm flipV="1">
              <a:off x="2653" y="2197"/>
              <a:ext cx="2" cy="2"/>
            </a:xfrm>
            <a:prstGeom prst="line">
              <a:avLst/>
            </a:prstGeom>
            <a:noFill/>
            <a:ln w="7938">
              <a:solidFill>
                <a:srgbClr val="000000"/>
              </a:solidFill>
              <a:round/>
              <a:headEnd/>
              <a:tailEnd/>
            </a:ln>
          </p:spPr>
          <p:txBody>
            <a:bodyPr/>
            <a:lstStyle/>
            <a:p>
              <a:endParaRPr lang="en-US"/>
            </a:p>
          </p:txBody>
        </p:sp>
        <p:sp>
          <p:nvSpPr>
            <p:cNvPr id="5420" name="Line 303"/>
            <p:cNvSpPr>
              <a:spLocks noChangeShapeType="1"/>
            </p:cNvSpPr>
            <p:nvPr/>
          </p:nvSpPr>
          <p:spPr bwMode="auto">
            <a:xfrm flipV="1">
              <a:off x="2655" y="2196"/>
              <a:ext cx="1" cy="1"/>
            </a:xfrm>
            <a:prstGeom prst="line">
              <a:avLst/>
            </a:prstGeom>
            <a:noFill/>
            <a:ln w="7938">
              <a:solidFill>
                <a:srgbClr val="000000"/>
              </a:solidFill>
              <a:round/>
              <a:headEnd/>
              <a:tailEnd/>
            </a:ln>
          </p:spPr>
          <p:txBody>
            <a:bodyPr/>
            <a:lstStyle/>
            <a:p>
              <a:endParaRPr lang="en-US"/>
            </a:p>
          </p:txBody>
        </p:sp>
        <p:sp>
          <p:nvSpPr>
            <p:cNvPr id="5421" name="Line 304"/>
            <p:cNvSpPr>
              <a:spLocks noChangeShapeType="1"/>
            </p:cNvSpPr>
            <p:nvPr/>
          </p:nvSpPr>
          <p:spPr bwMode="auto">
            <a:xfrm flipV="1">
              <a:off x="2656" y="2195"/>
              <a:ext cx="0" cy="1"/>
            </a:xfrm>
            <a:prstGeom prst="line">
              <a:avLst/>
            </a:prstGeom>
            <a:noFill/>
            <a:ln w="7938">
              <a:solidFill>
                <a:srgbClr val="000000"/>
              </a:solidFill>
              <a:round/>
              <a:headEnd/>
              <a:tailEnd/>
            </a:ln>
          </p:spPr>
          <p:txBody>
            <a:bodyPr/>
            <a:lstStyle/>
            <a:p>
              <a:endParaRPr lang="en-US"/>
            </a:p>
          </p:txBody>
        </p:sp>
        <p:sp>
          <p:nvSpPr>
            <p:cNvPr id="5422" name="Line 305"/>
            <p:cNvSpPr>
              <a:spLocks noChangeShapeType="1"/>
            </p:cNvSpPr>
            <p:nvPr/>
          </p:nvSpPr>
          <p:spPr bwMode="auto">
            <a:xfrm flipV="1">
              <a:off x="2656" y="2193"/>
              <a:ext cx="2" cy="2"/>
            </a:xfrm>
            <a:prstGeom prst="line">
              <a:avLst/>
            </a:prstGeom>
            <a:noFill/>
            <a:ln w="7938">
              <a:solidFill>
                <a:srgbClr val="000000"/>
              </a:solidFill>
              <a:round/>
              <a:headEnd/>
              <a:tailEnd/>
            </a:ln>
          </p:spPr>
          <p:txBody>
            <a:bodyPr/>
            <a:lstStyle/>
            <a:p>
              <a:endParaRPr lang="en-US"/>
            </a:p>
          </p:txBody>
        </p:sp>
        <p:sp>
          <p:nvSpPr>
            <p:cNvPr id="5423" name="Line 306"/>
            <p:cNvSpPr>
              <a:spLocks noChangeShapeType="1"/>
            </p:cNvSpPr>
            <p:nvPr/>
          </p:nvSpPr>
          <p:spPr bwMode="auto">
            <a:xfrm flipV="1">
              <a:off x="2658" y="2190"/>
              <a:ext cx="0" cy="3"/>
            </a:xfrm>
            <a:prstGeom prst="line">
              <a:avLst/>
            </a:prstGeom>
            <a:noFill/>
            <a:ln w="7938">
              <a:solidFill>
                <a:srgbClr val="000000"/>
              </a:solidFill>
              <a:round/>
              <a:headEnd/>
              <a:tailEnd/>
            </a:ln>
          </p:spPr>
          <p:txBody>
            <a:bodyPr/>
            <a:lstStyle/>
            <a:p>
              <a:endParaRPr lang="en-US"/>
            </a:p>
          </p:txBody>
        </p:sp>
        <p:sp>
          <p:nvSpPr>
            <p:cNvPr id="5424" name="Line 307"/>
            <p:cNvSpPr>
              <a:spLocks noChangeShapeType="1"/>
            </p:cNvSpPr>
            <p:nvPr/>
          </p:nvSpPr>
          <p:spPr bwMode="auto">
            <a:xfrm flipV="1">
              <a:off x="2658" y="2189"/>
              <a:ext cx="1" cy="1"/>
            </a:xfrm>
            <a:prstGeom prst="line">
              <a:avLst/>
            </a:prstGeom>
            <a:noFill/>
            <a:ln w="7938">
              <a:solidFill>
                <a:srgbClr val="000000"/>
              </a:solidFill>
              <a:round/>
              <a:headEnd/>
              <a:tailEnd/>
            </a:ln>
          </p:spPr>
          <p:txBody>
            <a:bodyPr/>
            <a:lstStyle/>
            <a:p>
              <a:endParaRPr lang="en-US"/>
            </a:p>
          </p:txBody>
        </p:sp>
        <p:sp>
          <p:nvSpPr>
            <p:cNvPr id="5425" name="Line 308"/>
            <p:cNvSpPr>
              <a:spLocks noChangeShapeType="1"/>
            </p:cNvSpPr>
            <p:nvPr/>
          </p:nvSpPr>
          <p:spPr bwMode="auto">
            <a:xfrm>
              <a:off x="2659" y="2189"/>
              <a:ext cx="10" cy="5"/>
            </a:xfrm>
            <a:prstGeom prst="line">
              <a:avLst/>
            </a:prstGeom>
            <a:noFill/>
            <a:ln w="7938">
              <a:solidFill>
                <a:srgbClr val="000000"/>
              </a:solidFill>
              <a:round/>
              <a:headEnd/>
              <a:tailEnd/>
            </a:ln>
          </p:spPr>
          <p:txBody>
            <a:bodyPr/>
            <a:lstStyle/>
            <a:p>
              <a:endParaRPr lang="en-US"/>
            </a:p>
          </p:txBody>
        </p:sp>
        <p:sp>
          <p:nvSpPr>
            <p:cNvPr id="5426" name="Line 309"/>
            <p:cNvSpPr>
              <a:spLocks noChangeShapeType="1"/>
            </p:cNvSpPr>
            <p:nvPr/>
          </p:nvSpPr>
          <p:spPr bwMode="auto">
            <a:xfrm>
              <a:off x="2669" y="2194"/>
              <a:ext cx="5" cy="0"/>
            </a:xfrm>
            <a:prstGeom prst="line">
              <a:avLst/>
            </a:prstGeom>
            <a:noFill/>
            <a:ln w="7938">
              <a:solidFill>
                <a:srgbClr val="000000"/>
              </a:solidFill>
              <a:round/>
              <a:headEnd/>
              <a:tailEnd/>
            </a:ln>
          </p:spPr>
          <p:txBody>
            <a:bodyPr/>
            <a:lstStyle/>
            <a:p>
              <a:endParaRPr lang="en-US"/>
            </a:p>
          </p:txBody>
        </p:sp>
        <p:sp>
          <p:nvSpPr>
            <p:cNvPr id="5427" name="Line 310"/>
            <p:cNvSpPr>
              <a:spLocks noChangeShapeType="1"/>
            </p:cNvSpPr>
            <p:nvPr/>
          </p:nvSpPr>
          <p:spPr bwMode="auto">
            <a:xfrm flipV="1">
              <a:off x="2674" y="2188"/>
              <a:ext cx="6" cy="6"/>
            </a:xfrm>
            <a:prstGeom prst="line">
              <a:avLst/>
            </a:prstGeom>
            <a:noFill/>
            <a:ln w="7938">
              <a:solidFill>
                <a:srgbClr val="000000"/>
              </a:solidFill>
              <a:round/>
              <a:headEnd/>
              <a:tailEnd/>
            </a:ln>
          </p:spPr>
          <p:txBody>
            <a:bodyPr/>
            <a:lstStyle/>
            <a:p>
              <a:endParaRPr lang="en-US"/>
            </a:p>
          </p:txBody>
        </p:sp>
        <p:sp>
          <p:nvSpPr>
            <p:cNvPr id="5428" name="Line 311"/>
            <p:cNvSpPr>
              <a:spLocks noChangeShapeType="1"/>
            </p:cNvSpPr>
            <p:nvPr/>
          </p:nvSpPr>
          <p:spPr bwMode="auto">
            <a:xfrm flipH="1" flipV="1">
              <a:off x="2664" y="2173"/>
              <a:ext cx="16" cy="15"/>
            </a:xfrm>
            <a:prstGeom prst="line">
              <a:avLst/>
            </a:prstGeom>
            <a:noFill/>
            <a:ln w="7938">
              <a:solidFill>
                <a:srgbClr val="000000"/>
              </a:solidFill>
              <a:round/>
              <a:headEnd/>
              <a:tailEnd/>
            </a:ln>
          </p:spPr>
          <p:txBody>
            <a:bodyPr/>
            <a:lstStyle/>
            <a:p>
              <a:endParaRPr lang="en-US"/>
            </a:p>
          </p:txBody>
        </p:sp>
        <p:sp>
          <p:nvSpPr>
            <p:cNvPr id="5429" name="Line 312"/>
            <p:cNvSpPr>
              <a:spLocks noChangeShapeType="1"/>
            </p:cNvSpPr>
            <p:nvPr/>
          </p:nvSpPr>
          <p:spPr bwMode="auto">
            <a:xfrm flipH="1" flipV="1">
              <a:off x="2648" y="2162"/>
              <a:ext cx="16" cy="11"/>
            </a:xfrm>
            <a:prstGeom prst="line">
              <a:avLst/>
            </a:prstGeom>
            <a:noFill/>
            <a:ln w="7938">
              <a:solidFill>
                <a:srgbClr val="000000"/>
              </a:solidFill>
              <a:round/>
              <a:headEnd/>
              <a:tailEnd/>
            </a:ln>
          </p:spPr>
          <p:txBody>
            <a:bodyPr/>
            <a:lstStyle/>
            <a:p>
              <a:endParaRPr lang="en-US"/>
            </a:p>
          </p:txBody>
        </p:sp>
        <p:sp>
          <p:nvSpPr>
            <p:cNvPr id="5430" name="Line 313"/>
            <p:cNvSpPr>
              <a:spLocks noChangeShapeType="1"/>
            </p:cNvSpPr>
            <p:nvPr/>
          </p:nvSpPr>
          <p:spPr bwMode="auto">
            <a:xfrm flipV="1">
              <a:off x="2648" y="2148"/>
              <a:ext cx="41" cy="14"/>
            </a:xfrm>
            <a:prstGeom prst="line">
              <a:avLst/>
            </a:prstGeom>
            <a:noFill/>
            <a:ln w="7938">
              <a:solidFill>
                <a:srgbClr val="000000"/>
              </a:solidFill>
              <a:round/>
              <a:headEnd/>
              <a:tailEnd/>
            </a:ln>
          </p:spPr>
          <p:txBody>
            <a:bodyPr/>
            <a:lstStyle/>
            <a:p>
              <a:endParaRPr lang="en-US"/>
            </a:p>
          </p:txBody>
        </p:sp>
        <p:sp>
          <p:nvSpPr>
            <p:cNvPr id="5431" name="Line 314"/>
            <p:cNvSpPr>
              <a:spLocks noChangeShapeType="1"/>
            </p:cNvSpPr>
            <p:nvPr/>
          </p:nvSpPr>
          <p:spPr bwMode="auto">
            <a:xfrm>
              <a:off x="2689" y="2148"/>
              <a:ext cx="10" cy="4"/>
            </a:xfrm>
            <a:prstGeom prst="line">
              <a:avLst/>
            </a:prstGeom>
            <a:noFill/>
            <a:ln w="7938">
              <a:solidFill>
                <a:srgbClr val="000000"/>
              </a:solidFill>
              <a:round/>
              <a:headEnd/>
              <a:tailEnd/>
            </a:ln>
          </p:spPr>
          <p:txBody>
            <a:bodyPr/>
            <a:lstStyle/>
            <a:p>
              <a:endParaRPr lang="en-US"/>
            </a:p>
          </p:txBody>
        </p:sp>
        <p:sp>
          <p:nvSpPr>
            <p:cNvPr id="5432" name="Line 315"/>
            <p:cNvSpPr>
              <a:spLocks noChangeShapeType="1"/>
            </p:cNvSpPr>
            <p:nvPr/>
          </p:nvSpPr>
          <p:spPr bwMode="auto">
            <a:xfrm>
              <a:off x="2699" y="2152"/>
              <a:ext cx="9" cy="7"/>
            </a:xfrm>
            <a:prstGeom prst="line">
              <a:avLst/>
            </a:prstGeom>
            <a:noFill/>
            <a:ln w="7938">
              <a:solidFill>
                <a:srgbClr val="000000"/>
              </a:solidFill>
              <a:round/>
              <a:headEnd/>
              <a:tailEnd/>
            </a:ln>
          </p:spPr>
          <p:txBody>
            <a:bodyPr/>
            <a:lstStyle/>
            <a:p>
              <a:endParaRPr lang="en-US"/>
            </a:p>
          </p:txBody>
        </p:sp>
        <p:sp>
          <p:nvSpPr>
            <p:cNvPr id="5433" name="Line 316"/>
            <p:cNvSpPr>
              <a:spLocks noChangeShapeType="1"/>
            </p:cNvSpPr>
            <p:nvPr/>
          </p:nvSpPr>
          <p:spPr bwMode="auto">
            <a:xfrm>
              <a:off x="2708" y="2159"/>
              <a:ext cx="7" cy="6"/>
            </a:xfrm>
            <a:prstGeom prst="line">
              <a:avLst/>
            </a:prstGeom>
            <a:noFill/>
            <a:ln w="7938">
              <a:solidFill>
                <a:srgbClr val="000000"/>
              </a:solidFill>
              <a:round/>
              <a:headEnd/>
              <a:tailEnd/>
            </a:ln>
          </p:spPr>
          <p:txBody>
            <a:bodyPr/>
            <a:lstStyle/>
            <a:p>
              <a:endParaRPr lang="en-US"/>
            </a:p>
          </p:txBody>
        </p:sp>
        <p:sp>
          <p:nvSpPr>
            <p:cNvPr id="5434" name="Line 317"/>
            <p:cNvSpPr>
              <a:spLocks noChangeShapeType="1"/>
            </p:cNvSpPr>
            <p:nvPr/>
          </p:nvSpPr>
          <p:spPr bwMode="auto">
            <a:xfrm>
              <a:off x="2715" y="2165"/>
              <a:ext cx="1" cy="1"/>
            </a:xfrm>
            <a:prstGeom prst="line">
              <a:avLst/>
            </a:prstGeom>
            <a:noFill/>
            <a:ln w="7938">
              <a:solidFill>
                <a:srgbClr val="000000"/>
              </a:solidFill>
              <a:round/>
              <a:headEnd/>
              <a:tailEnd/>
            </a:ln>
          </p:spPr>
          <p:txBody>
            <a:bodyPr/>
            <a:lstStyle/>
            <a:p>
              <a:endParaRPr lang="en-US"/>
            </a:p>
          </p:txBody>
        </p:sp>
        <p:sp>
          <p:nvSpPr>
            <p:cNvPr id="5435" name="Line 318"/>
            <p:cNvSpPr>
              <a:spLocks noChangeShapeType="1"/>
            </p:cNvSpPr>
            <p:nvPr/>
          </p:nvSpPr>
          <p:spPr bwMode="auto">
            <a:xfrm>
              <a:off x="2716" y="2166"/>
              <a:ext cx="3" cy="0"/>
            </a:xfrm>
            <a:prstGeom prst="line">
              <a:avLst/>
            </a:prstGeom>
            <a:noFill/>
            <a:ln w="7938">
              <a:solidFill>
                <a:srgbClr val="000000"/>
              </a:solidFill>
              <a:round/>
              <a:headEnd/>
              <a:tailEnd/>
            </a:ln>
          </p:spPr>
          <p:txBody>
            <a:bodyPr/>
            <a:lstStyle/>
            <a:p>
              <a:endParaRPr lang="en-US"/>
            </a:p>
          </p:txBody>
        </p:sp>
        <p:sp>
          <p:nvSpPr>
            <p:cNvPr id="5436" name="Line 319"/>
            <p:cNvSpPr>
              <a:spLocks noChangeShapeType="1"/>
            </p:cNvSpPr>
            <p:nvPr/>
          </p:nvSpPr>
          <p:spPr bwMode="auto">
            <a:xfrm flipV="1">
              <a:off x="2719" y="2165"/>
              <a:ext cx="1" cy="1"/>
            </a:xfrm>
            <a:prstGeom prst="line">
              <a:avLst/>
            </a:prstGeom>
            <a:noFill/>
            <a:ln w="7938">
              <a:solidFill>
                <a:srgbClr val="000000"/>
              </a:solidFill>
              <a:round/>
              <a:headEnd/>
              <a:tailEnd/>
            </a:ln>
          </p:spPr>
          <p:txBody>
            <a:bodyPr/>
            <a:lstStyle/>
            <a:p>
              <a:endParaRPr lang="en-US"/>
            </a:p>
          </p:txBody>
        </p:sp>
        <p:sp>
          <p:nvSpPr>
            <p:cNvPr id="5437" name="Line 320"/>
            <p:cNvSpPr>
              <a:spLocks noChangeShapeType="1"/>
            </p:cNvSpPr>
            <p:nvPr/>
          </p:nvSpPr>
          <p:spPr bwMode="auto">
            <a:xfrm>
              <a:off x="2720" y="2165"/>
              <a:ext cx="1" cy="1"/>
            </a:xfrm>
            <a:prstGeom prst="line">
              <a:avLst/>
            </a:prstGeom>
            <a:noFill/>
            <a:ln w="7938">
              <a:solidFill>
                <a:srgbClr val="000000"/>
              </a:solidFill>
              <a:round/>
              <a:headEnd/>
              <a:tailEnd/>
            </a:ln>
          </p:spPr>
          <p:txBody>
            <a:bodyPr/>
            <a:lstStyle/>
            <a:p>
              <a:endParaRPr lang="en-US"/>
            </a:p>
          </p:txBody>
        </p:sp>
        <p:sp>
          <p:nvSpPr>
            <p:cNvPr id="5438" name="Line 321"/>
            <p:cNvSpPr>
              <a:spLocks noChangeShapeType="1"/>
            </p:cNvSpPr>
            <p:nvPr/>
          </p:nvSpPr>
          <p:spPr bwMode="auto">
            <a:xfrm>
              <a:off x="2721" y="2166"/>
              <a:ext cx="0" cy="2"/>
            </a:xfrm>
            <a:prstGeom prst="line">
              <a:avLst/>
            </a:prstGeom>
            <a:noFill/>
            <a:ln w="7938">
              <a:solidFill>
                <a:srgbClr val="000000"/>
              </a:solidFill>
              <a:round/>
              <a:headEnd/>
              <a:tailEnd/>
            </a:ln>
          </p:spPr>
          <p:txBody>
            <a:bodyPr/>
            <a:lstStyle/>
            <a:p>
              <a:endParaRPr lang="en-US"/>
            </a:p>
          </p:txBody>
        </p:sp>
        <p:sp>
          <p:nvSpPr>
            <p:cNvPr id="5439" name="Line 322"/>
            <p:cNvSpPr>
              <a:spLocks noChangeShapeType="1"/>
            </p:cNvSpPr>
            <p:nvPr/>
          </p:nvSpPr>
          <p:spPr bwMode="auto">
            <a:xfrm>
              <a:off x="2721" y="2168"/>
              <a:ext cx="3" cy="2"/>
            </a:xfrm>
            <a:prstGeom prst="line">
              <a:avLst/>
            </a:prstGeom>
            <a:noFill/>
            <a:ln w="7938">
              <a:solidFill>
                <a:srgbClr val="000000"/>
              </a:solidFill>
              <a:round/>
              <a:headEnd/>
              <a:tailEnd/>
            </a:ln>
          </p:spPr>
          <p:txBody>
            <a:bodyPr/>
            <a:lstStyle/>
            <a:p>
              <a:endParaRPr lang="en-US"/>
            </a:p>
          </p:txBody>
        </p:sp>
        <p:sp>
          <p:nvSpPr>
            <p:cNvPr id="5440" name="Line 323"/>
            <p:cNvSpPr>
              <a:spLocks noChangeShapeType="1"/>
            </p:cNvSpPr>
            <p:nvPr/>
          </p:nvSpPr>
          <p:spPr bwMode="auto">
            <a:xfrm>
              <a:off x="2724" y="2170"/>
              <a:ext cx="2" cy="0"/>
            </a:xfrm>
            <a:prstGeom prst="line">
              <a:avLst/>
            </a:prstGeom>
            <a:noFill/>
            <a:ln w="7938">
              <a:solidFill>
                <a:srgbClr val="000000"/>
              </a:solidFill>
              <a:round/>
              <a:headEnd/>
              <a:tailEnd/>
            </a:ln>
          </p:spPr>
          <p:txBody>
            <a:bodyPr/>
            <a:lstStyle/>
            <a:p>
              <a:endParaRPr lang="en-US"/>
            </a:p>
          </p:txBody>
        </p:sp>
        <p:sp>
          <p:nvSpPr>
            <p:cNvPr id="5441" name="Line 324"/>
            <p:cNvSpPr>
              <a:spLocks noChangeShapeType="1"/>
            </p:cNvSpPr>
            <p:nvPr/>
          </p:nvSpPr>
          <p:spPr bwMode="auto">
            <a:xfrm flipV="1">
              <a:off x="2726" y="2168"/>
              <a:ext cx="3" cy="2"/>
            </a:xfrm>
            <a:prstGeom prst="line">
              <a:avLst/>
            </a:prstGeom>
            <a:noFill/>
            <a:ln w="7938">
              <a:solidFill>
                <a:srgbClr val="000000"/>
              </a:solidFill>
              <a:round/>
              <a:headEnd/>
              <a:tailEnd/>
            </a:ln>
          </p:spPr>
          <p:txBody>
            <a:bodyPr/>
            <a:lstStyle/>
            <a:p>
              <a:endParaRPr lang="en-US"/>
            </a:p>
          </p:txBody>
        </p:sp>
        <p:sp>
          <p:nvSpPr>
            <p:cNvPr id="5442" name="Line 325"/>
            <p:cNvSpPr>
              <a:spLocks noChangeShapeType="1"/>
            </p:cNvSpPr>
            <p:nvPr/>
          </p:nvSpPr>
          <p:spPr bwMode="auto">
            <a:xfrm flipV="1">
              <a:off x="2729" y="2165"/>
              <a:ext cx="4" cy="3"/>
            </a:xfrm>
            <a:prstGeom prst="line">
              <a:avLst/>
            </a:prstGeom>
            <a:noFill/>
            <a:ln w="7938">
              <a:solidFill>
                <a:srgbClr val="000000"/>
              </a:solidFill>
              <a:round/>
              <a:headEnd/>
              <a:tailEnd/>
            </a:ln>
          </p:spPr>
          <p:txBody>
            <a:bodyPr/>
            <a:lstStyle/>
            <a:p>
              <a:endParaRPr lang="en-US"/>
            </a:p>
          </p:txBody>
        </p:sp>
        <p:sp>
          <p:nvSpPr>
            <p:cNvPr id="5443" name="Line 326"/>
            <p:cNvSpPr>
              <a:spLocks noChangeShapeType="1"/>
            </p:cNvSpPr>
            <p:nvPr/>
          </p:nvSpPr>
          <p:spPr bwMode="auto">
            <a:xfrm>
              <a:off x="2733" y="2165"/>
              <a:ext cx="1" cy="3"/>
            </a:xfrm>
            <a:prstGeom prst="line">
              <a:avLst/>
            </a:prstGeom>
            <a:noFill/>
            <a:ln w="7938">
              <a:solidFill>
                <a:srgbClr val="000000"/>
              </a:solidFill>
              <a:round/>
              <a:headEnd/>
              <a:tailEnd/>
            </a:ln>
          </p:spPr>
          <p:txBody>
            <a:bodyPr/>
            <a:lstStyle/>
            <a:p>
              <a:endParaRPr lang="en-US"/>
            </a:p>
          </p:txBody>
        </p:sp>
        <p:sp>
          <p:nvSpPr>
            <p:cNvPr id="5444" name="Line 327"/>
            <p:cNvSpPr>
              <a:spLocks noChangeShapeType="1"/>
            </p:cNvSpPr>
            <p:nvPr/>
          </p:nvSpPr>
          <p:spPr bwMode="auto">
            <a:xfrm flipV="1">
              <a:off x="2734" y="2167"/>
              <a:ext cx="2" cy="1"/>
            </a:xfrm>
            <a:prstGeom prst="line">
              <a:avLst/>
            </a:prstGeom>
            <a:noFill/>
            <a:ln w="7938">
              <a:solidFill>
                <a:srgbClr val="000000"/>
              </a:solidFill>
              <a:round/>
              <a:headEnd/>
              <a:tailEnd/>
            </a:ln>
          </p:spPr>
          <p:txBody>
            <a:bodyPr/>
            <a:lstStyle/>
            <a:p>
              <a:endParaRPr lang="en-US"/>
            </a:p>
          </p:txBody>
        </p:sp>
        <p:sp>
          <p:nvSpPr>
            <p:cNvPr id="5445" name="Line 328"/>
            <p:cNvSpPr>
              <a:spLocks noChangeShapeType="1"/>
            </p:cNvSpPr>
            <p:nvPr/>
          </p:nvSpPr>
          <p:spPr bwMode="auto">
            <a:xfrm flipV="1">
              <a:off x="2736" y="2164"/>
              <a:ext cx="4" cy="3"/>
            </a:xfrm>
            <a:prstGeom prst="line">
              <a:avLst/>
            </a:prstGeom>
            <a:noFill/>
            <a:ln w="7938">
              <a:solidFill>
                <a:srgbClr val="000000"/>
              </a:solidFill>
              <a:round/>
              <a:headEnd/>
              <a:tailEnd/>
            </a:ln>
          </p:spPr>
          <p:txBody>
            <a:bodyPr/>
            <a:lstStyle/>
            <a:p>
              <a:endParaRPr lang="en-US"/>
            </a:p>
          </p:txBody>
        </p:sp>
        <p:sp>
          <p:nvSpPr>
            <p:cNvPr id="5446" name="Line 329"/>
            <p:cNvSpPr>
              <a:spLocks noChangeShapeType="1"/>
            </p:cNvSpPr>
            <p:nvPr/>
          </p:nvSpPr>
          <p:spPr bwMode="auto">
            <a:xfrm flipV="1">
              <a:off x="2740" y="2162"/>
              <a:ext cx="0" cy="2"/>
            </a:xfrm>
            <a:prstGeom prst="line">
              <a:avLst/>
            </a:prstGeom>
            <a:noFill/>
            <a:ln w="7938">
              <a:solidFill>
                <a:srgbClr val="000000"/>
              </a:solidFill>
              <a:round/>
              <a:headEnd/>
              <a:tailEnd/>
            </a:ln>
          </p:spPr>
          <p:txBody>
            <a:bodyPr/>
            <a:lstStyle/>
            <a:p>
              <a:endParaRPr lang="en-US"/>
            </a:p>
          </p:txBody>
        </p:sp>
        <p:sp>
          <p:nvSpPr>
            <p:cNvPr id="5447" name="Line 330"/>
            <p:cNvSpPr>
              <a:spLocks noChangeShapeType="1"/>
            </p:cNvSpPr>
            <p:nvPr/>
          </p:nvSpPr>
          <p:spPr bwMode="auto">
            <a:xfrm flipH="1" flipV="1">
              <a:off x="2705" y="2143"/>
              <a:ext cx="35" cy="19"/>
            </a:xfrm>
            <a:prstGeom prst="line">
              <a:avLst/>
            </a:prstGeom>
            <a:noFill/>
            <a:ln w="7938">
              <a:solidFill>
                <a:srgbClr val="000000"/>
              </a:solidFill>
              <a:round/>
              <a:headEnd/>
              <a:tailEnd/>
            </a:ln>
          </p:spPr>
          <p:txBody>
            <a:bodyPr/>
            <a:lstStyle/>
            <a:p>
              <a:endParaRPr lang="en-US"/>
            </a:p>
          </p:txBody>
        </p:sp>
        <p:sp>
          <p:nvSpPr>
            <p:cNvPr id="5448" name="Line 331"/>
            <p:cNvSpPr>
              <a:spLocks noChangeShapeType="1"/>
            </p:cNvSpPr>
            <p:nvPr/>
          </p:nvSpPr>
          <p:spPr bwMode="auto">
            <a:xfrm flipH="1" flipV="1">
              <a:off x="2669" y="2123"/>
              <a:ext cx="36" cy="20"/>
            </a:xfrm>
            <a:prstGeom prst="line">
              <a:avLst/>
            </a:prstGeom>
            <a:noFill/>
            <a:ln w="7938">
              <a:solidFill>
                <a:srgbClr val="000000"/>
              </a:solidFill>
              <a:round/>
              <a:headEnd/>
              <a:tailEnd/>
            </a:ln>
          </p:spPr>
          <p:txBody>
            <a:bodyPr/>
            <a:lstStyle/>
            <a:p>
              <a:endParaRPr lang="en-US"/>
            </a:p>
          </p:txBody>
        </p:sp>
        <p:sp>
          <p:nvSpPr>
            <p:cNvPr id="5449" name="Line 332"/>
            <p:cNvSpPr>
              <a:spLocks noChangeShapeType="1"/>
            </p:cNvSpPr>
            <p:nvPr/>
          </p:nvSpPr>
          <p:spPr bwMode="auto">
            <a:xfrm flipH="1" flipV="1">
              <a:off x="2634" y="2105"/>
              <a:ext cx="35" cy="18"/>
            </a:xfrm>
            <a:prstGeom prst="line">
              <a:avLst/>
            </a:prstGeom>
            <a:noFill/>
            <a:ln w="7938">
              <a:solidFill>
                <a:srgbClr val="000000"/>
              </a:solidFill>
              <a:round/>
              <a:headEnd/>
              <a:tailEnd/>
            </a:ln>
          </p:spPr>
          <p:txBody>
            <a:bodyPr/>
            <a:lstStyle/>
            <a:p>
              <a:endParaRPr lang="en-US"/>
            </a:p>
          </p:txBody>
        </p:sp>
        <p:sp>
          <p:nvSpPr>
            <p:cNvPr id="5450" name="Line 333"/>
            <p:cNvSpPr>
              <a:spLocks noChangeShapeType="1"/>
            </p:cNvSpPr>
            <p:nvPr/>
          </p:nvSpPr>
          <p:spPr bwMode="auto">
            <a:xfrm flipH="1" flipV="1">
              <a:off x="2596" y="2089"/>
              <a:ext cx="38" cy="16"/>
            </a:xfrm>
            <a:prstGeom prst="line">
              <a:avLst/>
            </a:prstGeom>
            <a:noFill/>
            <a:ln w="7938">
              <a:solidFill>
                <a:srgbClr val="000000"/>
              </a:solidFill>
              <a:round/>
              <a:headEnd/>
              <a:tailEnd/>
            </a:ln>
          </p:spPr>
          <p:txBody>
            <a:bodyPr/>
            <a:lstStyle/>
            <a:p>
              <a:endParaRPr lang="en-US"/>
            </a:p>
          </p:txBody>
        </p:sp>
        <p:sp>
          <p:nvSpPr>
            <p:cNvPr id="5451" name="Line 334"/>
            <p:cNvSpPr>
              <a:spLocks noChangeShapeType="1"/>
            </p:cNvSpPr>
            <p:nvPr/>
          </p:nvSpPr>
          <p:spPr bwMode="auto">
            <a:xfrm flipH="1" flipV="1">
              <a:off x="2557" y="2074"/>
              <a:ext cx="39" cy="15"/>
            </a:xfrm>
            <a:prstGeom prst="line">
              <a:avLst/>
            </a:prstGeom>
            <a:noFill/>
            <a:ln w="7938">
              <a:solidFill>
                <a:srgbClr val="000000"/>
              </a:solidFill>
              <a:round/>
              <a:headEnd/>
              <a:tailEnd/>
            </a:ln>
          </p:spPr>
          <p:txBody>
            <a:bodyPr/>
            <a:lstStyle/>
            <a:p>
              <a:endParaRPr lang="en-US"/>
            </a:p>
          </p:txBody>
        </p:sp>
        <p:sp>
          <p:nvSpPr>
            <p:cNvPr id="5452" name="Line 335"/>
            <p:cNvSpPr>
              <a:spLocks noChangeShapeType="1"/>
            </p:cNvSpPr>
            <p:nvPr/>
          </p:nvSpPr>
          <p:spPr bwMode="auto">
            <a:xfrm flipH="1" flipV="1">
              <a:off x="2536" y="2067"/>
              <a:ext cx="21" cy="7"/>
            </a:xfrm>
            <a:prstGeom prst="line">
              <a:avLst/>
            </a:prstGeom>
            <a:noFill/>
            <a:ln w="7938">
              <a:solidFill>
                <a:srgbClr val="000000"/>
              </a:solidFill>
              <a:round/>
              <a:headEnd/>
              <a:tailEnd/>
            </a:ln>
          </p:spPr>
          <p:txBody>
            <a:bodyPr/>
            <a:lstStyle/>
            <a:p>
              <a:endParaRPr lang="en-US"/>
            </a:p>
          </p:txBody>
        </p:sp>
        <p:sp>
          <p:nvSpPr>
            <p:cNvPr id="5453" name="Line 336"/>
            <p:cNvSpPr>
              <a:spLocks noChangeShapeType="1"/>
            </p:cNvSpPr>
            <p:nvPr/>
          </p:nvSpPr>
          <p:spPr bwMode="auto">
            <a:xfrm flipH="1" flipV="1">
              <a:off x="2494" y="2055"/>
              <a:ext cx="42" cy="12"/>
            </a:xfrm>
            <a:prstGeom prst="line">
              <a:avLst/>
            </a:prstGeom>
            <a:noFill/>
            <a:ln w="7938">
              <a:solidFill>
                <a:srgbClr val="000000"/>
              </a:solidFill>
              <a:round/>
              <a:headEnd/>
              <a:tailEnd/>
            </a:ln>
          </p:spPr>
          <p:txBody>
            <a:bodyPr/>
            <a:lstStyle/>
            <a:p>
              <a:endParaRPr lang="en-US"/>
            </a:p>
          </p:txBody>
        </p:sp>
        <p:sp>
          <p:nvSpPr>
            <p:cNvPr id="5454" name="Line 337"/>
            <p:cNvSpPr>
              <a:spLocks noChangeShapeType="1"/>
            </p:cNvSpPr>
            <p:nvPr/>
          </p:nvSpPr>
          <p:spPr bwMode="auto">
            <a:xfrm flipH="1" flipV="1">
              <a:off x="2472" y="2045"/>
              <a:ext cx="22" cy="10"/>
            </a:xfrm>
            <a:prstGeom prst="line">
              <a:avLst/>
            </a:prstGeom>
            <a:noFill/>
            <a:ln w="7938">
              <a:solidFill>
                <a:srgbClr val="000000"/>
              </a:solidFill>
              <a:round/>
              <a:headEnd/>
              <a:tailEnd/>
            </a:ln>
          </p:spPr>
          <p:txBody>
            <a:bodyPr/>
            <a:lstStyle/>
            <a:p>
              <a:endParaRPr lang="en-US"/>
            </a:p>
          </p:txBody>
        </p:sp>
        <p:sp>
          <p:nvSpPr>
            <p:cNvPr id="5455" name="Line 338"/>
            <p:cNvSpPr>
              <a:spLocks noChangeShapeType="1"/>
            </p:cNvSpPr>
            <p:nvPr/>
          </p:nvSpPr>
          <p:spPr bwMode="auto">
            <a:xfrm flipH="1" flipV="1">
              <a:off x="2445" y="2041"/>
              <a:ext cx="27" cy="4"/>
            </a:xfrm>
            <a:prstGeom prst="line">
              <a:avLst/>
            </a:prstGeom>
            <a:noFill/>
            <a:ln w="7938">
              <a:solidFill>
                <a:srgbClr val="000000"/>
              </a:solidFill>
              <a:round/>
              <a:headEnd/>
              <a:tailEnd/>
            </a:ln>
          </p:spPr>
          <p:txBody>
            <a:bodyPr/>
            <a:lstStyle/>
            <a:p>
              <a:endParaRPr lang="en-US"/>
            </a:p>
          </p:txBody>
        </p:sp>
        <p:sp>
          <p:nvSpPr>
            <p:cNvPr id="5456" name="Line 339"/>
            <p:cNvSpPr>
              <a:spLocks noChangeShapeType="1"/>
            </p:cNvSpPr>
            <p:nvPr/>
          </p:nvSpPr>
          <p:spPr bwMode="auto">
            <a:xfrm flipH="1" flipV="1">
              <a:off x="2362" y="2020"/>
              <a:ext cx="83" cy="21"/>
            </a:xfrm>
            <a:prstGeom prst="line">
              <a:avLst/>
            </a:prstGeom>
            <a:noFill/>
            <a:ln w="7938">
              <a:solidFill>
                <a:srgbClr val="000000"/>
              </a:solidFill>
              <a:round/>
              <a:headEnd/>
              <a:tailEnd/>
            </a:ln>
          </p:spPr>
          <p:txBody>
            <a:bodyPr/>
            <a:lstStyle/>
            <a:p>
              <a:endParaRPr lang="en-US"/>
            </a:p>
          </p:txBody>
        </p:sp>
        <p:sp>
          <p:nvSpPr>
            <p:cNvPr id="5457" name="Line 340"/>
            <p:cNvSpPr>
              <a:spLocks noChangeShapeType="1"/>
            </p:cNvSpPr>
            <p:nvPr/>
          </p:nvSpPr>
          <p:spPr bwMode="auto">
            <a:xfrm flipH="1" flipV="1">
              <a:off x="2350" y="2019"/>
              <a:ext cx="12" cy="1"/>
            </a:xfrm>
            <a:prstGeom prst="line">
              <a:avLst/>
            </a:prstGeom>
            <a:noFill/>
            <a:ln w="7938">
              <a:solidFill>
                <a:srgbClr val="000000"/>
              </a:solidFill>
              <a:round/>
              <a:headEnd/>
              <a:tailEnd/>
            </a:ln>
          </p:spPr>
          <p:txBody>
            <a:bodyPr/>
            <a:lstStyle/>
            <a:p>
              <a:endParaRPr lang="en-US"/>
            </a:p>
          </p:txBody>
        </p:sp>
        <p:sp>
          <p:nvSpPr>
            <p:cNvPr id="5458" name="Line 341"/>
            <p:cNvSpPr>
              <a:spLocks noChangeShapeType="1"/>
            </p:cNvSpPr>
            <p:nvPr/>
          </p:nvSpPr>
          <p:spPr bwMode="auto">
            <a:xfrm flipH="1">
              <a:off x="2338" y="2019"/>
              <a:ext cx="12" cy="1"/>
            </a:xfrm>
            <a:prstGeom prst="line">
              <a:avLst/>
            </a:prstGeom>
            <a:noFill/>
            <a:ln w="7938">
              <a:solidFill>
                <a:srgbClr val="000000"/>
              </a:solidFill>
              <a:round/>
              <a:headEnd/>
              <a:tailEnd/>
            </a:ln>
          </p:spPr>
          <p:txBody>
            <a:bodyPr/>
            <a:lstStyle/>
            <a:p>
              <a:endParaRPr lang="en-US"/>
            </a:p>
          </p:txBody>
        </p:sp>
        <p:sp>
          <p:nvSpPr>
            <p:cNvPr id="5459" name="Line 342"/>
            <p:cNvSpPr>
              <a:spLocks noChangeShapeType="1"/>
            </p:cNvSpPr>
            <p:nvPr/>
          </p:nvSpPr>
          <p:spPr bwMode="auto">
            <a:xfrm flipH="1">
              <a:off x="2327" y="2020"/>
              <a:ext cx="11" cy="4"/>
            </a:xfrm>
            <a:prstGeom prst="line">
              <a:avLst/>
            </a:prstGeom>
            <a:noFill/>
            <a:ln w="7938">
              <a:solidFill>
                <a:srgbClr val="000000"/>
              </a:solidFill>
              <a:round/>
              <a:headEnd/>
              <a:tailEnd/>
            </a:ln>
          </p:spPr>
          <p:txBody>
            <a:bodyPr/>
            <a:lstStyle/>
            <a:p>
              <a:endParaRPr lang="en-US"/>
            </a:p>
          </p:txBody>
        </p:sp>
        <p:sp>
          <p:nvSpPr>
            <p:cNvPr id="5460" name="Line 343"/>
            <p:cNvSpPr>
              <a:spLocks noChangeShapeType="1"/>
            </p:cNvSpPr>
            <p:nvPr/>
          </p:nvSpPr>
          <p:spPr bwMode="auto">
            <a:xfrm>
              <a:off x="2327" y="2024"/>
              <a:ext cx="0" cy="7"/>
            </a:xfrm>
            <a:prstGeom prst="line">
              <a:avLst/>
            </a:prstGeom>
            <a:noFill/>
            <a:ln w="7938">
              <a:solidFill>
                <a:srgbClr val="000000"/>
              </a:solidFill>
              <a:round/>
              <a:headEnd/>
              <a:tailEnd/>
            </a:ln>
          </p:spPr>
          <p:txBody>
            <a:bodyPr/>
            <a:lstStyle/>
            <a:p>
              <a:endParaRPr lang="en-US"/>
            </a:p>
          </p:txBody>
        </p:sp>
        <p:sp>
          <p:nvSpPr>
            <p:cNvPr id="5461" name="Line 344"/>
            <p:cNvSpPr>
              <a:spLocks noChangeShapeType="1"/>
            </p:cNvSpPr>
            <p:nvPr/>
          </p:nvSpPr>
          <p:spPr bwMode="auto">
            <a:xfrm>
              <a:off x="2327" y="2031"/>
              <a:ext cx="23" cy="1"/>
            </a:xfrm>
            <a:prstGeom prst="line">
              <a:avLst/>
            </a:prstGeom>
            <a:noFill/>
            <a:ln w="7938">
              <a:solidFill>
                <a:srgbClr val="000000"/>
              </a:solidFill>
              <a:round/>
              <a:headEnd/>
              <a:tailEnd/>
            </a:ln>
          </p:spPr>
          <p:txBody>
            <a:bodyPr/>
            <a:lstStyle/>
            <a:p>
              <a:endParaRPr lang="en-US"/>
            </a:p>
          </p:txBody>
        </p:sp>
        <p:sp>
          <p:nvSpPr>
            <p:cNvPr id="5462" name="Line 345"/>
            <p:cNvSpPr>
              <a:spLocks noChangeShapeType="1"/>
            </p:cNvSpPr>
            <p:nvPr/>
          </p:nvSpPr>
          <p:spPr bwMode="auto">
            <a:xfrm>
              <a:off x="2350" y="2032"/>
              <a:ext cx="22" cy="5"/>
            </a:xfrm>
            <a:prstGeom prst="line">
              <a:avLst/>
            </a:prstGeom>
            <a:noFill/>
            <a:ln w="7938">
              <a:solidFill>
                <a:srgbClr val="000000"/>
              </a:solidFill>
              <a:round/>
              <a:headEnd/>
              <a:tailEnd/>
            </a:ln>
          </p:spPr>
          <p:txBody>
            <a:bodyPr/>
            <a:lstStyle/>
            <a:p>
              <a:endParaRPr lang="en-US"/>
            </a:p>
          </p:txBody>
        </p:sp>
        <p:sp>
          <p:nvSpPr>
            <p:cNvPr id="5463" name="Line 346"/>
            <p:cNvSpPr>
              <a:spLocks noChangeShapeType="1"/>
            </p:cNvSpPr>
            <p:nvPr/>
          </p:nvSpPr>
          <p:spPr bwMode="auto">
            <a:xfrm>
              <a:off x="2372" y="2037"/>
              <a:ext cx="23" cy="5"/>
            </a:xfrm>
            <a:prstGeom prst="line">
              <a:avLst/>
            </a:prstGeom>
            <a:noFill/>
            <a:ln w="7938">
              <a:solidFill>
                <a:srgbClr val="000000"/>
              </a:solidFill>
              <a:round/>
              <a:headEnd/>
              <a:tailEnd/>
            </a:ln>
          </p:spPr>
          <p:txBody>
            <a:bodyPr/>
            <a:lstStyle/>
            <a:p>
              <a:endParaRPr lang="en-US"/>
            </a:p>
          </p:txBody>
        </p:sp>
        <p:sp>
          <p:nvSpPr>
            <p:cNvPr id="5464" name="Line 347"/>
            <p:cNvSpPr>
              <a:spLocks noChangeShapeType="1"/>
            </p:cNvSpPr>
            <p:nvPr/>
          </p:nvSpPr>
          <p:spPr bwMode="auto">
            <a:xfrm>
              <a:off x="2395" y="2042"/>
              <a:ext cx="22" cy="4"/>
            </a:xfrm>
            <a:prstGeom prst="line">
              <a:avLst/>
            </a:prstGeom>
            <a:noFill/>
            <a:ln w="7938">
              <a:solidFill>
                <a:srgbClr val="000000"/>
              </a:solidFill>
              <a:round/>
              <a:headEnd/>
              <a:tailEnd/>
            </a:ln>
          </p:spPr>
          <p:txBody>
            <a:bodyPr/>
            <a:lstStyle/>
            <a:p>
              <a:endParaRPr lang="en-US"/>
            </a:p>
          </p:txBody>
        </p:sp>
        <p:sp>
          <p:nvSpPr>
            <p:cNvPr id="5465" name="Line 348"/>
            <p:cNvSpPr>
              <a:spLocks noChangeShapeType="1"/>
            </p:cNvSpPr>
            <p:nvPr/>
          </p:nvSpPr>
          <p:spPr bwMode="auto">
            <a:xfrm>
              <a:off x="2417" y="2046"/>
              <a:ext cx="7" cy="3"/>
            </a:xfrm>
            <a:prstGeom prst="line">
              <a:avLst/>
            </a:prstGeom>
            <a:noFill/>
            <a:ln w="7938">
              <a:solidFill>
                <a:srgbClr val="000000"/>
              </a:solidFill>
              <a:round/>
              <a:headEnd/>
              <a:tailEnd/>
            </a:ln>
          </p:spPr>
          <p:txBody>
            <a:bodyPr/>
            <a:lstStyle/>
            <a:p>
              <a:endParaRPr lang="en-US"/>
            </a:p>
          </p:txBody>
        </p:sp>
        <p:sp>
          <p:nvSpPr>
            <p:cNvPr id="5466" name="Line 349"/>
            <p:cNvSpPr>
              <a:spLocks noChangeShapeType="1"/>
            </p:cNvSpPr>
            <p:nvPr/>
          </p:nvSpPr>
          <p:spPr bwMode="auto">
            <a:xfrm>
              <a:off x="2424" y="2049"/>
              <a:ext cx="8" cy="2"/>
            </a:xfrm>
            <a:prstGeom prst="line">
              <a:avLst/>
            </a:prstGeom>
            <a:noFill/>
            <a:ln w="7938">
              <a:solidFill>
                <a:srgbClr val="000000"/>
              </a:solidFill>
              <a:round/>
              <a:headEnd/>
              <a:tailEnd/>
            </a:ln>
          </p:spPr>
          <p:txBody>
            <a:bodyPr/>
            <a:lstStyle/>
            <a:p>
              <a:endParaRPr lang="en-US"/>
            </a:p>
          </p:txBody>
        </p:sp>
        <p:sp>
          <p:nvSpPr>
            <p:cNvPr id="5467" name="Line 350"/>
            <p:cNvSpPr>
              <a:spLocks noChangeShapeType="1"/>
            </p:cNvSpPr>
            <p:nvPr/>
          </p:nvSpPr>
          <p:spPr bwMode="auto">
            <a:xfrm>
              <a:off x="2432" y="2051"/>
              <a:ext cx="9" cy="2"/>
            </a:xfrm>
            <a:prstGeom prst="line">
              <a:avLst/>
            </a:prstGeom>
            <a:noFill/>
            <a:ln w="7938">
              <a:solidFill>
                <a:srgbClr val="000000"/>
              </a:solidFill>
              <a:round/>
              <a:headEnd/>
              <a:tailEnd/>
            </a:ln>
          </p:spPr>
          <p:txBody>
            <a:bodyPr/>
            <a:lstStyle/>
            <a:p>
              <a:endParaRPr lang="en-US"/>
            </a:p>
          </p:txBody>
        </p:sp>
        <p:sp>
          <p:nvSpPr>
            <p:cNvPr id="5468" name="Line 351"/>
            <p:cNvSpPr>
              <a:spLocks noChangeShapeType="1"/>
            </p:cNvSpPr>
            <p:nvPr/>
          </p:nvSpPr>
          <p:spPr bwMode="auto">
            <a:xfrm>
              <a:off x="2441" y="2053"/>
              <a:ext cx="8" cy="3"/>
            </a:xfrm>
            <a:prstGeom prst="line">
              <a:avLst/>
            </a:prstGeom>
            <a:noFill/>
            <a:ln w="7938">
              <a:solidFill>
                <a:srgbClr val="000000"/>
              </a:solidFill>
              <a:round/>
              <a:headEnd/>
              <a:tailEnd/>
            </a:ln>
          </p:spPr>
          <p:txBody>
            <a:bodyPr/>
            <a:lstStyle/>
            <a:p>
              <a:endParaRPr lang="en-US"/>
            </a:p>
          </p:txBody>
        </p:sp>
        <p:sp>
          <p:nvSpPr>
            <p:cNvPr id="5469" name="Line 352"/>
            <p:cNvSpPr>
              <a:spLocks noChangeShapeType="1"/>
            </p:cNvSpPr>
            <p:nvPr/>
          </p:nvSpPr>
          <p:spPr bwMode="auto">
            <a:xfrm flipH="1">
              <a:off x="2436" y="2056"/>
              <a:ext cx="13" cy="13"/>
            </a:xfrm>
            <a:prstGeom prst="line">
              <a:avLst/>
            </a:prstGeom>
            <a:noFill/>
            <a:ln w="7938">
              <a:solidFill>
                <a:srgbClr val="000000"/>
              </a:solidFill>
              <a:round/>
              <a:headEnd/>
              <a:tailEnd/>
            </a:ln>
          </p:spPr>
          <p:txBody>
            <a:bodyPr/>
            <a:lstStyle/>
            <a:p>
              <a:endParaRPr lang="en-US"/>
            </a:p>
          </p:txBody>
        </p:sp>
        <p:sp>
          <p:nvSpPr>
            <p:cNvPr id="5470" name="Line 353"/>
            <p:cNvSpPr>
              <a:spLocks noChangeShapeType="1"/>
            </p:cNvSpPr>
            <p:nvPr/>
          </p:nvSpPr>
          <p:spPr bwMode="auto">
            <a:xfrm flipH="1">
              <a:off x="2421" y="2069"/>
              <a:ext cx="15" cy="10"/>
            </a:xfrm>
            <a:prstGeom prst="line">
              <a:avLst/>
            </a:prstGeom>
            <a:noFill/>
            <a:ln w="7938">
              <a:solidFill>
                <a:srgbClr val="000000"/>
              </a:solidFill>
              <a:round/>
              <a:headEnd/>
              <a:tailEnd/>
            </a:ln>
          </p:spPr>
          <p:txBody>
            <a:bodyPr/>
            <a:lstStyle/>
            <a:p>
              <a:endParaRPr lang="en-US"/>
            </a:p>
          </p:txBody>
        </p:sp>
        <p:sp>
          <p:nvSpPr>
            <p:cNvPr id="5471" name="Line 354"/>
            <p:cNvSpPr>
              <a:spLocks noChangeShapeType="1"/>
            </p:cNvSpPr>
            <p:nvPr/>
          </p:nvSpPr>
          <p:spPr bwMode="auto">
            <a:xfrm flipH="1" flipV="1">
              <a:off x="2396" y="2076"/>
              <a:ext cx="25" cy="3"/>
            </a:xfrm>
            <a:prstGeom prst="line">
              <a:avLst/>
            </a:prstGeom>
            <a:noFill/>
            <a:ln w="7938">
              <a:solidFill>
                <a:srgbClr val="000000"/>
              </a:solidFill>
              <a:round/>
              <a:headEnd/>
              <a:tailEnd/>
            </a:ln>
          </p:spPr>
          <p:txBody>
            <a:bodyPr/>
            <a:lstStyle/>
            <a:p>
              <a:endParaRPr lang="en-US"/>
            </a:p>
          </p:txBody>
        </p:sp>
        <p:sp>
          <p:nvSpPr>
            <p:cNvPr id="5472" name="Line 355"/>
            <p:cNvSpPr>
              <a:spLocks noChangeShapeType="1"/>
            </p:cNvSpPr>
            <p:nvPr/>
          </p:nvSpPr>
          <p:spPr bwMode="auto">
            <a:xfrm flipH="1" flipV="1">
              <a:off x="2372" y="2068"/>
              <a:ext cx="24" cy="8"/>
            </a:xfrm>
            <a:prstGeom prst="line">
              <a:avLst/>
            </a:prstGeom>
            <a:noFill/>
            <a:ln w="7938">
              <a:solidFill>
                <a:srgbClr val="000000"/>
              </a:solidFill>
              <a:round/>
              <a:headEnd/>
              <a:tailEnd/>
            </a:ln>
          </p:spPr>
          <p:txBody>
            <a:bodyPr/>
            <a:lstStyle/>
            <a:p>
              <a:endParaRPr lang="en-US"/>
            </a:p>
          </p:txBody>
        </p:sp>
        <p:sp>
          <p:nvSpPr>
            <p:cNvPr id="5473" name="Line 356"/>
            <p:cNvSpPr>
              <a:spLocks noChangeShapeType="1"/>
            </p:cNvSpPr>
            <p:nvPr/>
          </p:nvSpPr>
          <p:spPr bwMode="auto">
            <a:xfrm flipH="1" flipV="1">
              <a:off x="2350" y="2057"/>
              <a:ext cx="22" cy="11"/>
            </a:xfrm>
            <a:prstGeom prst="line">
              <a:avLst/>
            </a:prstGeom>
            <a:noFill/>
            <a:ln w="7938">
              <a:solidFill>
                <a:srgbClr val="000000"/>
              </a:solidFill>
              <a:round/>
              <a:headEnd/>
              <a:tailEnd/>
            </a:ln>
          </p:spPr>
          <p:txBody>
            <a:bodyPr/>
            <a:lstStyle/>
            <a:p>
              <a:endParaRPr lang="en-US"/>
            </a:p>
          </p:txBody>
        </p:sp>
        <p:sp>
          <p:nvSpPr>
            <p:cNvPr id="5474" name="Line 357"/>
            <p:cNvSpPr>
              <a:spLocks noChangeShapeType="1"/>
            </p:cNvSpPr>
            <p:nvPr/>
          </p:nvSpPr>
          <p:spPr bwMode="auto">
            <a:xfrm flipH="1" flipV="1">
              <a:off x="2328" y="2045"/>
              <a:ext cx="22" cy="12"/>
            </a:xfrm>
            <a:prstGeom prst="line">
              <a:avLst/>
            </a:prstGeom>
            <a:noFill/>
            <a:ln w="7938">
              <a:solidFill>
                <a:srgbClr val="000000"/>
              </a:solidFill>
              <a:round/>
              <a:headEnd/>
              <a:tailEnd/>
            </a:ln>
          </p:spPr>
          <p:txBody>
            <a:bodyPr/>
            <a:lstStyle/>
            <a:p>
              <a:endParaRPr lang="en-US"/>
            </a:p>
          </p:txBody>
        </p:sp>
        <p:sp>
          <p:nvSpPr>
            <p:cNvPr id="5475" name="Line 358"/>
            <p:cNvSpPr>
              <a:spLocks noChangeShapeType="1"/>
            </p:cNvSpPr>
            <p:nvPr/>
          </p:nvSpPr>
          <p:spPr bwMode="auto">
            <a:xfrm flipH="1" flipV="1">
              <a:off x="2307" y="2031"/>
              <a:ext cx="21" cy="14"/>
            </a:xfrm>
            <a:prstGeom prst="line">
              <a:avLst/>
            </a:prstGeom>
            <a:noFill/>
            <a:ln w="7938">
              <a:solidFill>
                <a:srgbClr val="000000"/>
              </a:solidFill>
              <a:round/>
              <a:headEnd/>
              <a:tailEnd/>
            </a:ln>
          </p:spPr>
          <p:txBody>
            <a:bodyPr/>
            <a:lstStyle/>
            <a:p>
              <a:endParaRPr lang="en-US"/>
            </a:p>
          </p:txBody>
        </p:sp>
        <p:sp>
          <p:nvSpPr>
            <p:cNvPr id="5476" name="Line 359"/>
            <p:cNvSpPr>
              <a:spLocks noChangeShapeType="1"/>
            </p:cNvSpPr>
            <p:nvPr/>
          </p:nvSpPr>
          <p:spPr bwMode="auto">
            <a:xfrm flipH="1" flipV="1">
              <a:off x="2286" y="2018"/>
              <a:ext cx="21" cy="13"/>
            </a:xfrm>
            <a:prstGeom prst="line">
              <a:avLst/>
            </a:prstGeom>
            <a:noFill/>
            <a:ln w="7938">
              <a:solidFill>
                <a:srgbClr val="000000"/>
              </a:solidFill>
              <a:round/>
              <a:headEnd/>
              <a:tailEnd/>
            </a:ln>
          </p:spPr>
          <p:txBody>
            <a:bodyPr/>
            <a:lstStyle/>
            <a:p>
              <a:endParaRPr lang="en-US"/>
            </a:p>
          </p:txBody>
        </p:sp>
        <p:sp>
          <p:nvSpPr>
            <p:cNvPr id="5477" name="Line 360"/>
            <p:cNvSpPr>
              <a:spLocks noChangeShapeType="1"/>
            </p:cNvSpPr>
            <p:nvPr/>
          </p:nvSpPr>
          <p:spPr bwMode="auto">
            <a:xfrm flipH="1" flipV="1">
              <a:off x="2263" y="2008"/>
              <a:ext cx="23" cy="10"/>
            </a:xfrm>
            <a:prstGeom prst="line">
              <a:avLst/>
            </a:prstGeom>
            <a:noFill/>
            <a:ln w="7938">
              <a:solidFill>
                <a:srgbClr val="000000"/>
              </a:solidFill>
              <a:round/>
              <a:headEnd/>
              <a:tailEnd/>
            </a:ln>
          </p:spPr>
          <p:txBody>
            <a:bodyPr/>
            <a:lstStyle/>
            <a:p>
              <a:endParaRPr lang="en-US"/>
            </a:p>
          </p:txBody>
        </p:sp>
        <p:sp>
          <p:nvSpPr>
            <p:cNvPr id="5478" name="Line 361"/>
            <p:cNvSpPr>
              <a:spLocks noChangeShapeType="1"/>
            </p:cNvSpPr>
            <p:nvPr/>
          </p:nvSpPr>
          <p:spPr bwMode="auto">
            <a:xfrm flipV="1">
              <a:off x="2263" y="2005"/>
              <a:ext cx="48" cy="3"/>
            </a:xfrm>
            <a:prstGeom prst="line">
              <a:avLst/>
            </a:prstGeom>
            <a:noFill/>
            <a:ln w="7938">
              <a:solidFill>
                <a:srgbClr val="000000"/>
              </a:solidFill>
              <a:round/>
              <a:headEnd/>
              <a:tailEnd/>
            </a:ln>
          </p:spPr>
          <p:txBody>
            <a:bodyPr/>
            <a:lstStyle/>
            <a:p>
              <a:endParaRPr lang="en-US"/>
            </a:p>
          </p:txBody>
        </p:sp>
        <p:sp>
          <p:nvSpPr>
            <p:cNvPr id="5479" name="Line 362"/>
            <p:cNvSpPr>
              <a:spLocks noChangeShapeType="1"/>
            </p:cNvSpPr>
            <p:nvPr/>
          </p:nvSpPr>
          <p:spPr bwMode="auto">
            <a:xfrm>
              <a:off x="2311" y="2005"/>
              <a:ext cx="49" cy="2"/>
            </a:xfrm>
            <a:prstGeom prst="line">
              <a:avLst/>
            </a:prstGeom>
            <a:noFill/>
            <a:ln w="7938">
              <a:solidFill>
                <a:srgbClr val="000000"/>
              </a:solidFill>
              <a:round/>
              <a:headEnd/>
              <a:tailEnd/>
            </a:ln>
          </p:spPr>
          <p:txBody>
            <a:bodyPr/>
            <a:lstStyle/>
            <a:p>
              <a:endParaRPr lang="en-US"/>
            </a:p>
          </p:txBody>
        </p:sp>
        <p:sp>
          <p:nvSpPr>
            <p:cNvPr id="5480" name="Line 363"/>
            <p:cNvSpPr>
              <a:spLocks noChangeShapeType="1"/>
            </p:cNvSpPr>
            <p:nvPr/>
          </p:nvSpPr>
          <p:spPr bwMode="auto">
            <a:xfrm>
              <a:off x="2360" y="2007"/>
              <a:ext cx="49" cy="2"/>
            </a:xfrm>
            <a:prstGeom prst="line">
              <a:avLst/>
            </a:prstGeom>
            <a:noFill/>
            <a:ln w="7938">
              <a:solidFill>
                <a:srgbClr val="000000"/>
              </a:solidFill>
              <a:round/>
              <a:headEnd/>
              <a:tailEnd/>
            </a:ln>
          </p:spPr>
          <p:txBody>
            <a:bodyPr/>
            <a:lstStyle/>
            <a:p>
              <a:endParaRPr lang="en-US"/>
            </a:p>
          </p:txBody>
        </p:sp>
        <p:sp>
          <p:nvSpPr>
            <p:cNvPr id="5481" name="Line 364"/>
            <p:cNvSpPr>
              <a:spLocks noChangeShapeType="1"/>
            </p:cNvSpPr>
            <p:nvPr/>
          </p:nvSpPr>
          <p:spPr bwMode="auto">
            <a:xfrm>
              <a:off x="2409" y="2009"/>
              <a:ext cx="46" cy="3"/>
            </a:xfrm>
            <a:prstGeom prst="line">
              <a:avLst/>
            </a:prstGeom>
            <a:noFill/>
            <a:ln w="7938">
              <a:solidFill>
                <a:srgbClr val="000000"/>
              </a:solidFill>
              <a:round/>
              <a:headEnd/>
              <a:tailEnd/>
            </a:ln>
          </p:spPr>
          <p:txBody>
            <a:bodyPr/>
            <a:lstStyle/>
            <a:p>
              <a:endParaRPr lang="en-US"/>
            </a:p>
          </p:txBody>
        </p:sp>
        <p:sp>
          <p:nvSpPr>
            <p:cNvPr id="5482" name="Line 365"/>
            <p:cNvSpPr>
              <a:spLocks noChangeShapeType="1"/>
            </p:cNvSpPr>
            <p:nvPr/>
          </p:nvSpPr>
          <p:spPr bwMode="auto">
            <a:xfrm>
              <a:off x="2455" y="2012"/>
              <a:ext cx="9" cy="5"/>
            </a:xfrm>
            <a:prstGeom prst="line">
              <a:avLst/>
            </a:prstGeom>
            <a:noFill/>
            <a:ln w="7938">
              <a:solidFill>
                <a:srgbClr val="000000"/>
              </a:solidFill>
              <a:round/>
              <a:headEnd/>
              <a:tailEnd/>
            </a:ln>
          </p:spPr>
          <p:txBody>
            <a:bodyPr/>
            <a:lstStyle/>
            <a:p>
              <a:endParaRPr lang="en-US"/>
            </a:p>
          </p:txBody>
        </p:sp>
        <p:sp>
          <p:nvSpPr>
            <p:cNvPr id="5483" name="Line 366"/>
            <p:cNvSpPr>
              <a:spLocks noChangeShapeType="1"/>
            </p:cNvSpPr>
            <p:nvPr/>
          </p:nvSpPr>
          <p:spPr bwMode="auto">
            <a:xfrm>
              <a:off x="2464" y="2017"/>
              <a:ext cx="77" cy="10"/>
            </a:xfrm>
            <a:prstGeom prst="line">
              <a:avLst/>
            </a:prstGeom>
            <a:noFill/>
            <a:ln w="7938">
              <a:solidFill>
                <a:srgbClr val="000000"/>
              </a:solidFill>
              <a:round/>
              <a:headEnd/>
              <a:tailEnd/>
            </a:ln>
          </p:spPr>
          <p:txBody>
            <a:bodyPr/>
            <a:lstStyle/>
            <a:p>
              <a:endParaRPr lang="en-US"/>
            </a:p>
          </p:txBody>
        </p:sp>
        <p:sp>
          <p:nvSpPr>
            <p:cNvPr id="5484" name="Line 367"/>
            <p:cNvSpPr>
              <a:spLocks noChangeShapeType="1"/>
            </p:cNvSpPr>
            <p:nvPr/>
          </p:nvSpPr>
          <p:spPr bwMode="auto">
            <a:xfrm>
              <a:off x="2541" y="2027"/>
              <a:ext cx="77" cy="15"/>
            </a:xfrm>
            <a:prstGeom prst="line">
              <a:avLst/>
            </a:prstGeom>
            <a:noFill/>
            <a:ln w="7938">
              <a:solidFill>
                <a:srgbClr val="000000"/>
              </a:solidFill>
              <a:round/>
              <a:headEnd/>
              <a:tailEnd/>
            </a:ln>
          </p:spPr>
          <p:txBody>
            <a:bodyPr/>
            <a:lstStyle/>
            <a:p>
              <a:endParaRPr lang="en-US"/>
            </a:p>
          </p:txBody>
        </p:sp>
        <p:sp>
          <p:nvSpPr>
            <p:cNvPr id="5485" name="Line 368"/>
            <p:cNvSpPr>
              <a:spLocks noChangeShapeType="1"/>
            </p:cNvSpPr>
            <p:nvPr/>
          </p:nvSpPr>
          <p:spPr bwMode="auto">
            <a:xfrm>
              <a:off x="2618" y="2042"/>
              <a:ext cx="75" cy="19"/>
            </a:xfrm>
            <a:prstGeom prst="line">
              <a:avLst/>
            </a:prstGeom>
            <a:noFill/>
            <a:ln w="7938">
              <a:solidFill>
                <a:srgbClr val="000000"/>
              </a:solidFill>
              <a:round/>
              <a:headEnd/>
              <a:tailEnd/>
            </a:ln>
          </p:spPr>
          <p:txBody>
            <a:bodyPr/>
            <a:lstStyle/>
            <a:p>
              <a:endParaRPr lang="en-US"/>
            </a:p>
          </p:txBody>
        </p:sp>
        <p:sp>
          <p:nvSpPr>
            <p:cNvPr id="5486" name="Line 369"/>
            <p:cNvSpPr>
              <a:spLocks noChangeShapeType="1"/>
            </p:cNvSpPr>
            <p:nvPr/>
          </p:nvSpPr>
          <p:spPr bwMode="auto">
            <a:xfrm>
              <a:off x="2693" y="2061"/>
              <a:ext cx="73" cy="22"/>
            </a:xfrm>
            <a:prstGeom prst="line">
              <a:avLst/>
            </a:prstGeom>
            <a:noFill/>
            <a:ln w="7938">
              <a:solidFill>
                <a:srgbClr val="000000"/>
              </a:solidFill>
              <a:round/>
              <a:headEnd/>
              <a:tailEnd/>
            </a:ln>
          </p:spPr>
          <p:txBody>
            <a:bodyPr/>
            <a:lstStyle/>
            <a:p>
              <a:endParaRPr lang="en-US"/>
            </a:p>
          </p:txBody>
        </p:sp>
        <p:sp>
          <p:nvSpPr>
            <p:cNvPr id="5487" name="Line 370"/>
            <p:cNvSpPr>
              <a:spLocks noChangeShapeType="1"/>
            </p:cNvSpPr>
            <p:nvPr/>
          </p:nvSpPr>
          <p:spPr bwMode="auto">
            <a:xfrm>
              <a:off x="2766" y="2083"/>
              <a:ext cx="74" cy="25"/>
            </a:xfrm>
            <a:prstGeom prst="line">
              <a:avLst/>
            </a:prstGeom>
            <a:noFill/>
            <a:ln w="7938">
              <a:solidFill>
                <a:srgbClr val="000000"/>
              </a:solidFill>
              <a:round/>
              <a:headEnd/>
              <a:tailEnd/>
            </a:ln>
          </p:spPr>
          <p:txBody>
            <a:bodyPr/>
            <a:lstStyle/>
            <a:p>
              <a:endParaRPr lang="en-US"/>
            </a:p>
          </p:txBody>
        </p:sp>
        <p:sp>
          <p:nvSpPr>
            <p:cNvPr id="5488" name="Line 371"/>
            <p:cNvSpPr>
              <a:spLocks noChangeShapeType="1"/>
            </p:cNvSpPr>
            <p:nvPr/>
          </p:nvSpPr>
          <p:spPr bwMode="auto">
            <a:xfrm>
              <a:off x="2840" y="2108"/>
              <a:ext cx="1" cy="5"/>
            </a:xfrm>
            <a:prstGeom prst="line">
              <a:avLst/>
            </a:prstGeom>
            <a:noFill/>
            <a:ln w="7938">
              <a:solidFill>
                <a:srgbClr val="000000"/>
              </a:solidFill>
              <a:round/>
              <a:headEnd/>
              <a:tailEnd/>
            </a:ln>
          </p:spPr>
          <p:txBody>
            <a:bodyPr/>
            <a:lstStyle/>
            <a:p>
              <a:endParaRPr lang="en-US"/>
            </a:p>
          </p:txBody>
        </p:sp>
        <p:sp>
          <p:nvSpPr>
            <p:cNvPr id="5489" name="Line 372"/>
            <p:cNvSpPr>
              <a:spLocks noChangeShapeType="1"/>
            </p:cNvSpPr>
            <p:nvPr/>
          </p:nvSpPr>
          <p:spPr bwMode="auto">
            <a:xfrm>
              <a:off x="2841" y="2113"/>
              <a:ext cx="10" cy="5"/>
            </a:xfrm>
            <a:prstGeom prst="line">
              <a:avLst/>
            </a:prstGeom>
            <a:noFill/>
            <a:ln w="7938">
              <a:solidFill>
                <a:srgbClr val="000000"/>
              </a:solidFill>
              <a:round/>
              <a:headEnd/>
              <a:tailEnd/>
            </a:ln>
          </p:spPr>
          <p:txBody>
            <a:bodyPr/>
            <a:lstStyle/>
            <a:p>
              <a:endParaRPr lang="en-US"/>
            </a:p>
          </p:txBody>
        </p:sp>
        <p:sp>
          <p:nvSpPr>
            <p:cNvPr id="5490" name="Line 373"/>
            <p:cNvSpPr>
              <a:spLocks noChangeShapeType="1"/>
            </p:cNvSpPr>
            <p:nvPr/>
          </p:nvSpPr>
          <p:spPr bwMode="auto">
            <a:xfrm>
              <a:off x="2851" y="2118"/>
              <a:ext cx="18" cy="11"/>
            </a:xfrm>
            <a:prstGeom prst="line">
              <a:avLst/>
            </a:prstGeom>
            <a:noFill/>
            <a:ln w="7938">
              <a:solidFill>
                <a:srgbClr val="000000"/>
              </a:solidFill>
              <a:round/>
              <a:headEnd/>
              <a:tailEnd/>
            </a:ln>
          </p:spPr>
          <p:txBody>
            <a:bodyPr/>
            <a:lstStyle/>
            <a:p>
              <a:endParaRPr lang="en-US"/>
            </a:p>
          </p:txBody>
        </p:sp>
        <p:sp>
          <p:nvSpPr>
            <p:cNvPr id="5491" name="Line 374"/>
            <p:cNvSpPr>
              <a:spLocks noChangeShapeType="1"/>
            </p:cNvSpPr>
            <p:nvPr/>
          </p:nvSpPr>
          <p:spPr bwMode="auto">
            <a:xfrm>
              <a:off x="2869" y="2129"/>
              <a:ext cx="10" cy="4"/>
            </a:xfrm>
            <a:prstGeom prst="line">
              <a:avLst/>
            </a:prstGeom>
            <a:noFill/>
            <a:ln w="7938">
              <a:solidFill>
                <a:srgbClr val="000000"/>
              </a:solidFill>
              <a:round/>
              <a:headEnd/>
              <a:tailEnd/>
            </a:ln>
          </p:spPr>
          <p:txBody>
            <a:bodyPr/>
            <a:lstStyle/>
            <a:p>
              <a:endParaRPr lang="en-US"/>
            </a:p>
          </p:txBody>
        </p:sp>
        <p:sp>
          <p:nvSpPr>
            <p:cNvPr id="5492" name="Line 375"/>
            <p:cNvSpPr>
              <a:spLocks noChangeShapeType="1"/>
            </p:cNvSpPr>
            <p:nvPr/>
          </p:nvSpPr>
          <p:spPr bwMode="auto">
            <a:xfrm flipV="1">
              <a:off x="2879" y="2130"/>
              <a:ext cx="4" cy="3"/>
            </a:xfrm>
            <a:prstGeom prst="line">
              <a:avLst/>
            </a:prstGeom>
            <a:noFill/>
            <a:ln w="7938">
              <a:solidFill>
                <a:srgbClr val="000000"/>
              </a:solidFill>
              <a:round/>
              <a:headEnd/>
              <a:tailEnd/>
            </a:ln>
          </p:spPr>
          <p:txBody>
            <a:bodyPr/>
            <a:lstStyle/>
            <a:p>
              <a:endParaRPr lang="en-US"/>
            </a:p>
          </p:txBody>
        </p:sp>
        <p:sp>
          <p:nvSpPr>
            <p:cNvPr id="5493" name="Line 376"/>
            <p:cNvSpPr>
              <a:spLocks noChangeShapeType="1"/>
            </p:cNvSpPr>
            <p:nvPr/>
          </p:nvSpPr>
          <p:spPr bwMode="auto">
            <a:xfrm flipV="1">
              <a:off x="2883" y="2129"/>
              <a:ext cx="2" cy="1"/>
            </a:xfrm>
            <a:prstGeom prst="line">
              <a:avLst/>
            </a:prstGeom>
            <a:noFill/>
            <a:ln w="7938">
              <a:solidFill>
                <a:srgbClr val="000000"/>
              </a:solidFill>
              <a:round/>
              <a:headEnd/>
              <a:tailEnd/>
            </a:ln>
          </p:spPr>
          <p:txBody>
            <a:bodyPr/>
            <a:lstStyle/>
            <a:p>
              <a:endParaRPr lang="en-US"/>
            </a:p>
          </p:txBody>
        </p:sp>
        <p:sp>
          <p:nvSpPr>
            <p:cNvPr id="5494" name="Line 377"/>
            <p:cNvSpPr>
              <a:spLocks noChangeShapeType="1"/>
            </p:cNvSpPr>
            <p:nvPr/>
          </p:nvSpPr>
          <p:spPr bwMode="auto">
            <a:xfrm flipV="1">
              <a:off x="2885" y="2126"/>
              <a:ext cx="3" cy="3"/>
            </a:xfrm>
            <a:prstGeom prst="line">
              <a:avLst/>
            </a:prstGeom>
            <a:noFill/>
            <a:ln w="7938">
              <a:solidFill>
                <a:srgbClr val="000000"/>
              </a:solidFill>
              <a:round/>
              <a:headEnd/>
              <a:tailEnd/>
            </a:ln>
          </p:spPr>
          <p:txBody>
            <a:bodyPr/>
            <a:lstStyle/>
            <a:p>
              <a:endParaRPr lang="en-US"/>
            </a:p>
          </p:txBody>
        </p:sp>
        <p:sp>
          <p:nvSpPr>
            <p:cNvPr id="5495" name="Line 378"/>
            <p:cNvSpPr>
              <a:spLocks noChangeShapeType="1"/>
            </p:cNvSpPr>
            <p:nvPr/>
          </p:nvSpPr>
          <p:spPr bwMode="auto">
            <a:xfrm flipV="1">
              <a:off x="2888" y="2123"/>
              <a:ext cx="2" cy="3"/>
            </a:xfrm>
            <a:prstGeom prst="line">
              <a:avLst/>
            </a:prstGeom>
            <a:noFill/>
            <a:ln w="7938">
              <a:solidFill>
                <a:srgbClr val="000000"/>
              </a:solidFill>
              <a:round/>
              <a:headEnd/>
              <a:tailEnd/>
            </a:ln>
          </p:spPr>
          <p:txBody>
            <a:bodyPr/>
            <a:lstStyle/>
            <a:p>
              <a:endParaRPr lang="en-US"/>
            </a:p>
          </p:txBody>
        </p:sp>
        <p:sp>
          <p:nvSpPr>
            <p:cNvPr id="5496" name="Line 379"/>
            <p:cNvSpPr>
              <a:spLocks noChangeShapeType="1"/>
            </p:cNvSpPr>
            <p:nvPr/>
          </p:nvSpPr>
          <p:spPr bwMode="auto">
            <a:xfrm flipV="1">
              <a:off x="2890" y="2120"/>
              <a:ext cx="2" cy="3"/>
            </a:xfrm>
            <a:prstGeom prst="line">
              <a:avLst/>
            </a:prstGeom>
            <a:noFill/>
            <a:ln w="7938">
              <a:solidFill>
                <a:srgbClr val="000000"/>
              </a:solidFill>
              <a:round/>
              <a:headEnd/>
              <a:tailEnd/>
            </a:ln>
          </p:spPr>
          <p:txBody>
            <a:bodyPr/>
            <a:lstStyle/>
            <a:p>
              <a:endParaRPr lang="en-US"/>
            </a:p>
          </p:txBody>
        </p:sp>
        <p:sp>
          <p:nvSpPr>
            <p:cNvPr id="5497" name="Line 380"/>
            <p:cNvSpPr>
              <a:spLocks noChangeShapeType="1"/>
            </p:cNvSpPr>
            <p:nvPr/>
          </p:nvSpPr>
          <p:spPr bwMode="auto">
            <a:xfrm flipV="1">
              <a:off x="2892" y="2116"/>
              <a:ext cx="0" cy="4"/>
            </a:xfrm>
            <a:prstGeom prst="line">
              <a:avLst/>
            </a:prstGeom>
            <a:noFill/>
            <a:ln w="7938">
              <a:solidFill>
                <a:srgbClr val="000000"/>
              </a:solidFill>
              <a:round/>
              <a:headEnd/>
              <a:tailEnd/>
            </a:ln>
          </p:spPr>
          <p:txBody>
            <a:bodyPr/>
            <a:lstStyle/>
            <a:p>
              <a:endParaRPr lang="en-US"/>
            </a:p>
          </p:txBody>
        </p:sp>
        <p:sp>
          <p:nvSpPr>
            <p:cNvPr id="5498" name="Line 381"/>
            <p:cNvSpPr>
              <a:spLocks noChangeShapeType="1"/>
            </p:cNvSpPr>
            <p:nvPr/>
          </p:nvSpPr>
          <p:spPr bwMode="auto">
            <a:xfrm flipH="1" flipV="1">
              <a:off x="2870" y="2105"/>
              <a:ext cx="22" cy="11"/>
            </a:xfrm>
            <a:prstGeom prst="line">
              <a:avLst/>
            </a:prstGeom>
            <a:noFill/>
            <a:ln w="7938">
              <a:solidFill>
                <a:srgbClr val="000000"/>
              </a:solidFill>
              <a:round/>
              <a:headEnd/>
              <a:tailEnd/>
            </a:ln>
          </p:spPr>
          <p:txBody>
            <a:bodyPr/>
            <a:lstStyle/>
            <a:p>
              <a:endParaRPr lang="en-US"/>
            </a:p>
          </p:txBody>
        </p:sp>
        <p:sp>
          <p:nvSpPr>
            <p:cNvPr id="5499" name="Line 382"/>
            <p:cNvSpPr>
              <a:spLocks noChangeShapeType="1"/>
            </p:cNvSpPr>
            <p:nvPr/>
          </p:nvSpPr>
          <p:spPr bwMode="auto">
            <a:xfrm flipH="1" flipV="1">
              <a:off x="2849" y="2094"/>
              <a:ext cx="21" cy="11"/>
            </a:xfrm>
            <a:prstGeom prst="line">
              <a:avLst/>
            </a:prstGeom>
            <a:noFill/>
            <a:ln w="7938">
              <a:solidFill>
                <a:srgbClr val="000000"/>
              </a:solidFill>
              <a:round/>
              <a:headEnd/>
              <a:tailEnd/>
            </a:ln>
          </p:spPr>
          <p:txBody>
            <a:bodyPr/>
            <a:lstStyle/>
            <a:p>
              <a:endParaRPr lang="en-US"/>
            </a:p>
          </p:txBody>
        </p:sp>
        <p:sp>
          <p:nvSpPr>
            <p:cNvPr id="5500" name="Line 383"/>
            <p:cNvSpPr>
              <a:spLocks noChangeShapeType="1"/>
            </p:cNvSpPr>
            <p:nvPr/>
          </p:nvSpPr>
          <p:spPr bwMode="auto">
            <a:xfrm flipH="1" flipV="1">
              <a:off x="2830" y="2085"/>
              <a:ext cx="19" cy="9"/>
            </a:xfrm>
            <a:prstGeom prst="line">
              <a:avLst/>
            </a:prstGeom>
            <a:noFill/>
            <a:ln w="7938">
              <a:solidFill>
                <a:srgbClr val="000000"/>
              </a:solidFill>
              <a:round/>
              <a:headEnd/>
              <a:tailEnd/>
            </a:ln>
          </p:spPr>
          <p:txBody>
            <a:bodyPr/>
            <a:lstStyle/>
            <a:p>
              <a:endParaRPr lang="en-US"/>
            </a:p>
          </p:txBody>
        </p:sp>
        <p:sp>
          <p:nvSpPr>
            <p:cNvPr id="5501" name="Line 384"/>
            <p:cNvSpPr>
              <a:spLocks noChangeShapeType="1"/>
            </p:cNvSpPr>
            <p:nvPr/>
          </p:nvSpPr>
          <p:spPr bwMode="auto">
            <a:xfrm flipH="1" flipV="1">
              <a:off x="2794" y="2073"/>
              <a:ext cx="36" cy="12"/>
            </a:xfrm>
            <a:prstGeom prst="line">
              <a:avLst/>
            </a:prstGeom>
            <a:noFill/>
            <a:ln w="7938">
              <a:solidFill>
                <a:srgbClr val="000000"/>
              </a:solidFill>
              <a:round/>
              <a:headEnd/>
              <a:tailEnd/>
            </a:ln>
          </p:spPr>
          <p:txBody>
            <a:bodyPr/>
            <a:lstStyle/>
            <a:p>
              <a:endParaRPr lang="en-US"/>
            </a:p>
          </p:txBody>
        </p:sp>
        <p:sp>
          <p:nvSpPr>
            <p:cNvPr id="5502" name="Line 385"/>
            <p:cNvSpPr>
              <a:spLocks noChangeShapeType="1"/>
            </p:cNvSpPr>
            <p:nvPr/>
          </p:nvSpPr>
          <p:spPr bwMode="auto">
            <a:xfrm flipH="1" flipV="1">
              <a:off x="2756" y="2060"/>
              <a:ext cx="38" cy="13"/>
            </a:xfrm>
            <a:prstGeom prst="line">
              <a:avLst/>
            </a:prstGeom>
            <a:noFill/>
            <a:ln w="7938">
              <a:solidFill>
                <a:srgbClr val="000000"/>
              </a:solidFill>
              <a:round/>
              <a:headEnd/>
              <a:tailEnd/>
            </a:ln>
          </p:spPr>
          <p:txBody>
            <a:bodyPr/>
            <a:lstStyle/>
            <a:p>
              <a:endParaRPr lang="en-US"/>
            </a:p>
          </p:txBody>
        </p:sp>
        <p:sp>
          <p:nvSpPr>
            <p:cNvPr id="5503" name="Line 386"/>
            <p:cNvSpPr>
              <a:spLocks noChangeShapeType="1"/>
            </p:cNvSpPr>
            <p:nvPr/>
          </p:nvSpPr>
          <p:spPr bwMode="auto">
            <a:xfrm flipH="1" flipV="1">
              <a:off x="2718" y="2047"/>
              <a:ext cx="38" cy="13"/>
            </a:xfrm>
            <a:prstGeom prst="line">
              <a:avLst/>
            </a:prstGeom>
            <a:noFill/>
            <a:ln w="7938">
              <a:solidFill>
                <a:srgbClr val="000000"/>
              </a:solidFill>
              <a:round/>
              <a:headEnd/>
              <a:tailEnd/>
            </a:ln>
          </p:spPr>
          <p:txBody>
            <a:bodyPr/>
            <a:lstStyle/>
            <a:p>
              <a:endParaRPr lang="en-US"/>
            </a:p>
          </p:txBody>
        </p:sp>
        <p:sp>
          <p:nvSpPr>
            <p:cNvPr id="5504" name="Line 387"/>
            <p:cNvSpPr>
              <a:spLocks noChangeShapeType="1"/>
            </p:cNvSpPr>
            <p:nvPr/>
          </p:nvSpPr>
          <p:spPr bwMode="auto">
            <a:xfrm flipH="1" flipV="1">
              <a:off x="2681" y="2038"/>
              <a:ext cx="37" cy="9"/>
            </a:xfrm>
            <a:prstGeom prst="line">
              <a:avLst/>
            </a:prstGeom>
            <a:noFill/>
            <a:ln w="7938">
              <a:solidFill>
                <a:srgbClr val="000000"/>
              </a:solidFill>
              <a:round/>
              <a:headEnd/>
              <a:tailEnd/>
            </a:ln>
          </p:spPr>
          <p:txBody>
            <a:bodyPr/>
            <a:lstStyle/>
            <a:p>
              <a:endParaRPr lang="en-US"/>
            </a:p>
          </p:txBody>
        </p:sp>
        <p:sp>
          <p:nvSpPr>
            <p:cNvPr id="5505" name="Line 388"/>
            <p:cNvSpPr>
              <a:spLocks noChangeShapeType="1"/>
            </p:cNvSpPr>
            <p:nvPr/>
          </p:nvSpPr>
          <p:spPr bwMode="auto">
            <a:xfrm flipH="1" flipV="1">
              <a:off x="2645" y="2025"/>
              <a:ext cx="36" cy="13"/>
            </a:xfrm>
            <a:prstGeom prst="line">
              <a:avLst/>
            </a:prstGeom>
            <a:noFill/>
            <a:ln w="7938">
              <a:solidFill>
                <a:srgbClr val="000000"/>
              </a:solidFill>
              <a:round/>
              <a:headEnd/>
              <a:tailEnd/>
            </a:ln>
          </p:spPr>
          <p:txBody>
            <a:bodyPr/>
            <a:lstStyle/>
            <a:p>
              <a:endParaRPr lang="en-US"/>
            </a:p>
          </p:txBody>
        </p:sp>
        <p:sp>
          <p:nvSpPr>
            <p:cNvPr id="5506" name="Line 389"/>
            <p:cNvSpPr>
              <a:spLocks noChangeShapeType="1"/>
            </p:cNvSpPr>
            <p:nvPr/>
          </p:nvSpPr>
          <p:spPr bwMode="auto">
            <a:xfrm flipH="1" flipV="1">
              <a:off x="2605" y="2016"/>
              <a:ext cx="40" cy="9"/>
            </a:xfrm>
            <a:prstGeom prst="line">
              <a:avLst/>
            </a:prstGeom>
            <a:noFill/>
            <a:ln w="7938">
              <a:solidFill>
                <a:srgbClr val="000000"/>
              </a:solidFill>
              <a:round/>
              <a:headEnd/>
              <a:tailEnd/>
            </a:ln>
          </p:spPr>
          <p:txBody>
            <a:bodyPr/>
            <a:lstStyle/>
            <a:p>
              <a:endParaRPr lang="en-US"/>
            </a:p>
          </p:txBody>
        </p:sp>
        <p:sp>
          <p:nvSpPr>
            <p:cNvPr id="5507" name="Line 390"/>
            <p:cNvSpPr>
              <a:spLocks noChangeShapeType="1"/>
            </p:cNvSpPr>
            <p:nvPr/>
          </p:nvSpPr>
          <p:spPr bwMode="auto">
            <a:xfrm flipH="1" flipV="1">
              <a:off x="2565" y="2009"/>
              <a:ext cx="40" cy="7"/>
            </a:xfrm>
            <a:prstGeom prst="line">
              <a:avLst/>
            </a:prstGeom>
            <a:noFill/>
            <a:ln w="7938">
              <a:solidFill>
                <a:srgbClr val="000000"/>
              </a:solidFill>
              <a:round/>
              <a:headEnd/>
              <a:tailEnd/>
            </a:ln>
          </p:spPr>
          <p:txBody>
            <a:bodyPr/>
            <a:lstStyle/>
            <a:p>
              <a:endParaRPr lang="en-US"/>
            </a:p>
          </p:txBody>
        </p:sp>
        <p:sp>
          <p:nvSpPr>
            <p:cNvPr id="5508" name="Line 391"/>
            <p:cNvSpPr>
              <a:spLocks noChangeShapeType="1"/>
            </p:cNvSpPr>
            <p:nvPr/>
          </p:nvSpPr>
          <p:spPr bwMode="auto">
            <a:xfrm flipH="1" flipV="1">
              <a:off x="2526" y="2004"/>
              <a:ext cx="39" cy="5"/>
            </a:xfrm>
            <a:prstGeom prst="line">
              <a:avLst/>
            </a:prstGeom>
            <a:noFill/>
            <a:ln w="7938">
              <a:solidFill>
                <a:srgbClr val="000000"/>
              </a:solidFill>
              <a:round/>
              <a:headEnd/>
              <a:tailEnd/>
            </a:ln>
          </p:spPr>
          <p:txBody>
            <a:bodyPr/>
            <a:lstStyle/>
            <a:p>
              <a:endParaRPr lang="en-US"/>
            </a:p>
          </p:txBody>
        </p:sp>
        <p:sp>
          <p:nvSpPr>
            <p:cNvPr id="5509" name="Line 392"/>
            <p:cNvSpPr>
              <a:spLocks noChangeShapeType="1"/>
            </p:cNvSpPr>
            <p:nvPr/>
          </p:nvSpPr>
          <p:spPr bwMode="auto">
            <a:xfrm flipH="1" flipV="1">
              <a:off x="2491" y="1998"/>
              <a:ext cx="35" cy="6"/>
            </a:xfrm>
            <a:prstGeom prst="line">
              <a:avLst/>
            </a:prstGeom>
            <a:noFill/>
            <a:ln w="7938">
              <a:solidFill>
                <a:srgbClr val="000000"/>
              </a:solidFill>
              <a:round/>
              <a:headEnd/>
              <a:tailEnd/>
            </a:ln>
          </p:spPr>
          <p:txBody>
            <a:bodyPr/>
            <a:lstStyle/>
            <a:p>
              <a:endParaRPr lang="en-US"/>
            </a:p>
          </p:txBody>
        </p:sp>
        <p:sp>
          <p:nvSpPr>
            <p:cNvPr id="5510" name="Line 393"/>
            <p:cNvSpPr>
              <a:spLocks noChangeShapeType="1"/>
            </p:cNvSpPr>
            <p:nvPr/>
          </p:nvSpPr>
          <p:spPr bwMode="auto">
            <a:xfrm flipH="1" flipV="1">
              <a:off x="2357" y="1986"/>
              <a:ext cx="134" cy="12"/>
            </a:xfrm>
            <a:prstGeom prst="line">
              <a:avLst/>
            </a:prstGeom>
            <a:noFill/>
            <a:ln w="7938">
              <a:solidFill>
                <a:srgbClr val="000000"/>
              </a:solidFill>
              <a:round/>
              <a:headEnd/>
              <a:tailEnd/>
            </a:ln>
          </p:spPr>
          <p:txBody>
            <a:bodyPr/>
            <a:lstStyle/>
            <a:p>
              <a:endParaRPr lang="en-US"/>
            </a:p>
          </p:txBody>
        </p:sp>
        <p:sp>
          <p:nvSpPr>
            <p:cNvPr id="5511" name="Line 394"/>
            <p:cNvSpPr>
              <a:spLocks noChangeShapeType="1"/>
            </p:cNvSpPr>
            <p:nvPr/>
          </p:nvSpPr>
          <p:spPr bwMode="auto">
            <a:xfrm>
              <a:off x="2412" y="1993"/>
              <a:ext cx="7" cy="0"/>
            </a:xfrm>
            <a:prstGeom prst="line">
              <a:avLst/>
            </a:prstGeom>
            <a:noFill/>
            <a:ln w="7938">
              <a:solidFill>
                <a:srgbClr val="000000"/>
              </a:solidFill>
              <a:round/>
              <a:headEnd/>
              <a:tailEnd/>
            </a:ln>
          </p:spPr>
          <p:txBody>
            <a:bodyPr/>
            <a:lstStyle/>
            <a:p>
              <a:endParaRPr lang="en-US"/>
            </a:p>
          </p:txBody>
        </p:sp>
        <p:sp>
          <p:nvSpPr>
            <p:cNvPr id="5512" name="Line 395"/>
            <p:cNvSpPr>
              <a:spLocks noChangeShapeType="1"/>
            </p:cNvSpPr>
            <p:nvPr/>
          </p:nvSpPr>
          <p:spPr bwMode="auto">
            <a:xfrm>
              <a:off x="2419" y="1993"/>
              <a:ext cx="6" cy="1"/>
            </a:xfrm>
            <a:prstGeom prst="line">
              <a:avLst/>
            </a:prstGeom>
            <a:noFill/>
            <a:ln w="7938">
              <a:solidFill>
                <a:srgbClr val="000000"/>
              </a:solidFill>
              <a:round/>
              <a:headEnd/>
              <a:tailEnd/>
            </a:ln>
          </p:spPr>
          <p:txBody>
            <a:bodyPr/>
            <a:lstStyle/>
            <a:p>
              <a:endParaRPr lang="en-US"/>
            </a:p>
          </p:txBody>
        </p:sp>
        <p:sp>
          <p:nvSpPr>
            <p:cNvPr id="5513" name="Line 396"/>
            <p:cNvSpPr>
              <a:spLocks noChangeShapeType="1"/>
            </p:cNvSpPr>
            <p:nvPr/>
          </p:nvSpPr>
          <p:spPr bwMode="auto">
            <a:xfrm>
              <a:off x="2425" y="1994"/>
              <a:ext cx="5" cy="1"/>
            </a:xfrm>
            <a:prstGeom prst="line">
              <a:avLst/>
            </a:prstGeom>
            <a:noFill/>
            <a:ln w="7938">
              <a:solidFill>
                <a:srgbClr val="000000"/>
              </a:solidFill>
              <a:round/>
              <a:headEnd/>
              <a:tailEnd/>
            </a:ln>
          </p:spPr>
          <p:txBody>
            <a:bodyPr/>
            <a:lstStyle/>
            <a:p>
              <a:endParaRPr lang="en-US"/>
            </a:p>
          </p:txBody>
        </p:sp>
        <p:sp>
          <p:nvSpPr>
            <p:cNvPr id="5514" name="Line 397"/>
            <p:cNvSpPr>
              <a:spLocks noChangeShapeType="1"/>
            </p:cNvSpPr>
            <p:nvPr/>
          </p:nvSpPr>
          <p:spPr bwMode="auto">
            <a:xfrm flipV="1">
              <a:off x="2430" y="1993"/>
              <a:ext cx="5" cy="2"/>
            </a:xfrm>
            <a:prstGeom prst="line">
              <a:avLst/>
            </a:prstGeom>
            <a:noFill/>
            <a:ln w="7938">
              <a:solidFill>
                <a:srgbClr val="000000"/>
              </a:solidFill>
              <a:round/>
              <a:headEnd/>
              <a:tailEnd/>
            </a:ln>
          </p:spPr>
          <p:txBody>
            <a:bodyPr/>
            <a:lstStyle/>
            <a:p>
              <a:endParaRPr lang="en-US"/>
            </a:p>
          </p:txBody>
        </p:sp>
        <p:sp>
          <p:nvSpPr>
            <p:cNvPr id="5515" name="Freeform 398"/>
            <p:cNvSpPr>
              <a:spLocks/>
            </p:cNvSpPr>
            <p:nvPr/>
          </p:nvSpPr>
          <p:spPr bwMode="auto">
            <a:xfrm>
              <a:off x="3770" y="1383"/>
              <a:ext cx="5" cy="4"/>
            </a:xfrm>
            <a:custGeom>
              <a:avLst/>
              <a:gdLst>
                <a:gd name="T0" fmla="*/ 0 w 5"/>
                <a:gd name="T1" fmla="*/ 0 h 4"/>
                <a:gd name="T2" fmla="*/ 5 w 5"/>
                <a:gd name="T3" fmla="*/ 3 h 4"/>
                <a:gd name="T4" fmla="*/ 4 w 5"/>
                <a:gd name="T5" fmla="*/ 4 h 4"/>
                <a:gd name="T6" fmla="*/ 0 w 5"/>
                <a:gd name="T7" fmla="*/ 1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3"/>
                  </a:lnTo>
                  <a:lnTo>
                    <a:pt x="4" y="4"/>
                  </a:lnTo>
                  <a:lnTo>
                    <a:pt x="0" y="1"/>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5516" name="Rectangle 399"/>
            <p:cNvSpPr>
              <a:spLocks noChangeArrowheads="1"/>
            </p:cNvSpPr>
            <p:nvPr/>
          </p:nvSpPr>
          <p:spPr bwMode="auto">
            <a:xfrm>
              <a:off x="3819" y="1436"/>
              <a:ext cx="7" cy="2"/>
            </a:xfrm>
            <a:prstGeom prst="rect">
              <a:avLst/>
            </a:prstGeom>
            <a:solidFill>
              <a:srgbClr val="FFFFFF"/>
            </a:solidFill>
            <a:ln w="0">
              <a:solidFill>
                <a:srgbClr val="FFFFFF"/>
              </a:solidFill>
              <a:miter lim="800000"/>
              <a:headEnd/>
              <a:tailEnd/>
            </a:ln>
          </p:spPr>
          <p:txBody>
            <a:bodyPr/>
            <a:lstStyle/>
            <a:p>
              <a:endParaRPr lang="en-US"/>
            </a:p>
          </p:txBody>
        </p:sp>
        <p:sp>
          <p:nvSpPr>
            <p:cNvPr id="5517" name="Freeform 400"/>
            <p:cNvSpPr>
              <a:spLocks/>
            </p:cNvSpPr>
            <p:nvPr/>
          </p:nvSpPr>
          <p:spPr bwMode="auto">
            <a:xfrm>
              <a:off x="3935" y="1455"/>
              <a:ext cx="26" cy="5"/>
            </a:xfrm>
            <a:custGeom>
              <a:avLst/>
              <a:gdLst>
                <a:gd name="T0" fmla="*/ 0 w 26"/>
                <a:gd name="T1" fmla="*/ 0 h 5"/>
                <a:gd name="T2" fmla="*/ 26 w 26"/>
                <a:gd name="T3" fmla="*/ 5 h 5"/>
                <a:gd name="T4" fmla="*/ 18 w 26"/>
                <a:gd name="T5" fmla="*/ 5 h 5"/>
                <a:gd name="T6" fmla="*/ 0 w 26"/>
                <a:gd name="T7" fmla="*/ 0 h 5"/>
                <a:gd name="T8" fmla="*/ 0 60000 65536"/>
                <a:gd name="T9" fmla="*/ 0 60000 65536"/>
                <a:gd name="T10" fmla="*/ 0 60000 65536"/>
                <a:gd name="T11" fmla="*/ 0 60000 65536"/>
                <a:gd name="T12" fmla="*/ 0 w 26"/>
                <a:gd name="T13" fmla="*/ 0 h 5"/>
                <a:gd name="T14" fmla="*/ 26 w 26"/>
                <a:gd name="T15" fmla="*/ 5 h 5"/>
              </a:gdLst>
              <a:ahLst/>
              <a:cxnLst>
                <a:cxn ang="T8">
                  <a:pos x="T0" y="T1"/>
                </a:cxn>
                <a:cxn ang="T9">
                  <a:pos x="T2" y="T3"/>
                </a:cxn>
                <a:cxn ang="T10">
                  <a:pos x="T4" y="T5"/>
                </a:cxn>
                <a:cxn ang="T11">
                  <a:pos x="T6" y="T7"/>
                </a:cxn>
              </a:cxnLst>
              <a:rect l="T12" t="T13" r="T14" b="T15"/>
              <a:pathLst>
                <a:path w="26" h="5">
                  <a:moveTo>
                    <a:pt x="0" y="0"/>
                  </a:moveTo>
                  <a:lnTo>
                    <a:pt x="26" y="5"/>
                  </a:lnTo>
                  <a:lnTo>
                    <a:pt x="18" y="5"/>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5518" name="Freeform 401"/>
            <p:cNvSpPr>
              <a:spLocks/>
            </p:cNvSpPr>
            <p:nvPr/>
          </p:nvSpPr>
          <p:spPr bwMode="auto">
            <a:xfrm>
              <a:off x="4087" y="1539"/>
              <a:ext cx="106" cy="182"/>
            </a:xfrm>
            <a:custGeom>
              <a:avLst/>
              <a:gdLst>
                <a:gd name="T0" fmla="*/ 48 w 106"/>
                <a:gd name="T1" fmla="*/ 0 h 182"/>
                <a:gd name="T2" fmla="*/ 53 w 106"/>
                <a:gd name="T3" fmla="*/ 7 h 182"/>
                <a:gd name="T4" fmla="*/ 57 w 106"/>
                <a:gd name="T5" fmla="*/ 15 h 182"/>
                <a:gd name="T6" fmla="*/ 58 w 106"/>
                <a:gd name="T7" fmla="*/ 25 h 182"/>
                <a:gd name="T8" fmla="*/ 61 w 106"/>
                <a:gd name="T9" fmla="*/ 32 h 182"/>
                <a:gd name="T10" fmla="*/ 66 w 106"/>
                <a:gd name="T11" fmla="*/ 36 h 182"/>
                <a:gd name="T12" fmla="*/ 63 w 106"/>
                <a:gd name="T13" fmla="*/ 42 h 182"/>
                <a:gd name="T14" fmla="*/ 65 w 106"/>
                <a:gd name="T15" fmla="*/ 49 h 182"/>
                <a:gd name="T16" fmla="*/ 67 w 106"/>
                <a:gd name="T17" fmla="*/ 57 h 182"/>
                <a:gd name="T18" fmla="*/ 70 w 106"/>
                <a:gd name="T19" fmla="*/ 63 h 182"/>
                <a:gd name="T20" fmla="*/ 75 w 106"/>
                <a:gd name="T21" fmla="*/ 85 h 182"/>
                <a:gd name="T22" fmla="*/ 83 w 106"/>
                <a:gd name="T23" fmla="*/ 107 h 182"/>
                <a:gd name="T24" fmla="*/ 92 w 106"/>
                <a:gd name="T25" fmla="*/ 130 h 182"/>
                <a:gd name="T26" fmla="*/ 101 w 106"/>
                <a:gd name="T27" fmla="*/ 152 h 182"/>
                <a:gd name="T28" fmla="*/ 101 w 106"/>
                <a:gd name="T29" fmla="*/ 157 h 182"/>
                <a:gd name="T30" fmla="*/ 103 w 106"/>
                <a:gd name="T31" fmla="*/ 158 h 182"/>
                <a:gd name="T32" fmla="*/ 105 w 106"/>
                <a:gd name="T33" fmla="*/ 159 h 182"/>
                <a:gd name="T34" fmla="*/ 102 w 106"/>
                <a:gd name="T35" fmla="*/ 162 h 182"/>
                <a:gd name="T36" fmla="*/ 106 w 106"/>
                <a:gd name="T37" fmla="*/ 166 h 182"/>
                <a:gd name="T38" fmla="*/ 105 w 106"/>
                <a:gd name="T39" fmla="*/ 169 h 182"/>
                <a:gd name="T40" fmla="*/ 102 w 106"/>
                <a:gd name="T41" fmla="*/ 173 h 182"/>
                <a:gd name="T42" fmla="*/ 101 w 106"/>
                <a:gd name="T43" fmla="*/ 177 h 182"/>
                <a:gd name="T44" fmla="*/ 102 w 106"/>
                <a:gd name="T45" fmla="*/ 182 h 182"/>
                <a:gd name="T46" fmla="*/ 97 w 106"/>
                <a:gd name="T47" fmla="*/ 182 h 182"/>
                <a:gd name="T48" fmla="*/ 81 w 106"/>
                <a:gd name="T49" fmla="*/ 158 h 182"/>
                <a:gd name="T50" fmla="*/ 66 w 106"/>
                <a:gd name="T51" fmla="*/ 132 h 182"/>
                <a:gd name="T52" fmla="*/ 52 w 106"/>
                <a:gd name="T53" fmla="*/ 106 h 182"/>
                <a:gd name="T54" fmla="*/ 37 w 106"/>
                <a:gd name="T55" fmla="*/ 80 h 182"/>
                <a:gd name="T56" fmla="*/ 20 w 106"/>
                <a:gd name="T57" fmla="*/ 56 h 182"/>
                <a:gd name="T58" fmla="*/ 0 w 106"/>
                <a:gd name="T59" fmla="*/ 34 h 182"/>
                <a:gd name="T60" fmla="*/ 0 w 106"/>
                <a:gd name="T61" fmla="*/ 32 h 182"/>
                <a:gd name="T62" fmla="*/ 1 w 106"/>
                <a:gd name="T63" fmla="*/ 29 h 182"/>
                <a:gd name="T64" fmla="*/ 2 w 106"/>
                <a:gd name="T65" fmla="*/ 29 h 182"/>
                <a:gd name="T66" fmla="*/ 5 w 106"/>
                <a:gd name="T67" fmla="*/ 28 h 182"/>
                <a:gd name="T68" fmla="*/ 11 w 106"/>
                <a:gd name="T69" fmla="*/ 28 h 182"/>
                <a:gd name="T70" fmla="*/ 48 w 106"/>
                <a:gd name="T71" fmla="*/ 0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82"/>
                <a:gd name="T110" fmla="*/ 106 w 106"/>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82">
                  <a:moveTo>
                    <a:pt x="48" y="0"/>
                  </a:moveTo>
                  <a:lnTo>
                    <a:pt x="53" y="7"/>
                  </a:lnTo>
                  <a:lnTo>
                    <a:pt x="57" y="15"/>
                  </a:lnTo>
                  <a:lnTo>
                    <a:pt x="58" y="25"/>
                  </a:lnTo>
                  <a:lnTo>
                    <a:pt x="61" y="32"/>
                  </a:lnTo>
                  <a:lnTo>
                    <a:pt x="66" y="36"/>
                  </a:lnTo>
                  <a:lnTo>
                    <a:pt x="63" y="42"/>
                  </a:lnTo>
                  <a:lnTo>
                    <a:pt x="65" y="49"/>
                  </a:lnTo>
                  <a:lnTo>
                    <a:pt x="67" y="57"/>
                  </a:lnTo>
                  <a:lnTo>
                    <a:pt x="70" y="63"/>
                  </a:lnTo>
                  <a:lnTo>
                    <a:pt x="75" y="85"/>
                  </a:lnTo>
                  <a:lnTo>
                    <a:pt x="83" y="107"/>
                  </a:lnTo>
                  <a:lnTo>
                    <a:pt x="92" y="130"/>
                  </a:lnTo>
                  <a:lnTo>
                    <a:pt x="101" y="152"/>
                  </a:lnTo>
                  <a:lnTo>
                    <a:pt x="101" y="157"/>
                  </a:lnTo>
                  <a:lnTo>
                    <a:pt x="103" y="158"/>
                  </a:lnTo>
                  <a:lnTo>
                    <a:pt x="105" y="159"/>
                  </a:lnTo>
                  <a:lnTo>
                    <a:pt x="102" y="162"/>
                  </a:lnTo>
                  <a:lnTo>
                    <a:pt x="106" y="166"/>
                  </a:lnTo>
                  <a:lnTo>
                    <a:pt x="105" y="169"/>
                  </a:lnTo>
                  <a:lnTo>
                    <a:pt x="102" y="173"/>
                  </a:lnTo>
                  <a:lnTo>
                    <a:pt x="101" y="177"/>
                  </a:lnTo>
                  <a:lnTo>
                    <a:pt x="102" y="182"/>
                  </a:lnTo>
                  <a:lnTo>
                    <a:pt x="97" y="182"/>
                  </a:lnTo>
                  <a:lnTo>
                    <a:pt x="81" y="158"/>
                  </a:lnTo>
                  <a:lnTo>
                    <a:pt x="66" y="132"/>
                  </a:lnTo>
                  <a:lnTo>
                    <a:pt x="52" y="106"/>
                  </a:lnTo>
                  <a:lnTo>
                    <a:pt x="37" y="80"/>
                  </a:lnTo>
                  <a:lnTo>
                    <a:pt x="20" y="56"/>
                  </a:lnTo>
                  <a:lnTo>
                    <a:pt x="0" y="34"/>
                  </a:lnTo>
                  <a:lnTo>
                    <a:pt x="0" y="32"/>
                  </a:lnTo>
                  <a:lnTo>
                    <a:pt x="1" y="29"/>
                  </a:lnTo>
                  <a:lnTo>
                    <a:pt x="2" y="29"/>
                  </a:lnTo>
                  <a:lnTo>
                    <a:pt x="5" y="28"/>
                  </a:lnTo>
                  <a:lnTo>
                    <a:pt x="11" y="28"/>
                  </a:lnTo>
                  <a:lnTo>
                    <a:pt x="48" y="0"/>
                  </a:lnTo>
                  <a:close/>
                </a:path>
              </a:pathLst>
            </a:custGeom>
            <a:solidFill>
              <a:srgbClr val="000000"/>
            </a:solidFill>
            <a:ln w="0">
              <a:solidFill>
                <a:srgbClr val="000000"/>
              </a:solidFill>
              <a:prstDash val="solid"/>
              <a:round/>
              <a:headEnd/>
              <a:tailEnd/>
            </a:ln>
          </p:spPr>
          <p:txBody>
            <a:bodyPr/>
            <a:lstStyle/>
            <a:p>
              <a:endParaRPr lang="en-US"/>
            </a:p>
          </p:txBody>
        </p:sp>
        <p:sp>
          <p:nvSpPr>
            <p:cNvPr id="5519" name="Line 402"/>
            <p:cNvSpPr>
              <a:spLocks noChangeShapeType="1"/>
            </p:cNvSpPr>
            <p:nvPr/>
          </p:nvSpPr>
          <p:spPr bwMode="auto">
            <a:xfrm flipH="1">
              <a:off x="4150" y="1575"/>
              <a:ext cx="3" cy="6"/>
            </a:xfrm>
            <a:prstGeom prst="line">
              <a:avLst/>
            </a:prstGeom>
            <a:noFill/>
            <a:ln w="7938">
              <a:solidFill>
                <a:srgbClr val="000000"/>
              </a:solidFill>
              <a:round/>
              <a:headEnd/>
              <a:tailEnd/>
            </a:ln>
          </p:spPr>
          <p:txBody>
            <a:bodyPr/>
            <a:lstStyle/>
            <a:p>
              <a:endParaRPr lang="en-US"/>
            </a:p>
          </p:txBody>
        </p:sp>
        <p:sp>
          <p:nvSpPr>
            <p:cNvPr id="5520" name="Line 403"/>
            <p:cNvSpPr>
              <a:spLocks noChangeShapeType="1"/>
            </p:cNvSpPr>
            <p:nvPr/>
          </p:nvSpPr>
          <p:spPr bwMode="auto">
            <a:xfrm>
              <a:off x="4150" y="1581"/>
              <a:ext cx="2" cy="7"/>
            </a:xfrm>
            <a:prstGeom prst="line">
              <a:avLst/>
            </a:prstGeom>
            <a:noFill/>
            <a:ln w="7938">
              <a:solidFill>
                <a:srgbClr val="000000"/>
              </a:solidFill>
              <a:round/>
              <a:headEnd/>
              <a:tailEnd/>
            </a:ln>
          </p:spPr>
          <p:txBody>
            <a:bodyPr/>
            <a:lstStyle/>
            <a:p>
              <a:endParaRPr lang="en-US"/>
            </a:p>
          </p:txBody>
        </p:sp>
        <p:sp>
          <p:nvSpPr>
            <p:cNvPr id="5521" name="Line 404"/>
            <p:cNvSpPr>
              <a:spLocks noChangeShapeType="1"/>
            </p:cNvSpPr>
            <p:nvPr/>
          </p:nvSpPr>
          <p:spPr bwMode="auto">
            <a:xfrm>
              <a:off x="4152" y="1588"/>
              <a:ext cx="2" cy="8"/>
            </a:xfrm>
            <a:prstGeom prst="line">
              <a:avLst/>
            </a:prstGeom>
            <a:noFill/>
            <a:ln w="7938">
              <a:solidFill>
                <a:srgbClr val="000000"/>
              </a:solidFill>
              <a:round/>
              <a:headEnd/>
              <a:tailEnd/>
            </a:ln>
          </p:spPr>
          <p:txBody>
            <a:bodyPr/>
            <a:lstStyle/>
            <a:p>
              <a:endParaRPr lang="en-US"/>
            </a:p>
          </p:txBody>
        </p:sp>
        <p:sp>
          <p:nvSpPr>
            <p:cNvPr id="5522" name="Line 405"/>
            <p:cNvSpPr>
              <a:spLocks noChangeShapeType="1"/>
            </p:cNvSpPr>
            <p:nvPr/>
          </p:nvSpPr>
          <p:spPr bwMode="auto">
            <a:xfrm>
              <a:off x="4154" y="1596"/>
              <a:ext cx="3" cy="6"/>
            </a:xfrm>
            <a:prstGeom prst="line">
              <a:avLst/>
            </a:prstGeom>
            <a:noFill/>
            <a:ln w="7938">
              <a:solidFill>
                <a:srgbClr val="000000"/>
              </a:solidFill>
              <a:round/>
              <a:headEnd/>
              <a:tailEnd/>
            </a:ln>
          </p:spPr>
          <p:txBody>
            <a:bodyPr/>
            <a:lstStyle/>
            <a:p>
              <a:endParaRPr lang="en-US"/>
            </a:p>
          </p:txBody>
        </p:sp>
        <p:sp>
          <p:nvSpPr>
            <p:cNvPr id="5523" name="Line 406"/>
            <p:cNvSpPr>
              <a:spLocks noChangeShapeType="1"/>
            </p:cNvSpPr>
            <p:nvPr/>
          </p:nvSpPr>
          <p:spPr bwMode="auto">
            <a:xfrm>
              <a:off x="4157" y="1602"/>
              <a:ext cx="5" cy="22"/>
            </a:xfrm>
            <a:prstGeom prst="line">
              <a:avLst/>
            </a:prstGeom>
            <a:noFill/>
            <a:ln w="7938">
              <a:solidFill>
                <a:srgbClr val="000000"/>
              </a:solidFill>
              <a:round/>
              <a:headEnd/>
              <a:tailEnd/>
            </a:ln>
          </p:spPr>
          <p:txBody>
            <a:bodyPr/>
            <a:lstStyle/>
            <a:p>
              <a:endParaRPr lang="en-US"/>
            </a:p>
          </p:txBody>
        </p:sp>
        <p:sp>
          <p:nvSpPr>
            <p:cNvPr id="5524" name="Line 407"/>
            <p:cNvSpPr>
              <a:spLocks noChangeShapeType="1"/>
            </p:cNvSpPr>
            <p:nvPr/>
          </p:nvSpPr>
          <p:spPr bwMode="auto">
            <a:xfrm>
              <a:off x="4162" y="1624"/>
              <a:ext cx="8" cy="22"/>
            </a:xfrm>
            <a:prstGeom prst="line">
              <a:avLst/>
            </a:prstGeom>
            <a:noFill/>
            <a:ln w="7938">
              <a:solidFill>
                <a:srgbClr val="000000"/>
              </a:solidFill>
              <a:round/>
              <a:headEnd/>
              <a:tailEnd/>
            </a:ln>
          </p:spPr>
          <p:txBody>
            <a:bodyPr/>
            <a:lstStyle/>
            <a:p>
              <a:endParaRPr lang="en-US"/>
            </a:p>
          </p:txBody>
        </p:sp>
        <p:sp>
          <p:nvSpPr>
            <p:cNvPr id="5525" name="Line 408"/>
            <p:cNvSpPr>
              <a:spLocks noChangeShapeType="1"/>
            </p:cNvSpPr>
            <p:nvPr/>
          </p:nvSpPr>
          <p:spPr bwMode="auto">
            <a:xfrm>
              <a:off x="4170" y="1646"/>
              <a:ext cx="9" cy="23"/>
            </a:xfrm>
            <a:prstGeom prst="line">
              <a:avLst/>
            </a:prstGeom>
            <a:noFill/>
            <a:ln w="7938">
              <a:solidFill>
                <a:srgbClr val="000000"/>
              </a:solidFill>
              <a:round/>
              <a:headEnd/>
              <a:tailEnd/>
            </a:ln>
          </p:spPr>
          <p:txBody>
            <a:bodyPr/>
            <a:lstStyle/>
            <a:p>
              <a:endParaRPr lang="en-US"/>
            </a:p>
          </p:txBody>
        </p:sp>
        <p:sp>
          <p:nvSpPr>
            <p:cNvPr id="5526" name="Line 410"/>
            <p:cNvSpPr>
              <a:spLocks noChangeShapeType="1"/>
            </p:cNvSpPr>
            <p:nvPr/>
          </p:nvSpPr>
          <p:spPr bwMode="auto">
            <a:xfrm>
              <a:off x="4179" y="1669"/>
              <a:ext cx="9" cy="22"/>
            </a:xfrm>
            <a:prstGeom prst="line">
              <a:avLst/>
            </a:prstGeom>
            <a:noFill/>
            <a:ln w="7938">
              <a:solidFill>
                <a:srgbClr val="000000"/>
              </a:solidFill>
              <a:round/>
              <a:headEnd/>
              <a:tailEnd/>
            </a:ln>
          </p:spPr>
          <p:txBody>
            <a:bodyPr/>
            <a:lstStyle/>
            <a:p>
              <a:endParaRPr lang="en-US"/>
            </a:p>
          </p:txBody>
        </p:sp>
        <p:sp>
          <p:nvSpPr>
            <p:cNvPr id="5527" name="Line 411"/>
            <p:cNvSpPr>
              <a:spLocks noChangeShapeType="1"/>
            </p:cNvSpPr>
            <p:nvPr/>
          </p:nvSpPr>
          <p:spPr bwMode="auto">
            <a:xfrm>
              <a:off x="4188" y="1691"/>
              <a:ext cx="0" cy="5"/>
            </a:xfrm>
            <a:prstGeom prst="line">
              <a:avLst/>
            </a:prstGeom>
            <a:noFill/>
            <a:ln w="7938">
              <a:solidFill>
                <a:srgbClr val="000000"/>
              </a:solidFill>
              <a:round/>
              <a:headEnd/>
              <a:tailEnd/>
            </a:ln>
          </p:spPr>
          <p:txBody>
            <a:bodyPr/>
            <a:lstStyle/>
            <a:p>
              <a:endParaRPr lang="en-US"/>
            </a:p>
          </p:txBody>
        </p:sp>
        <p:sp>
          <p:nvSpPr>
            <p:cNvPr id="5528" name="Line 412"/>
            <p:cNvSpPr>
              <a:spLocks noChangeShapeType="1"/>
            </p:cNvSpPr>
            <p:nvPr/>
          </p:nvSpPr>
          <p:spPr bwMode="auto">
            <a:xfrm>
              <a:off x="4188" y="1696"/>
              <a:ext cx="2" cy="1"/>
            </a:xfrm>
            <a:prstGeom prst="line">
              <a:avLst/>
            </a:prstGeom>
            <a:noFill/>
            <a:ln w="7938">
              <a:solidFill>
                <a:srgbClr val="000000"/>
              </a:solidFill>
              <a:round/>
              <a:headEnd/>
              <a:tailEnd/>
            </a:ln>
          </p:spPr>
          <p:txBody>
            <a:bodyPr/>
            <a:lstStyle/>
            <a:p>
              <a:endParaRPr lang="en-US"/>
            </a:p>
          </p:txBody>
        </p:sp>
        <p:sp>
          <p:nvSpPr>
            <p:cNvPr id="5529" name="Line 413"/>
            <p:cNvSpPr>
              <a:spLocks noChangeShapeType="1"/>
            </p:cNvSpPr>
            <p:nvPr/>
          </p:nvSpPr>
          <p:spPr bwMode="auto">
            <a:xfrm>
              <a:off x="4190" y="1697"/>
              <a:ext cx="2" cy="1"/>
            </a:xfrm>
            <a:prstGeom prst="line">
              <a:avLst/>
            </a:prstGeom>
            <a:noFill/>
            <a:ln w="7938">
              <a:solidFill>
                <a:srgbClr val="000000"/>
              </a:solidFill>
              <a:round/>
              <a:headEnd/>
              <a:tailEnd/>
            </a:ln>
          </p:spPr>
          <p:txBody>
            <a:bodyPr/>
            <a:lstStyle/>
            <a:p>
              <a:endParaRPr lang="en-US"/>
            </a:p>
          </p:txBody>
        </p:sp>
        <p:sp>
          <p:nvSpPr>
            <p:cNvPr id="5530" name="Line 414"/>
            <p:cNvSpPr>
              <a:spLocks noChangeShapeType="1"/>
            </p:cNvSpPr>
            <p:nvPr/>
          </p:nvSpPr>
          <p:spPr bwMode="auto">
            <a:xfrm flipH="1">
              <a:off x="4189" y="1698"/>
              <a:ext cx="3" cy="3"/>
            </a:xfrm>
            <a:prstGeom prst="line">
              <a:avLst/>
            </a:prstGeom>
            <a:noFill/>
            <a:ln w="7938">
              <a:solidFill>
                <a:srgbClr val="000000"/>
              </a:solidFill>
              <a:round/>
              <a:headEnd/>
              <a:tailEnd/>
            </a:ln>
          </p:spPr>
          <p:txBody>
            <a:bodyPr/>
            <a:lstStyle/>
            <a:p>
              <a:endParaRPr lang="en-US"/>
            </a:p>
          </p:txBody>
        </p:sp>
        <p:sp>
          <p:nvSpPr>
            <p:cNvPr id="5531" name="Line 415"/>
            <p:cNvSpPr>
              <a:spLocks noChangeShapeType="1"/>
            </p:cNvSpPr>
            <p:nvPr/>
          </p:nvSpPr>
          <p:spPr bwMode="auto">
            <a:xfrm>
              <a:off x="4189" y="1701"/>
              <a:ext cx="4" cy="4"/>
            </a:xfrm>
            <a:prstGeom prst="line">
              <a:avLst/>
            </a:prstGeom>
            <a:noFill/>
            <a:ln w="7938">
              <a:solidFill>
                <a:srgbClr val="000000"/>
              </a:solidFill>
              <a:round/>
              <a:headEnd/>
              <a:tailEnd/>
            </a:ln>
          </p:spPr>
          <p:txBody>
            <a:bodyPr/>
            <a:lstStyle/>
            <a:p>
              <a:endParaRPr lang="en-US"/>
            </a:p>
          </p:txBody>
        </p:sp>
        <p:sp>
          <p:nvSpPr>
            <p:cNvPr id="5532" name="Line 416"/>
            <p:cNvSpPr>
              <a:spLocks noChangeShapeType="1"/>
            </p:cNvSpPr>
            <p:nvPr/>
          </p:nvSpPr>
          <p:spPr bwMode="auto">
            <a:xfrm flipH="1">
              <a:off x="4192" y="1705"/>
              <a:ext cx="1" cy="3"/>
            </a:xfrm>
            <a:prstGeom prst="line">
              <a:avLst/>
            </a:prstGeom>
            <a:noFill/>
            <a:ln w="7938">
              <a:solidFill>
                <a:srgbClr val="000000"/>
              </a:solidFill>
              <a:round/>
              <a:headEnd/>
              <a:tailEnd/>
            </a:ln>
          </p:spPr>
          <p:txBody>
            <a:bodyPr/>
            <a:lstStyle/>
            <a:p>
              <a:endParaRPr lang="en-US"/>
            </a:p>
          </p:txBody>
        </p:sp>
        <p:sp>
          <p:nvSpPr>
            <p:cNvPr id="5533" name="Line 417"/>
            <p:cNvSpPr>
              <a:spLocks noChangeShapeType="1"/>
            </p:cNvSpPr>
            <p:nvPr/>
          </p:nvSpPr>
          <p:spPr bwMode="auto">
            <a:xfrm flipH="1">
              <a:off x="4189" y="1708"/>
              <a:ext cx="3" cy="4"/>
            </a:xfrm>
            <a:prstGeom prst="line">
              <a:avLst/>
            </a:prstGeom>
            <a:noFill/>
            <a:ln w="7938">
              <a:solidFill>
                <a:srgbClr val="000000"/>
              </a:solidFill>
              <a:round/>
              <a:headEnd/>
              <a:tailEnd/>
            </a:ln>
          </p:spPr>
          <p:txBody>
            <a:bodyPr/>
            <a:lstStyle/>
            <a:p>
              <a:endParaRPr lang="en-US"/>
            </a:p>
          </p:txBody>
        </p:sp>
        <p:sp>
          <p:nvSpPr>
            <p:cNvPr id="5534" name="Line 418"/>
            <p:cNvSpPr>
              <a:spLocks noChangeShapeType="1"/>
            </p:cNvSpPr>
            <p:nvPr/>
          </p:nvSpPr>
          <p:spPr bwMode="auto">
            <a:xfrm flipH="1">
              <a:off x="4188" y="1712"/>
              <a:ext cx="1" cy="4"/>
            </a:xfrm>
            <a:prstGeom prst="line">
              <a:avLst/>
            </a:prstGeom>
            <a:noFill/>
            <a:ln w="7938">
              <a:solidFill>
                <a:srgbClr val="000000"/>
              </a:solidFill>
              <a:round/>
              <a:headEnd/>
              <a:tailEnd/>
            </a:ln>
          </p:spPr>
          <p:txBody>
            <a:bodyPr/>
            <a:lstStyle/>
            <a:p>
              <a:endParaRPr lang="en-US"/>
            </a:p>
          </p:txBody>
        </p:sp>
        <p:sp>
          <p:nvSpPr>
            <p:cNvPr id="5535" name="Line 419"/>
            <p:cNvSpPr>
              <a:spLocks noChangeShapeType="1"/>
            </p:cNvSpPr>
            <p:nvPr/>
          </p:nvSpPr>
          <p:spPr bwMode="auto">
            <a:xfrm>
              <a:off x="4188" y="1716"/>
              <a:ext cx="1" cy="5"/>
            </a:xfrm>
            <a:prstGeom prst="line">
              <a:avLst/>
            </a:prstGeom>
            <a:noFill/>
            <a:ln w="7938">
              <a:solidFill>
                <a:srgbClr val="000000"/>
              </a:solidFill>
              <a:round/>
              <a:headEnd/>
              <a:tailEnd/>
            </a:ln>
          </p:spPr>
          <p:txBody>
            <a:bodyPr/>
            <a:lstStyle/>
            <a:p>
              <a:endParaRPr lang="en-US"/>
            </a:p>
          </p:txBody>
        </p:sp>
        <p:sp>
          <p:nvSpPr>
            <p:cNvPr id="5536" name="Line 420"/>
            <p:cNvSpPr>
              <a:spLocks noChangeShapeType="1"/>
            </p:cNvSpPr>
            <p:nvPr/>
          </p:nvSpPr>
          <p:spPr bwMode="auto">
            <a:xfrm flipH="1">
              <a:off x="4184" y="1721"/>
              <a:ext cx="5" cy="0"/>
            </a:xfrm>
            <a:prstGeom prst="line">
              <a:avLst/>
            </a:prstGeom>
            <a:noFill/>
            <a:ln w="7938">
              <a:solidFill>
                <a:srgbClr val="000000"/>
              </a:solidFill>
              <a:round/>
              <a:headEnd/>
              <a:tailEnd/>
            </a:ln>
          </p:spPr>
          <p:txBody>
            <a:bodyPr/>
            <a:lstStyle/>
            <a:p>
              <a:endParaRPr lang="en-US"/>
            </a:p>
          </p:txBody>
        </p:sp>
        <p:sp>
          <p:nvSpPr>
            <p:cNvPr id="5537" name="Line 421"/>
            <p:cNvSpPr>
              <a:spLocks noChangeShapeType="1"/>
            </p:cNvSpPr>
            <p:nvPr/>
          </p:nvSpPr>
          <p:spPr bwMode="auto">
            <a:xfrm flipH="1" flipV="1">
              <a:off x="4168" y="1697"/>
              <a:ext cx="16" cy="24"/>
            </a:xfrm>
            <a:prstGeom prst="line">
              <a:avLst/>
            </a:prstGeom>
            <a:noFill/>
            <a:ln w="7938">
              <a:solidFill>
                <a:srgbClr val="000000"/>
              </a:solidFill>
              <a:round/>
              <a:headEnd/>
              <a:tailEnd/>
            </a:ln>
          </p:spPr>
          <p:txBody>
            <a:bodyPr/>
            <a:lstStyle/>
            <a:p>
              <a:endParaRPr lang="en-US"/>
            </a:p>
          </p:txBody>
        </p:sp>
        <p:sp>
          <p:nvSpPr>
            <p:cNvPr id="5538" name="Line 422"/>
            <p:cNvSpPr>
              <a:spLocks noChangeShapeType="1"/>
            </p:cNvSpPr>
            <p:nvPr/>
          </p:nvSpPr>
          <p:spPr bwMode="auto">
            <a:xfrm flipH="1" flipV="1">
              <a:off x="4153" y="1671"/>
              <a:ext cx="15" cy="26"/>
            </a:xfrm>
            <a:prstGeom prst="line">
              <a:avLst/>
            </a:prstGeom>
            <a:noFill/>
            <a:ln w="7938">
              <a:solidFill>
                <a:srgbClr val="000000"/>
              </a:solidFill>
              <a:round/>
              <a:headEnd/>
              <a:tailEnd/>
            </a:ln>
          </p:spPr>
          <p:txBody>
            <a:bodyPr/>
            <a:lstStyle/>
            <a:p>
              <a:endParaRPr lang="en-US"/>
            </a:p>
          </p:txBody>
        </p:sp>
        <p:sp>
          <p:nvSpPr>
            <p:cNvPr id="5539" name="Line 423"/>
            <p:cNvSpPr>
              <a:spLocks noChangeShapeType="1"/>
            </p:cNvSpPr>
            <p:nvPr/>
          </p:nvSpPr>
          <p:spPr bwMode="auto">
            <a:xfrm flipH="1" flipV="1">
              <a:off x="4139" y="1645"/>
              <a:ext cx="14" cy="26"/>
            </a:xfrm>
            <a:prstGeom prst="line">
              <a:avLst/>
            </a:prstGeom>
            <a:noFill/>
            <a:ln w="7938">
              <a:solidFill>
                <a:srgbClr val="000000"/>
              </a:solidFill>
              <a:round/>
              <a:headEnd/>
              <a:tailEnd/>
            </a:ln>
          </p:spPr>
          <p:txBody>
            <a:bodyPr/>
            <a:lstStyle/>
            <a:p>
              <a:endParaRPr lang="en-US"/>
            </a:p>
          </p:txBody>
        </p:sp>
        <p:sp>
          <p:nvSpPr>
            <p:cNvPr id="5540" name="Line 424"/>
            <p:cNvSpPr>
              <a:spLocks noChangeShapeType="1"/>
            </p:cNvSpPr>
            <p:nvPr/>
          </p:nvSpPr>
          <p:spPr bwMode="auto">
            <a:xfrm flipH="1" flipV="1">
              <a:off x="4124" y="1619"/>
              <a:ext cx="15" cy="26"/>
            </a:xfrm>
            <a:prstGeom prst="line">
              <a:avLst/>
            </a:prstGeom>
            <a:noFill/>
            <a:ln w="7938">
              <a:solidFill>
                <a:srgbClr val="000000"/>
              </a:solidFill>
              <a:round/>
              <a:headEnd/>
              <a:tailEnd/>
            </a:ln>
          </p:spPr>
          <p:txBody>
            <a:bodyPr/>
            <a:lstStyle/>
            <a:p>
              <a:endParaRPr lang="en-US"/>
            </a:p>
          </p:txBody>
        </p:sp>
        <p:sp>
          <p:nvSpPr>
            <p:cNvPr id="5541" name="Line 425"/>
            <p:cNvSpPr>
              <a:spLocks noChangeShapeType="1"/>
            </p:cNvSpPr>
            <p:nvPr/>
          </p:nvSpPr>
          <p:spPr bwMode="auto">
            <a:xfrm flipH="1" flipV="1">
              <a:off x="4107" y="1595"/>
              <a:ext cx="17" cy="24"/>
            </a:xfrm>
            <a:prstGeom prst="line">
              <a:avLst/>
            </a:prstGeom>
            <a:noFill/>
            <a:ln w="7938">
              <a:solidFill>
                <a:srgbClr val="000000"/>
              </a:solidFill>
              <a:round/>
              <a:headEnd/>
              <a:tailEnd/>
            </a:ln>
          </p:spPr>
          <p:txBody>
            <a:bodyPr/>
            <a:lstStyle/>
            <a:p>
              <a:endParaRPr lang="en-US"/>
            </a:p>
          </p:txBody>
        </p:sp>
        <p:sp>
          <p:nvSpPr>
            <p:cNvPr id="5542" name="Line 426"/>
            <p:cNvSpPr>
              <a:spLocks noChangeShapeType="1"/>
            </p:cNvSpPr>
            <p:nvPr/>
          </p:nvSpPr>
          <p:spPr bwMode="auto">
            <a:xfrm flipH="1" flipV="1">
              <a:off x="4087" y="1573"/>
              <a:ext cx="20" cy="22"/>
            </a:xfrm>
            <a:prstGeom prst="line">
              <a:avLst/>
            </a:prstGeom>
            <a:noFill/>
            <a:ln w="7938">
              <a:solidFill>
                <a:srgbClr val="000000"/>
              </a:solidFill>
              <a:round/>
              <a:headEnd/>
              <a:tailEnd/>
            </a:ln>
          </p:spPr>
          <p:txBody>
            <a:bodyPr/>
            <a:lstStyle/>
            <a:p>
              <a:endParaRPr lang="en-US"/>
            </a:p>
          </p:txBody>
        </p:sp>
        <p:sp>
          <p:nvSpPr>
            <p:cNvPr id="5543" name="Line 427"/>
            <p:cNvSpPr>
              <a:spLocks noChangeShapeType="1"/>
            </p:cNvSpPr>
            <p:nvPr/>
          </p:nvSpPr>
          <p:spPr bwMode="auto">
            <a:xfrm flipV="1">
              <a:off x="4087" y="1571"/>
              <a:ext cx="0" cy="2"/>
            </a:xfrm>
            <a:prstGeom prst="line">
              <a:avLst/>
            </a:prstGeom>
            <a:noFill/>
            <a:ln w="7938">
              <a:solidFill>
                <a:srgbClr val="000000"/>
              </a:solidFill>
              <a:round/>
              <a:headEnd/>
              <a:tailEnd/>
            </a:ln>
          </p:spPr>
          <p:txBody>
            <a:bodyPr/>
            <a:lstStyle/>
            <a:p>
              <a:endParaRPr lang="en-US"/>
            </a:p>
          </p:txBody>
        </p:sp>
        <p:sp>
          <p:nvSpPr>
            <p:cNvPr id="5544" name="Line 428"/>
            <p:cNvSpPr>
              <a:spLocks noChangeShapeType="1"/>
            </p:cNvSpPr>
            <p:nvPr/>
          </p:nvSpPr>
          <p:spPr bwMode="auto">
            <a:xfrm flipV="1">
              <a:off x="4087" y="1568"/>
              <a:ext cx="1" cy="3"/>
            </a:xfrm>
            <a:prstGeom prst="line">
              <a:avLst/>
            </a:prstGeom>
            <a:noFill/>
            <a:ln w="7938">
              <a:solidFill>
                <a:srgbClr val="000000"/>
              </a:solidFill>
              <a:round/>
              <a:headEnd/>
              <a:tailEnd/>
            </a:ln>
          </p:spPr>
          <p:txBody>
            <a:bodyPr/>
            <a:lstStyle/>
            <a:p>
              <a:endParaRPr lang="en-US"/>
            </a:p>
          </p:txBody>
        </p:sp>
        <p:sp>
          <p:nvSpPr>
            <p:cNvPr id="5545" name="Line 429"/>
            <p:cNvSpPr>
              <a:spLocks noChangeShapeType="1"/>
            </p:cNvSpPr>
            <p:nvPr/>
          </p:nvSpPr>
          <p:spPr bwMode="auto">
            <a:xfrm>
              <a:off x="4088" y="1568"/>
              <a:ext cx="1" cy="0"/>
            </a:xfrm>
            <a:prstGeom prst="line">
              <a:avLst/>
            </a:prstGeom>
            <a:noFill/>
            <a:ln w="7938">
              <a:solidFill>
                <a:srgbClr val="000000"/>
              </a:solidFill>
              <a:round/>
              <a:headEnd/>
              <a:tailEnd/>
            </a:ln>
          </p:spPr>
          <p:txBody>
            <a:bodyPr/>
            <a:lstStyle/>
            <a:p>
              <a:endParaRPr lang="en-US"/>
            </a:p>
          </p:txBody>
        </p:sp>
        <p:sp>
          <p:nvSpPr>
            <p:cNvPr id="5546" name="Line 430"/>
            <p:cNvSpPr>
              <a:spLocks noChangeShapeType="1"/>
            </p:cNvSpPr>
            <p:nvPr/>
          </p:nvSpPr>
          <p:spPr bwMode="auto">
            <a:xfrm flipV="1">
              <a:off x="4089" y="1567"/>
              <a:ext cx="3" cy="1"/>
            </a:xfrm>
            <a:prstGeom prst="line">
              <a:avLst/>
            </a:prstGeom>
            <a:noFill/>
            <a:ln w="7938">
              <a:solidFill>
                <a:srgbClr val="000000"/>
              </a:solidFill>
              <a:round/>
              <a:headEnd/>
              <a:tailEnd/>
            </a:ln>
          </p:spPr>
          <p:txBody>
            <a:bodyPr/>
            <a:lstStyle/>
            <a:p>
              <a:endParaRPr lang="en-US"/>
            </a:p>
          </p:txBody>
        </p:sp>
        <p:sp>
          <p:nvSpPr>
            <p:cNvPr id="5547" name="Line 431"/>
            <p:cNvSpPr>
              <a:spLocks noChangeShapeType="1"/>
            </p:cNvSpPr>
            <p:nvPr/>
          </p:nvSpPr>
          <p:spPr bwMode="auto">
            <a:xfrm>
              <a:off x="4092" y="1567"/>
              <a:ext cx="6" cy="0"/>
            </a:xfrm>
            <a:prstGeom prst="line">
              <a:avLst/>
            </a:prstGeom>
            <a:noFill/>
            <a:ln w="7938">
              <a:solidFill>
                <a:srgbClr val="000000"/>
              </a:solidFill>
              <a:round/>
              <a:headEnd/>
              <a:tailEnd/>
            </a:ln>
          </p:spPr>
          <p:txBody>
            <a:bodyPr/>
            <a:lstStyle/>
            <a:p>
              <a:endParaRPr lang="en-US"/>
            </a:p>
          </p:txBody>
        </p:sp>
        <p:sp>
          <p:nvSpPr>
            <p:cNvPr id="5548" name="Line 432"/>
            <p:cNvSpPr>
              <a:spLocks noChangeShapeType="1"/>
            </p:cNvSpPr>
            <p:nvPr/>
          </p:nvSpPr>
          <p:spPr bwMode="auto">
            <a:xfrm flipV="1">
              <a:off x="4098" y="1539"/>
              <a:ext cx="37" cy="28"/>
            </a:xfrm>
            <a:prstGeom prst="line">
              <a:avLst/>
            </a:prstGeom>
            <a:noFill/>
            <a:ln w="7938">
              <a:solidFill>
                <a:srgbClr val="000000"/>
              </a:solidFill>
              <a:round/>
              <a:headEnd/>
              <a:tailEnd/>
            </a:ln>
          </p:spPr>
          <p:txBody>
            <a:bodyPr/>
            <a:lstStyle/>
            <a:p>
              <a:endParaRPr lang="en-US"/>
            </a:p>
          </p:txBody>
        </p:sp>
        <p:sp>
          <p:nvSpPr>
            <p:cNvPr id="5549" name="Line 433"/>
            <p:cNvSpPr>
              <a:spLocks noChangeShapeType="1"/>
            </p:cNvSpPr>
            <p:nvPr/>
          </p:nvSpPr>
          <p:spPr bwMode="auto">
            <a:xfrm>
              <a:off x="4135" y="1539"/>
              <a:ext cx="5" cy="7"/>
            </a:xfrm>
            <a:prstGeom prst="line">
              <a:avLst/>
            </a:prstGeom>
            <a:noFill/>
            <a:ln w="7938">
              <a:solidFill>
                <a:srgbClr val="000000"/>
              </a:solidFill>
              <a:round/>
              <a:headEnd/>
              <a:tailEnd/>
            </a:ln>
          </p:spPr>
          <p:txBody>
            <a:bodyPr/>
            <a:lstStyle/>
            <a:p>
              <a:endParaRPr lang="en-US"/>
            </a:p>
          </p:txBody>
        </p:sp>
        <p:sp>
          <p:nvSpPr>
            <p:cNvPr id="5550" name="Line 434"/>
            <p:cNvSpPr>
              <a:spLocks noChangeShapeType="1"/>
            </p:cNvSpPr>
            <p:nvPr/>
          </p:nvSpPr>
          <p:spPr bwMode="auto">
            <a:xfrm>
              <a:off x="4140" y="1546"/>
              <a:ext cx="4" cy="8"/>
            </a:xfrm>
            <a:prstGeom prst="line">
              <a:avLst/>
            </a:prstGeom>
            <a:noFill/>
            <a:ln w="7938">
              <a:solidFill>
                <a:srgbClr val="000000"/>
              </a:solidFill>
              <a:round/>
              <a:headEnd/>
              <a:tailEnd/>
            </a:ln>
          </p:spPr>
          <p:txBody>
            <a:bodyPr/>
            <a:lstStyle/>
            <a:p>
              <a:endParaRPr lang="en-US"/>
            </a:p>
          </p:txBody>
        </p:sp>
        <p:sp>
          <p:nvSpPr>
            <p:cNvPr id="5551" name="Line 435"/>
            <p:cNvSpPr>
              <a:spLocks noChangeShapeType="1"/>
            </p:cNvSpPr>
            <p:nvPr/>
          </p:nvSpPr>
          <p:spPr bwMode="auto">
            <a:xfrm>
              <a:off x="4144" y="1554"/>
              <a:ext cx="1" cy="10"/>
            </a:xfrm>
            <a:prstGeom prst="line">
              <a:avLst/>
            </a:prstGeom>
            <a:noFill/>
            <a:ln w="7938">
              <a:solidFill>
                <a:srgbClr val="000000"/>
              </a:solidFill>
              <a:round/>
              <a:headEnd/>
              <a:tailEnd/>
            </a:ln>
          </p:spPr>
          <p:txBody>
            <a:bodyPr/>
            <a:lstStyle/>
            <a:p>
              <a:endParaRPr lang="en-US"/>
            </a:p>
          </p:txBody>
        </p:sp>
        <p:sp>
          <p:nvSpPr>
            <p:cNvPr id="5552" name="Line 436"/>
            <p:cNvSpPr>
              <a:spLocks noChangeShapeType="1"/>
            </p:cNvSpPr>
            <p:nvPr/>
          </p:nvSpPr>
          <p:spPr bwMode="auto">
            <a:xfrm>
              <a:off x="4145" y="1564"/>
              <a:ext cx="3" cy="7"/>
            </a:xfrm>
            <a:prstGeom prst="line">
              <a:avLst/>
            </a:prstGeom>
            <a:noFill/>
            <a:ln w="7938">
              <a:solidFill>
                <a:srgbClr val="000000"/>
              </a:solidFill>
              <a:round/>
              <a:headEnd/>
              <a:tailEnd/>
            </a:ln>
          </p:spPr>
          <p:txBody>
            <a:bodyPr/>
            <a:lstStyle/>
            <a:p>
              <a:endParaRPr lang="en-US"/>
            </a:p>
          </p:txBody>
        </p:sp>
        <p:sp>
          <p:nvSpPr>
            <p:cNvPr id="5553" name="Line 437"/>
            <p:cNvSpPr>
              <a:spLocks noChangeShapeType="1"/>
            </p:cNvSpPr>
            <p:nvPr/>
          </p:nvSpPr>
          <p:spPr bwMode="auto">
            <a:xfrm>
              <a:off x="4148" y="1571"/>
              <a:ext cx="5" cy="4"/>
            </a:xfrm>
            <a:prstGeom prst="line">
              <a:avLst/>
            </a:prstGeom>
            <a:noFill/>
            <a:ln w="7938">
              <a:solidFill>
                <a:srgbClr val="000000"/>
              </a:solidFill>
              <a:round/>
              <a:headEnd/>
              <a:tailEnd/>
            </a:ln>
          </p:spPr>
          <p:txBody>
            <a:bodyPr/>
            <a:lstStyle/>
            <a:p>
              <a:endParaRPr lang="en-US"/>
            </a:p>
          </p:txBody>
        </p:sp>
        <p:sp>
          <p:nvSpPr>
            <p:cNvPr id="5554" name="Freeform 438"/>
            <p:cNvSpPr>
              <a:spLocks/>
            </p:cNvSpPr>
            <p:nvPr/>
          </p:nvSpPr>
          <p:spPr bwMode="auto">
            <a:xfrm>
              <a:off x="4563" y="1617"/>
              <a:ext cx="174" cy="153"/>
            </a:xfrm>
            <a:custGeom>
              <a:avLst/>
              <a:gdLst>
                <a:gd name="T0" fmla="*/ 123 w 174"/>
                <a:gd name="T1" fmla="*/ 0 h 153"/>
                <a:gd name="T2" fmla="*/ 137 w 174"/>
                <a:gd name="T3" fmla="*/ 9 h 153"/>
                <a:gd name="T4" fmla="*/ 153 w 174"/>
                <a:gd name="T5" fmla="*/ 18 h 153"/>
                <a:gd name="T6" fmla="*/ 165 w 174"/>
                <a:gd name="T7" fmla="*/ 29 h 153"/>
                <a:gd name="T8" fmla="*/ 174 w 174"/>
                <a:gd name="T9" fmla="*/ 40 h 153"/>
                <a:gd name="T10" fmla="*/ 157 w 174"/>
                <a:gd name="T11" fmla="*/ 46 h 153"/>
                <a:gd name="T12" fmla="*/ 142 w 174"/>
                <a:gd name="T13" fmla="*/ 55 h 153"/>
                <a:gd name="T14" fmla="*/ 125 w 174"/>
                <a:gd name="T15" fmla="*/ 67 h 153"/>
                <a:gd name="T16" fmla="*/ 110 w 174"/>
                <a:gd name="T17" fmla="*/ 77 h 153"/>
                <a:gd name="T18" fmla="*/ 83 w 174"/>
                <a:gd name="T19" fmla="*/ 96 h 153"/>
                <a:gd name="T20" fmla="*/ 57 w 174"/>
                <a:gd name="T21" fmla="*/ 113 h 153"/>
                <a:gd name="T22" fmla="*/ 33 w 174"/>
                <a:gd name="T23" fmla="*/ 134 h 153"/>
                <a:gd name="T24" fmla="*/ 33 w 174"/>
                <a:gd name="T25" fmla="*/ 133 h 153"/>
                <a:gd name="T26" fmla="*/ 27 w 174"/>
                <a:gd name="T27" fmla="*/ 135 h 153"/>
                <a:gd name="T28" fmla="*/ 22 w 174"/>
                <a:gd name="T29" fmla="*/ 141 h 153"/>
                <a:gd name="T30" fmla="*/ 18 w 174"/>
                <a:gd name="T31" fmla="*/ 147 h 153"/>
                <a:gd name="T32" fmla="*/ 14 w 174"/>
                <a:gd name="T33" fmla="*/ 151 h 153"/>
                <a:gd name="T34" fmla="*/ 8 w 174"/>
                <a:gd name="T35" fmla="*/ 153 h 153"/>
                <a:gd name="T36" fmla="*/ 0 w 174"/>
                <a:gd name="T37" fmla="*/ 149 h 153"/>
                <a:gd name="T38" fmla="*/ 13 w 174"/>
                <a:gd name="T39" fmla="*/ 137 h 153"/>
                <a:gd name="T40" fmla="*/ 24 w 174"/>
                <a:gd name="T41" fmla="*/ 124 h 153"/>
                <a:gd name="T42" fmla="*/ 33 w 174"/>
                <a:gd name="T43" fmla="*/ 110 h 153"/>
                <a:gd name="T44" fmla="*/ 44 w 174"/>
                <a:gd name="T45" fmla="*/ 98 h 153"/>
                <a:gd name="T46" fmla="*/ 58 w 174"/>
                <a:gd name="T47" fmla="*/ 89 h 153"/>
                <a:gd name="T48" fmla="*/ 58 w 174"/>
                <a:gd name="T49" fmla="*/ 88 h 153"/>
                <a:gd name="T50" fmla="*/ 57 w 174"/>
                <a:gd name="T51" fmla="*/ 88 h 153"/>
                <a:gd name="T52" fmla="*/ 55 w 174"/>
                <a:gd name="T53" fmla="*/ 87 h 153"/>
                <a:gd name="T54" fmla="*/ 55 w 174"/>
                <a:gd name="T55" fmla="*/ 85 h 153"/>
                <a:gd name="T56" fmla="*/ 98 w 174"/>
                <a:gd name="T57" fmla="*/ 30 h 153"/>
                <a:gd name="T58" fmla="*/ 118 w 174"/>
                <a:gd name="T59" fmla="*/ 1 h 153"/>
                <a:gd name="T60" fmla="*/ 123 w 174"/>
                <a:gd name="T61" fmla="*/ 0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4"/>
                <a:gd name="T94" fmla="*/ 0 h 153"/>
                <a:gd name="T95" fmla="*/ 174 w 174"/>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4" h="153">
                  <a:moveTo>
                    <a:pt x="123" y="0"/>
                  </a:moveTo>
                  <a:lnTo>
                    <a:pt x="137" y="9"/>
                  </a:lnTo>
                  <a:lnTo>
                    <a:pt x="153" y="18"/>
                  </a:lnTo>
                  <a:lnTo>
                    <a:pt x="165" y="29"/>
                  </a:lnTo>
                  <a:lnTo>
                    <a:pt x="174" y="40"/>
                  </a:lnTo>
                  <a:lnTo>
                    <a:pt x="157" y="46"/>
                  </a:lnTo>
                  <a:lnTo>
                    <a:pt x="142" y="55"/>
                  </a:lnTo>
                  <a:lnTo>
                    <a:pt x="125" y="67"/>
                  </a:lnTo>
                  <a:lnTo>
                    <a:pt x="110" y="77"/>
                  </a:lnTo>
                  <a:lnTo>
                    <a:pt x="83" y="96"/>
                  </a:lnTo>
                  <a:lnTo>
                    <a:pt x="57" y="113"/>
                  </a:lnTo>
                  <a:lnTo>
                    <a:pt x="33" y="134"/>
                  </a:lnTo>
                  <a:lnTo>
                    <a:pt x="33" y="133"/>
                  </a:lnTo>
                  <a:lnTo>
                    <a:pt x="27" y="135"/>
                  </a:lnTo>
                  <a:lnTo>
                    <a:pt x="22" y="141"/>
                  </a:lnTo>
                  <a:lnTo>
                    <a:pt x="18" y="147"/>
                  </a:lnTo>
                  <a:lnTo>
                    <a:pt x="14" y="151"/>
                  </a:lnTo>
                  <a:lnTo>
                    <a:pt x="8" y="153"/>
                  </a:lnTo>
                  <a:lnTo>
                    <a:pt x="0" y="149"/>
                  </a:lnTo>
                  <a:lnTo>
                    <a:pt x="13" y="137"/>
                  </a:lnTo>
                  <a:lnTo>
                    <a:pt x="24" y="124"/>
                  </a:lnTo>
                  <a:lnTo>
                    <a:pt x="33" y="110"/>
                  </a:lnTo>
                  <a:lnTo>
                    <a:pt x="44" y="98"/>
                  </a:lnTo>
                  <a:lnTo>
                    <a:pt x="58" y="89"/>
                  </a:lnTo>
                  <a:lnTo>
                    <a:pt x="58" y="88"/>
                  </a:lnTo>
                  <a:lnTo>
                    <a:pt x="57" y="88"/>
                  </a:lnTo>
                  <a:lnTo>
                    <a:pt x="55" y="87"/>
                  </a:lnTo>
                  <a:lnTo>
                    <a:pt x="55" y="85"/>
                  </a:lnTo>
                  <a:lnTo>
                    <a:pt x="98" y="30"/>
                  </a:lnTo>
                  <a:lnTo>
                    <a:pt x="118" y="1"/>
                  </a:lnTo>
                  <a:lnTo>
                    <a:pt x="123" y="0"/>
                  </a:lnTo>
                  <a:close/>
                </a:path>
              </a:pathLst>
            </a:custGeom>
            <a:solidFill>
              <a:srgbClr val="000000"/>
            </a:solidFill>
            <a:ln w="0">
              <a:solidFill>
                <a:srgbClr val="000000"/>
              </a:solidFill>
              <a:prstDash val="solid"/>
              <a:round/>
              <a:headEnd/>
              <a:tailEnd/>
            </a:ln>
          </p:spPr>
          <p:txBody>
            <a:bodyPr/>
            <a:lstStyle/>
            <a:p>
              <a:endParaRPr lang="en-US"/>
            </a:p>
          </p:txBody>
        </p:sp>
        <p:sp>
          <p:nvSpPr>
            <p:cNvPr id="5555" name="Line 439"/>
            <p:cNvSpPr>
              <a:spLocks noChangeShapeType="1"/>
            </p:cNvSpPr>
            <p:nvPr/>
          </p:nvSpPr>
          <p:spPr bwMode="auto">
            <a:xfrm flipH="1">
              <a:off x="4720" y="1657"/>
              <a:ext cx="17" cy="6"/>
            </a:xfrm>
            <a:prstGeom prst="line">
              <a:avLst/>
            </a:prstGeom>
            <a:noFill/>
            <a:ln w="7938">
              <a:solidFill>
                <a:srgbClr val="000000"/>
              </a:solidFill>
              <a:round/>
              <a:headEnd/>
              <a:tailEnd/>
            </a:ln>
          </p:spPr>
          <p:txBody>
            <a:bodyPr/>
            <a:lstStyle/>
            <a:p>
              <a:endParaRPr lang="en-US"/>
            </a:p>
          </p:txBody>
        </p:sp>
        <p:sp>
          <p:nvSpPr>
            <p:cNvPr id="5556" name="Line 440"/>
            <p:cNvSpPr>
              <a:spLocks noChangeShapeType="1"/>
            </p:cNvSpPr>
            <p:nvPr/>
          </p:nvSpPr>
          <p:spPr bwMode="auto">
            <a:xfrm flipH="1">
              <a:off x="4705" y="1663"/>
              <a:ext cx="15" cy="9"/>
            </a:xfrm>
            <a:prstGeom prst="line">
              <a:avLst/>
            </a:prstGeom>
            <a:noFill/>
            <a:ln w="7938">
              <a:solidFill>
                <a:srgbClr val="000000"/>
              </a:solidFill>
              <a:round/>
              <a:headEnd/>
              <a:tailEnd/>
            </a:ln>
          </p:spPr>
          <p:txBody>
            <a:bodyPr/>
            <a:lstStyle/>
            <a:p>
              <a:endParaRPr lang="en-US"/>
            </a:p>
          </p:txBody>
        </p:sp>
        <p:sp>
          <p:nvSpPr>
            <p:cNvPr id="5557" name="Line 441"/>
            <p:cNvSpPr>
              <a:spLocks noChangeShapeType="1"/>
            </p:cNvSpPr>
            <p:nvPr/>
          </p:nvSpPr>
          <p:spPr bwMode="auto">
            <a:xfrm flipH="1">
              <a:off x="4688" y="1672"/>
              <a:ext cx="17" cy="12"/>
            </a:xfrm>
            <a:prstGeom prst="line">
              <a:avLst/>
            </a:prstGeom>
            <a:noFill/>
            <a:ln w="7938">
              <a:solidFill>
                <a:srgbClr val="000000"/>
              </a:solidFill>
              <a:round/>
              <a:headEnd/>
              <a:tailEnd/>
            </a:ln>
          </p:spPr>
          <p:txBody>
            <a:bodyPr/>
            <a:lstStyle/>
            <a:p>
              <a:endParaRPr lang="en-US"/>
            </a:p>
          </p:txBody>
        </p:sp>
        <p:sp>
          <p:nvSpPr>
            <p:cNvPr id="5558" name="Line 442"/>
            <p:cNvSpPr>
              <a:spLocks noChangeShapeType="1"/>
            </p:cNvSpPr>
            <p:nvPr/>
          </p:nvSpPr>
          <p:spPr bwMode="auto">
            <a:xfrm flipH="1">
              <a:off x="4673" y="1684"/>
              <a:ext cx="15" cy="10"/>
            </a:xfrm>
            <a:prstGeom prst="line">
              <a:avLst/>
            </a:prstGeom>
            <a:noFill/>
            <a:ln w="7938">
              <a:solidFill>
                <a:srgbClr val="000000"/>
              </a:solidFill>
              <a:round/>
              <a:headEnd/>
              <a:tailEnd/>
            </a:ln>
          </p:spPr>
          <p:txBody>
            <a:bodyPr/>
            <a:lstStyle/>
            <a:p>
              <a:endParaRPr lang="en-US"/>
            </a:p>
          </p:txBody>
        </p:sp>
        <p:sp>
          <p:nvSpPr>
            <p:cNvPr id="5559" name="Line 443"/>
            <p:cNvSpPr>
              <a:spLocks noChangeShapeType="1"/>
            </p:cNvSpPr>
            <p:nvPr/>
          </p:nvSpPr>
          <p:spPr bwMode="auto">
            <a:xfrm flipH="1">
              <a:off x="4646" y="1694"/>
              <a:ext cx="27" cy="19"/>
            </a:xfrm>
            <a:prstGeom prst="line">
              <a:avLst/>
            </a:prstGeom>
            <a:noFill/>
            <a:ln w="7938">
              <a:solidFill>
                <a:srgbClr val="000000"/>
              </a:solidFill>
              <a:round/>
              <a:headEnd/>
              <a:tailEnd/>
            </a:ln>
          </p:spPr>
          <p:txBody>
            <a:bodyPr/>
            <a:lstStyle/>
            <a:p>
              <a:endParaRPr lang="en-US"/>
            </a:p>
          </p:txBody>
        </p:sp>
        <p:sp>
          <p:nvSpPr>
            <p:cNvPr id="5560" name="Line 444"/>
            <p:cNvSpPr>
              <a:spLocks noChangeShapeType="1"/>
            </p:cNvSpPr>
            <p:nvPr/>
          </p:nvSpPr>
          <p:spPr bwMode="auto">
            <a:xfrm flipH="1">
              <a:off x="4620" y="1713"/>
              <a:ext cx="26" cy="17"/>
            </a:xfrm>
            <a:prstGeom prst="line">
              <a:avLst/>
            </a:prstGeom>
            <a:noFill/>
            <a:ln w="7938">
              <a:solidFill>
                <a:srgbClr val="000000"/>
              </a:solidFill>
              <a:round/>
              <a:headEnd/>
              <a:tailEnd/>
            </a:ln>
          </p:spPr>
          <p:txBody>
            <a:bodyPr/>
            <a:lstStyle/>
            <a:p>
              <a:endParaRPr lang="en-US"/>
            </a:p>
          </p:txBody>
        </p:sp>
        <p:sp>
          <p:nvSpPr>
            <p:cNvPr id="5561" name="Line 445"/>
            <p:cNvSpPr>
              <a:spLocks noChangeShapeType="1"/>
            </p:cNvSpPr>
            <p:nvPr/>
          </p:nvSpPr>
          <p:spPr bwMode="auto">
            <a:xfrm flipH="1">
              <a:off x="4596" y="1730"/>
              <a:ext cx="24" cy="21"/>
            </a:xfrm>
            <a:prstGeom prst="line">
              <a:avLst/>
            </a:prstGeom>
            <a:noFill/>
            <a:ln w="7938">
              <a:solidFill>
                <a:srgbClr val="000000"/>
              </a:solidFill>
              <a:round/>
              <a:headEnd/>
              <a:tailEnd/>
            </a:ln>
          </p:spPr>
          <p:txBody>
            <a:bodyPr/>
            <a:lstStyle/>
            <a:p>
              <a:endParaRPr lang="en-US"/>
            </a:p>
          </p:txBody>
        </p:sp>
        <p:sp>
          <p:nvSpPr>
            <p:cNvPr id="5562" name="Line 446"/>
            <p:cNvSpPr>
              <a:spLocks noChangeShapeType="1"/>
            </p:cNvSpPr>
            <p:nvPr/>
          </p:nvSpPr>
          <p:spPr bwMode="auto">
            <a:xfrm flipV="1">
              <a:off x="4596" y="1750"/>
              <a:ext cx="0" cy="1"/>
            </a:xfrm>
            <a:prstGeom prst="line">
              <a:avLst/>
            </a:prstGeom>
            <a:noFill/>
            <a:ln w="7938">
              <a:solidFill>
                <a:srgbClr val="000000"/>
              </a:solidFill>
              <a:round/>
              <a:headEnd/>
              <a:tailEnd/>
            </a:ln>
          </p:spPr>
          <p:txBody>
            <a:bodyPr/>
            <a:lstStyle/>
            <a:p>
              <a:endParaRPr lang="en-US"/>
            </a:p>
          </p:txBody>
        </p:sp>
        <p:sp>
          <p:nvSpPr>
            <p:cNvPr id="5563" name="Line 447"/>
            <p:cNvSpPr>
              <a:spLocks noChangeShapeType="1"/>
            </p:cNvSpPr>
            <p:nvPr/>
          </p:nvSpPr>
          <p:spPr bwMode="auto">
            <a:xfrm flipH="1">
              <a:off x="4590" y="1750"/>
              <a:ext cx="6" cy="2"/>
            </a:xfrm>
            <a:prstGeom prst="line">
              <a:avLst/>
            </a:prstGeom>
            <a:noFill/>
            <a:ln w="7938">
              <a:solidFill>
                <a:srgbClr val="000000"/>
              </a:solidFill>
              <a:round/>
              <a:headEnd/>
              <a:tailEnd/>
            </a:ln>
          </p:spPr>
          <p:txBody>
            <a:bodyPr/>
            <a:lstStyle/>
            <a:p>
              <a:endParaRPr lang="en-US"/>
            </a:p>
          </p:txBody>
        </p:sp>
        <p:sp>
          <p:nvSpPr>
            <p:cNvPr id="5564" name="Line 448"/>
            <p:cNvSpPr>
              <a:spLocks noChangeShapeType="1"/>
            </p:cNvSpPr>
            <p:nvPr/>
          </p:nvSpPr>
          <p:spPr bwMode="auto">
            <a:xfrm flipH="1">
              <a:off x="4585" y="1752"/>
              <a:ext cx="5" cy="6"/>
            </a:xfrm>
            <a:prstGeom prst="line">
              <a:avLst/>
            </a:prstGeom>
            <a:noFill/>
            <a:ln w="7938">
              <a:solidFill>
                <a:srgbClr val="000000"/>
              </a:solidFill>
              <a:round/>
              <a:headEnd/>
              <a:tailEnd/>
            </a:ln>
          </p:spPr>
          <p:txBody>
            <a:bodyPr/>
            <a:lstStyle/>
            <a:p>
              <a:endParaRPr lang="en-US"/>
            </a:p>
          </p:txBody>
        </p:sp>
        <p:sp>
          <p:nvSpPr>
            <p:cNvPr id="5565" name="Line 449"/>
            <p:cNvSpPr>
              <a:spLocks noChangeShapeType="1"/>
            </p:cNvSpPr>
            <p:nvPr/>
          </p:nvSpPr>
          <p:spPr bwMode="auto">
            <a:xfrm flipH="1">
              <a:off x="4581" y="1758"/>
              <a:ext cx="4" cy="6"/>
            </a:xfrm>
            <a:prstGeom prst="line">
              <a:avLst/>
            </a:prstGeom>
            <a:noFill/>
            <a:ln w="7938">
              <a:solidFill>
                <a:srgbClr val="000000"/>
              </a:solidFill>
              <a:round/>
              <a:headEnd/>
              <a:tailEnd/>
            </a:ln>
          </p:spPr>
          <p:txBody>
            <a:bodyPr/>
            <a:lstStyle/>
            <a:p>
              <a:endParaRPr lang="en-US"/>
            </a:p>
          </p:txBody>
        </p:sp>
        <p:sp>
          <p:nvSpPr>
            <p:cNvPr id="5566" name="Line 450"/>
            <p:cNvSpPr>
              <a:spLocks noChangeShapeType="1"/>
            </p:cNvSpPr>
            <p:nvPr/>
          </p:nvSpPr>
          <p:spPr bwMode="auto">
            <a:xfrm flipH="1">
              <a:off x="4577" y="1764"/>
              <a:ext cx="4" cy="4"/>
            </a:xfrm>
            <a:prstGeom prst="line">
              <a:avLst/>
            </a:prstGeom>
            <a:noFill/>
            <a:ln w="7938">
              <a:solidFill>
                <a:srgbClr val="000000"/>
              </a:solidFill>
              <a:round/>
              <a:headEnd/>
              <a:tailEnd/>
            </a:ln>
          </p:spPr>
          <p:txBody>
            <a:bodyPr/>
            <a:lstStyle/>
            <a:p>
              <a:endParaRPr lang="en-US"/>
            </a:p>
          </p:txBody>
        </p:sp>
        <p:sp>
          <p:nvSpPr>
            <p:cNvPr id="5567" name="Line 451"/>
            <p:cNvSpPr>
              <a:spLocks noChangeShapeType="1"/>
            </p:cNvSpPr>
            <p:nvPr/>
          </p:nvSpPr>
          <p:spPr bwMode="auto">
            <a:xfrm flipH="1">
              <a:off x="4571" y="1768"/>
              <a:ext cx="6" cy="2"/>
            </a:xfrm>
            <a:prstGeom prst="line">
              <a:avLst/>
            </a:prstGeom>
            <a:noFill/>
            <a:ln w="7938">
              <a:solidFill>
                <a:srgbClr val="000000"/>
              </a:solidFill>
              <a:round/>
              <a:headEnd/>
              <a:tailEnd/>
            </a:ln>
          </p:spPr>
          <p:txBody>
            <a:bodyPr/>
            <a:lstStyle/>
            <a:p>
              <a:endParaRPr lang="en-US"/>
            </a:p>
          </p:txBody>
        </p:sp>
        <p:sp>
          <p:nvSpPr>
            <p:cNvPr id="5568" name="Line 452"/>
            <p:cNvSpPr>
              <a:spLocks noChangeShapeType="1"/>
            </p:cNvSpPr>
            <p:nvPr/>
          </p:nvSpPr>
          <p:spPr bwMode="auto">
            <a:xfrm flipH="1" flipV="1">
              <a:off x="4563" y="1766"/>
              <a:ext cx="8" cy="4"/>
            </a:xfrm>
            <a:prstGeom prst="line">
              <a:avLst/>
            </a:prstGeom>
            <a:noFill/>
            <a:ln w="7938">
              <a:solidFill>
                <a:srgbClr val="000000"/>
              </a:solidFill>
              <a:round/>
              <a:headEnd/>
              <a:tailEnd/>
            </a:ln>
          </p:spPr>
          <p:txBody>
            <a:bodyPr/>
            <a:lstStyle/>
            <a:p>
              <a:endParaRPr lang="en-US"/>
            </a:p>
          </p:txBody>
        </p:sp>
        <p:sp>
          <p:nvSpPr>
            <p:cNvPr id="5569" name="Line 453"/>
            <p:cNvSpPr>
              <a:spLocks noChangeShapeType="1"/>
            </p:cNvSpPr>
            <p:nvPr/>
          </p:nvSpPr>
          <p:spPr bwMode="auto">
            <a:xfrm flipV="1">
              <a:off x="4563" y="1754"/>
              <a:ext cx="13" cy="12"/>
            </a:xfrm>
            <a:prstGeom prst="line">
              <a:avLst/>
            </a:prstGeom>
            <a:noFill/>
            <a:ln w="7938">
              <a:solidFill>
                <a:srgbClr val="000000"/>
              </a:solidFill>
              <a:round/>
              <a:headEnd/>
              <a:tailEnd/>
            </a:ln>
          </p:spPr>
          <p:txBody>
            <a:bodyPr/>
            <a:lstStyle/>
            <a:p>
              <a:endParaRPr lang="en-US"/>
            </a:p>
          </p:txBody>
        </p:sp>
        <p:sp>
          <p:nvSpPr>
            <p:cNvPr id="5570" name="Line 454"/>
            <p:cNvSpPr>
              <a:spLocks noChangeShapeType="1"/>
            </p:cNvSpPr>
            <p:nvPr/>
          </p:nvSpPr>
          <p:spPr bwMode="auto">
            <a:xfrm flipV="1">
              <a:off x="4576" y="1741"/>
              <a:ext cx="11" cy="13"/>
            </a:xfrm>
            <a:prstGeom prst="line">
              <a:avLst/>
            </a:prstGeom>
            <a:noFill/>
            <a:ln w="7938">
              <a:solidFill>
                <a:srgbClr val="000000"/>
              </a:solidFill>
              <a:round/>
              <a:headEnd/>
              <a:tailEnd/>
            </a:ln>
          </p:spPr>
          <p:txBody>
            <a:bodyPr/>
            <a:lstStyle/>
            <a:p>
              <a:endParaRPr lang="en-US"/>
            </a:p>
          </p:txBody>
        </p:sp>
        <p:sp>
          <p:nvSpPr>
            <p:cNvPr id="5571" name="Line 455"/>
            <p:cNvSpPr>
              <a:spLocks noChangeShapeType="1"/>
            </p:cNvSpPr>
            <p:nvPr/>
          </p:nvSpPr>
          <p:spPr bwMode="auto">
            <a:xfrm flipV="1">
              <a:off x="4587" y="1727"/>
              <a:ext cx="9" cy="14"/>
            </a:xfrm>
            <a:prstGeom prst="line">
              <a:avLst/>
            </a:prstGeom>
            <a:noFill/>
            <a:ln w="7938">
              <a:solidFill>
                <a:srgbClr val="000000"/>
              </a:solidFill>
              <a:round/>
              <a:headEnd/>
              <a:tailEnd/>
            </a:ln>
          </p:spPr>
          <p:txBody>
            <a:bodyPr/>
            <a:lstStyle/>
            <a:p>
              <a:endParaRPr lang="en-US"/>
            </a:p>
          </p:txBody>
        </p:sp>
        <p:sp>
          <p:nvSpPr>
            <p:cNvPr id="5572" name="Line 456"/>
            <p:cNvSpPr>
              <a:spLocks noChangeShapeType="1"/>
            </p:cNvSpPr>
            <p:nvPr/>
          </p:nvSpPr>
          <p:spPr bwMode="auto">
            <a:xfrm flipV="1">
              <a:off x="4596" y="1715"/>
              <a:ext cx="11" cy="12"/>
            </a:xfrm>
            <a:prstGeom prst="line">
              <a:avLst/>
            </a:prstGeom>
            <a:noFill/>
            <a:ln w="7938">
              <a:solidFill>
                <a:srgbClr val="000000"/>
              </a:solidFill>
              <a:round/>
              <a:headEnd/>
              <a:tailEnd/>
            </a:ln>
          </p:spPr>
          <p:txBody>
            <a:bodyPr/>
            <a:lstStyle/>
            <a:p>
              <a:endParaRPr lang="en-US"/>
            </a:p>
          </p:txBody>
        </p:sp>
        <p:sp>
          <p:nvSpPr>
            <p:cNvPr id="5573" name="Line 457"/>
            <p:cNvSpPr>
              <a:spLocks noChangeShapeType="1"/>
            </p:cNvSpPr>
            <p:nvPr/>
          </p:nvSpPr>
          <p:spPr bwMode="auto">
            <a:xfrm flipV="1">
              <a:off x="4607" y="1706"/>
              <a:ext cx="14" cy="9"/>
            </a:xfrm>
            <a:prstGeom prst="line">
              <a:avLst/>
            </a:prstGeom>
            <a:noFill/>
            <a:ln w="7938">
              <a:solidFill>
                <a:srgbClr val="000000"/>
              </a:solidFill>
              <a:round/>
              <a:headEnd/>
              <a:tailEnd/>
            </a:ln>
          </p:spPr>
          <p:txBody>
            <a:bodyPr/>
            <a:lstStyle/>
            <a:p>
              <a:endParaRPr lang="en-US"/>
            </a:p>
          </p:txBody>
        </p:sp>
        <p:sp>
          <p:nvSpPr>
            <p:cNvPr id="5574" name="Line 458"/>
            <p:cNvSpPr>
              <a:spLocks noChangeShapeType="1"/>
            </p:cNvSpPr>
            <p:nvPr/>
          </p:nvSpPr>
          <p:spPr bwMode="auto">
            <a:xfrm flipV="1">
              <a:off x="4621" y="1705"/>
              <a:ext cx="0" cy="1"/>
            </a:xfrm>
            <a:prstGeom prst="line">
              <a:avLst/>
            </a:prstGeom>
            <a:noFill/>
            <a:ln w="7938">
              <a:solidFill>
                <a:srgbClr val="000000"/>
              </a:solidFill>
              <a:round/>
              <a:headEnd/>
              <a:tailEnd/>
            </a:ln>
          </p:spPr>
          <p:txBody>
            <a:bodyPr/>
            <a:lstStyle/>
            <a:p>
              <a:endParaRPr lang="en-US"/>
            </a:p>
          </p:txBody>
        </p:sp>
        <p:sp>
          <p:nvSpPr>
            <p:cNvPr id="5575" name="Line 459"/>
            <p:cNvSpPr>
              <a:spLocks noChangeShapeType="1"/>
            </p:cNvSpPr>
            <p:nvPr/>
          </p:nvSpPr>
          <p:spPr bwMode="auto">
            <a:xfrm flipH="1">
              <a:off x="4620" y="1705"/>
              <a:ext cx="1" cy="0"/>
            </a:xfrm>
            <a:prstGeom prst="line">
              <a:avLst/>
            </a:prstGeom>
            <a:noFill/>
            <a:ln w="7938">
              <a:solidFill>
                <a:srgbClr val="000000"/>
              </a:solidFill>
              <a:round/>
              <a:headEnd/>
              <a:tailEnd/>
            </a:ln>
          </p:spPr>
          <p:txBody>
            <a:bodyPr/>
            <a:lstStyle/>
            <a:p>
              <a:endParaRPr lang="en-US"/>
            </a:p>
          </p:txBody>
        </p:sp>
        <p:sp>
          <p:nvSpPr>
            <p:cNvPr id="5576" name="Line 460"/>
            <p:cNvSpPr>
              <a:spLocks noChangeShapeType="1"/>
            </p:cNvSpPr>
            <p:nvPr/>
          </p:nvSpPr>
          <p:spPr bwMode="auto">
            <a:xfrm flipH="1" flipV="1">
              <a:off x="4618" y="1704"/>
              <a:ext cx="2" cy="1"/>
            </a:xfrm>
            <a:prstGeom prst="line">
              <a:avLst/>
            </a:prstGeom>
            <a:noFill/>
            <a:ln w="7938">
              <a:solidFill>
                <a:srgbClr val="000000"/>
              </a:solidFill>
              <a:round/>
              <a:headEnd/>
              <a:tailEnd/>
            </a:ln>
          </p:spPr>
          <p:txBody>
            <a:bodyPr/>
            <a:lstStyle/>
            <a:p>
              <a:endParaRPr lang="en-US"/>
            </a:p>
          </p:txBody>
        </p:sp>
        <p:sp>
          <p:nvSpPr>
            <p:cNvPr id="5577" name="Line 461"/>
            <p:cNvSpPr>
              <a:spLocks noChangeShapeType="1"/>
            </p:cNvSpPr>
            <p:nvPr/>
          </p:nvSpPr>
          <p:spPr bwMode="auto">
            <a:xfrm flipV="1">
              <a:off x="4618" y="1702"/>
              <a:ext cx="0" cy="2"/>
            </a:xfrm>
            <a:prstGeom prst="line">
              <a:avLst/>
            </a:prstGeom>
            <a:noFill/>
            <a:ln w="7938">
              <a:solidFill>
                <a:srgbClr val="000000"/>
              </a:solidFill>
              <a:round/>
              <a:headEnd/>
              <a:tailEnd/>
            </a:ln>
          </p:spPr>
          <p:txBody>
            <a:bodyPr/>
            <a:lstStyle/>
            <a:p>
              <a:endParaRPr lang="en-US"/>
            </a:p>
          </p:txBody>
        </p:sp>
        <p:sp>
          <p:nvSpPr>
            <p:cNvPr id="5578" name="Line 462"/>
            <p:cNvSpPr>
              <a:spLocks noChangeShapeType="1"/>
            </p:cNvSpPr>
            <p:nvPr/>
          </p:nvSpPr>
          <p:spPr bwMode="auto">
            <a:xfrm flipV="1">
              <a:off x="4618" y="1647"/>
              <a:ext cx="43" cy="55"/>
            </a:xfrm>
            <a:prstGeom prst="line">
              <a:avLst/>
            </a:prstGeom>
            <a:noFill/>
            <a:ln w="7938">
              <a:solidFill>
                <a:srgbClr val="000000"/>
              </a:solidFill>
              <a:round/>
              <a:headEnd/>
              <a:tailEnd/>
            </a:ln>
          </p:spPr>
          <p:txBody>
            <a:bodyPr/>
            <a:lstStyle/>
            <a:p>
              <a:endParaRPr lang="en-US"/>
            </a:p>
          </p:txBody>
        </p:sp>
        <p:sp>
          <p:nvSpPr>
            <p:cNvPr id="5579" name="Line 463"/>
            <p:cNvSpPr>
              <a:spLocks noChangeShapeType="1"/>
            </p:cNvSpPr>
            <p:nvPr/>
          </p:nvSpPr>
          <p:spPr bwMode="auto">
            <a:xfrm flipV="1">
              <a:off x="4661" y="1618"/>
              <a:ext cx="20" cy="29"/>
            </a:xfrm>
            <a:prstGeom prst="line">
              <a:avLst/>
            </a:prstGeom>
            <a:noFill/>
            <a:ln w="7938">
              <a:solidFill>
                <a:srgbClr val="000000"/>
              </a:solidFill>
              <a:round/>
              <a:headEnd/>
              <a:tailEnd/>
            </a:ln>
          </p:spPr>
          <p:txBody>
            <a:bodyPr/>
            <a:lstStyle/>
            <a:p>
              <a:endParaRPr lang="en-US"/>
            </a:p>
          </p:txBody>
        </p:sp>
        <p:sp>
          <p:nvSpPr>
            <p:cNvPr id="5580" name="Line 464"/>
            <p:cNvSpPr>
              <a:spLocks noChangeShapeType="1"/>
            </p:cNvSpPr>
            <p:nvPr/>
          </p:nvSpPr>
          <p:spPr bwMode="auto">
            <a:xfrm flipV="1">
              <a:off x="4681" y="1617"/>
              <a:ext cx="5" cy="1"/>
            </a:xfrm>
            <a:prstGeom prst="line">
              <a:avLst/>
            </a:prstGeom>
            <a:noFill/>
            <a:ln w="7938">
              <a:solidFill>
                <a:srgbClr val="000000"/>
              </a:solidFill>
              <a:round/>
              <a:headEnd/>
              <a:tailEnd/>
            </a:ln>
          </p:spPr>
          <p:txBody>
            <a:bodyPr/>
            <a:lstStyle/>
            <a:p>
              <a:endParaRPr lang="en-US"/>
            </a:p>
          </p:txBody>
        </p:sp>
        <p:sp>
          <p:nvSpPr>
            <p:cNvPr id="5581" name="Line 465"/>
            <p:cNvSpPr>
              <a:spLocks noChangeShapeType="1"/>
            </p:cNvSpPr>
            <p:nvPr/>
          </p:nvSpPr>
          <p:spPr bwMode="auto">
            <a:xfrm>
              <a:off x="4686" y="1617"/>
              <a:ext cx="14" cy="9"/>
            </a:xfrm>
            <a:prstGeom prst="line">
              <a:avLst/>
            </a:prstGeom>
            <a:noFill/>
            <a:ln w="7938">
              <a:solidFill>
                <a:srgbClr val="000000"/>
              </a:solidFill>
              <a:round/>
              <a:headEnd/>
              <a:tailEnd/>
            </a:ln>
          </p:spPr>
          <p:txBody>
            <a:bodyPr/>
            <a:lstStyle/>
            <a:p>
              <a:endParaRPr lang="en-US"/>
            </a:p>
          </p:txBody>
        </p:sp>
        <p:sp>
          <p:nvSpPr>
            <p:cNvPr id="5582" name="Line 466"/>
            <p:cNvSpPr>
              <a:spLocks noChangeShapeType="1"/>
            </p:cNvSpPr>
            <p:nvPr/>
          </p:nvSpPr>
          <p:spPr bwMode="auto">
            <a:xfrm>
              <a:off x="4700" y="1626"/>
              <a:ext cx="16" cy="9"/>
            </a:xfrm>
            <a:prstGeom prst="line">
              <a:avLst/>
            </a:prstGeom>
            <a:noFill/>
            <a:ln w="7938">
              <a:solidFill>
                <a:srgbClr val="000000"/>
              </a:solidFill>
              <a:round/>
              <a:headEnd/>
              <a:tailEnd/>
            </a:ln>
          </p:spPr>
          <p:txBody>
            <a:bodyPr/>
            <a:lstStyle/>
            <a:p>
              <a:endParaRPr lang="en-US"/>
            </a:p>
          </p:txBody>
        </p:sp>
        <p:sp>
          <p:nvSpPr>
            <p:cNvPr id="5583" name="Line 467"/>
            <p:cNvSpPr>
              <a:spLocks noChangeShapeType="1"/>
            </p:cNvSpPr>
            <p:nvPr/>
          </p:nvSpPr>
          <p:spPr bwMode="auto">
            <a:xfrm>
              <a:off x="4716" y="1635"/>
              <a:ext cx="12" cy="11"/>
            </a:xfrm>
            <a:prstGeom prst="line">
              <a:avLst/>
            </a:prstGeom>
            <a:noFill/>
            <a:ln w="7938">
              <a:solidFill>
                <a:srgbClr val="000000"/>
              </a:solidFill>
              <a:round/>
              <a:headEnd/>
              <a:tailEnd/>
            </a:ln>
          </p:spPr>
          <p:txBody>
            <a:bodyPr/>
            <a:lstStyle/>
            <a:p>
              <a:endParaRPr lang="en-US"/>
            </a:p>
          </p:txBody>
        </p:sp>
        <p:sp>
          <p:nvSpPr>
            <p:cNvPr id="5584" name="Line 468"/>
            <p:cNvSpPr>
              <a:spLocks noChangeShapeType="1"/>
            </p:cNvSpPr>
            <p:nvPr/>
          </p:nvSpPr>
          <p:spPr bwMode="auto">
            <a:xfrm>
              <a:off x="4728" y="1646"/>
              <a:ext cx="9" cy="11"/>
            </a:xfrm>
            <a:prstGeom prst="line">
              <a:avLst/>
            </a:prstGeom>
            <a:noFill/>
            <a:ln w="7938">
              <a:solidFill>
                <a:srgbClr val="000000"/>
              </a:solidFill>
              <a:round/>
              <a:headEnd/>
              <a:tailEnd/>
            </a:ln>
          </p:spPr>
          <p:txBody>
            <a:bodyPr/>
            <a:lstStyle/>
            <a:p>
              <a:endParaRPr lang="en-US"/>
            </a:p>
          </p:txBody>
        </p:sp>
        <p:sp>
          <p:nvSpPr>
            <p:cNvPr id="5585" name="Freeform 469"/>
            <p:cNvSpPr>
              <a:spLocks noEditPoints="1"/>
            </p:cNvSpPr>
            <p:nvPr/>
          </p:nvSpPr>
          <p:spPr bwMode="auto">
            <a:xfrm>
              <a:off x="4366" y="1494"/>
              <a:ext cx="70" cy="233"/>
            </a:xfrm>
            <a:custGeom>
              <a:avLst/>
              <a:gdLst>
                <a:gd name="T0" fmla="*/ 11 w 70"/>
                <a:gd name="T1" fmla="*/ 197 h 233"/>
                <a:gd name="T2" fmla="*/ 11 w 70"/>
                <a:gd name="T3" fmla="*/ 200 h 233"/>
                <a:gd name="T4" fmla="*/ 12 w 70"/>
                <a:gd name="T5" fmla="*/ 200 h 233"/>
                <a:gd name="T6" fmla="*/ 12 w 70"/>
                <a:gd name="T7" fmla="*/ 197 h 233"/>
                <a:gd name="T8" fmla="*/ 11 w 70"/>
                <a:gd name="T9" fmla="*/ 197 h 233"/>
                <a:gd name="T10" fmla="*/ 12 w 70"/>
                <a:gd name="T11" fmla="*/ 95 h 233"/>
                <a:gd name="T12" fmla="*/ 11 w 70"/>
                <a:gd name="T13" fmla="*/ 103 h 233"/>
                <a:gd name="T14" fmla="*/ 12 w 70"/>
                <a:gd name="T15" fmla="*/ 103 h 233"/>
                <a:gd name="T16" fmla="*/ 13 w 70"/>
                <a:gd name="T17" fmla="*/ 95 h 233"/>
                <a:gd name="T18" fmla="*/ 12 w 70"/>
                <a:gd name="T19" fmla="*/ 95 h 233"/>
                <a:gd name="T20" fmla="*/ 13 w 70"/>
                <a:gd name="T21" fmla="*/ 80 h 233"/>
                <a:gd name="T22" fmla="*/ 12 w 70"/>
                <a:gd name="T23" fmla="*/ 90 h 233"/>
                <a:gd name="T24" fmla="*/ 13 w 70"/>
                <a:gd name="T25" fmla="*/ 90 h 233"/>
                <a:gd name="T26" fmla="*/ 15 w 70"/>
                <a:gd name="T27" fmla="*/ 80 h 233"/>
                <a:gd name="T28" fmla="*/ 13 w 70"/>
                <a:gd name="T29" fmla="*/ 80 h 233"/>
                <a:gd name="T30" fmla="*/ 13 w 70"/>
                <a:gd name="T31" fmla="*/ 70 h 233"/>
                <a:gd name="T32" fmla="*/ 13 w 70"/>
                <a:gd name="T33" fmla="*/ 74 h 233"/>
                <a:gd name="T34" fmla="*/ 15 w 70"/>
                <a:gd name="T35" fmla="*/ 74 h 233"/>
                <a:gd name="T36" fmla="*/ 15 w 70"/>
                <a:gd name="T37" fmla="*/ 70 h 233"/>
                <a:gd name="T38" fmla="*/ 13 w 70"/>
                <a:gd name="T39" fmla="*/ 70 h 233"/>
                <a:gd name="T40" fmla="*/ 15 w 70"/>
                <a:gd name="T41" fmla="*/ 59 h 233"/>
                <a:gd name="T42" fmla="*/ 15 w 70"/>
                <a:gd name="T43" fmla="*/ 64 h 233"/>
                <a:gd name="T44" fmla="*/ 16 w 70"/>
                <a:gd name="T45" fmla="*/ 64 h 233"/>
                <a:gd name="T46" fmla="*/ 16 w 70"/>
                <a:gd name="T47" fmla="*/ 59 h 233"/>
                <a:gd name="T48" fmla="*/ 15 w 70"/>
                <a:gd name="T49" fmla="*/ 59 h 233"/>
                <a:gd name="T50" fmla="*/ 56 w 70"/>
                <a:gd name="T51" fmla="*/ 0 h 233"/>
                <a:gd name="T52" fmla="*/ 58 w 70"/>
                <a:gd name="T53" fmla="*/ 0 h 233"/>
                <a:gd name="T54" fmla="*/ 62 w 70"/>
                <a:gd name="T55" fmla="*/ 1 h 233"/>
                <a:gd name="T56" fmla="*/ 65 w 70"/>
                <a:gd name="T57" fmla="*/ 1 h 233"/>
                <a:gd name="T58" fmla="*/ 67 w 70"/>
                <a:gd name="T59" fmla="*/ 3 h 233"/>
                <a:gd name="T60" fmla="*/ 70 w 70"/>
                <a:gd name="T61" fmla="*/ 5 h 233"/>
                <a:gd name="T62" fmla="*/ 70 w 70"/>
                <a:gd name="T63" fmla="*/ 10 h 233"/>
                <a:gd name="T64" fmla="*/ 55 w 70"/>
                <a:gd name="T65" fmla="*/ 41 h 233"/>
                <a:gd name="T66" fmla="*/ 45 w 70"/>
                <a:gd name="T67" fmla="*/ 73 h 233"/>
                <a:gd name="T68" fmla="*/ 36 w 70"/>
                <a:gd name="T69" fmla="*/ 107 h 233"/>
                <a:gd name="T70" fmla="*/ 31 w 70"/>
                <a:gd name="T71" fmla="*/ 138 h 233"/>
                <a:gd name="T72" fmla="*/ 25 w 70"/>
                <a:gd name="T73" fmla="*/ 170 h 233"/>
                <a:gd name="T74" fmla="*/ 17 w 70"/>
                <a:gd name="T75" fmla="*/ 203 h 233"/>
                <a:gd name="T76" fmla="*/ 6 w 70"/>
                <a:gd name="T77" fmla="*/ 233 h 233"/>
                <a:gd name="T78" fmla="*/ 1 w 70"/>
                <a:gd name="T79" fmla="*/ 218 h 233"/>
                <a:gd name="T80" fmla="*/ 0 w 70"/>
                <a:gd name="T81" fmla="*/ 202 h 233"/>
                <a:gd name="T82" fmla="*/ 1 w 70"/>
                <a:gd name="T83" fmla="*/ 185 h 233"/>
                <a:gd name="T84" fmla="*/ 3 w 70"/>
                <a:gd name="T85" fmla="*/ 171 h 233"/>
                <a:gd name="T86" fmla="*/ 3 w 70"/>
                <a:gd name="T87" fmla="*/ 131 h 233"/>
                <a:gd name="T88" fmla="*/ 6 w 70"/>
                <a:gd name="T89" fmla="*/ 92 h 233"/>
                <a:gd name="T90" fmla="*/ 10 w 70"/>
                <a:gd name="T91" fmla="*/ 51 h 233"/>
                <a:gd name="T92" fmla="*/ 11 w 70"/>
                <a:gd name="T93" fmla="*/ 11 h 233"/>
                <a:gd name="T94" fmla="*/ 26 w 70"/>
                <a:gd name="T95" fmla="*/ 6 h 233"/>
                <a:gd name="T96" fmla="*/ 41 w 70"/>
                <a:gd name="T97" fmla="*/ 4 h 233"/>
                <a:gd name="T98" fmla="*/ 56 w 70"/>
                <a:gd name="T99" fmla="*/ 0 h 2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
                <a:gd name="T151" fmla="*/ 0 h 233"/>
                <a:gd name="T152" fmla="*/ 70 w 70"/>
                <a:gd name="T153" fmla="*/ 233 h 2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 h="233">
                  <a:moveTo>
                    <a:pt x="11" y="197"/>
                  </a:moveTo>
                  <a:lnTo>
                    <a:pt x="11" y="200"/>
                  </a:lnTo>
                  <a:lnTo>
                    <a:pt x="12" y="200"/>
                  </a:lnTo>
                  <a:lnTo>
                    <a:pt x="12" y="197"/>
                  </a:lnTo>
                  <a:lnTo>
                    <a:pt x="11" y="197"/>
                  </a:lnTo>
                  <a:close/>
                  <a:moveTo>
                    <a:pt x="12" y="95"/>
                  </a:moveTo>
                  <a:lnTo>
                    <a:pt x="11" y="103"/>
                  </a:lnTo>
                  <a:lnTo>
                    <a:pt x="12" y="103"/>
                  </a:lnTo>
                  <a:lnTo>
                    <a:pt x="13" y="95"/>
                  </a:lnTo>
                  <a:lnTo>
                    <a:pt x="12" y="95"/>
                  </a:lnTo>
                  <a:close/>
                  <a:moveTo>
                    <a:pt x="13" y="80"/>
                  </a:moveTo>
                  <a:lnTo>
                    <a:pt x="12" y="90"/>
                  </a:lnTo>
                  <a:lnTo>
                    <a:pt x="13" y="90"/>
                  </a:lnTo>
                  <a:lnTo>
                    <a:pt x="15" y="80"/>
                  </a:lnTo>
                  <a:lnTo>
                    <a:pt x="13" y="80"/>
                  </a:lnTo>
                  <a:close/>
                  <a:moveTo>
                    <a:pt x="13" y="70"/>
                  </a:moveTo>
                  <a:lnTo>
                    <a:pt x="13" y="74"/>
                  </a:lnTo>
                  <a:lnTo>
                    <a:pt x="15" y="74"/>
                  </a:lnTo>
                  <a:lnTo>
                    <a:pt x="15" y="70"/>
                  </a:lnTo>
                  <a:lnTo>
                    <a:pt x="13" y="70"/>
                  </a:lnTo>
                  <a:close/>
                  <a:moveTo>
                    <a:pt x="15" y="59"/>
                  </a:moveTo>
                  <a:lnTo>
                    <a:pt x="15" y="64"/>
                  </a:lnTo>
                  <a:lnTo>
                    <a:pt x="16" y="64"/>
                  </a:lnTo>
                  <a:lnTo>
                    <a:pt x="16" y="59"/>
                  </a:lnTo>
                  <a:lnTo>
                    <a:pt x="15" y="59"/>
                  </a:lnTo>
                  <a:close/>
                  <a:moveTo>
                    <a:pt x="56" y="0"/>
                  </a:moveTo>
                  <a:lnTo>
                    <a:pt x="58" y="0"/>
                  </a:lnTo>
                  <a:lnTo>
                    <a:pt x="62" y="1"/>
                  </a:lnTo>
                  <a:lnTo>
                    <a:pt x="65" y="1"/>
                  </a:lnTo>
                  <a:lnTo>
                    <a:pt x="67" y="3"/>
                  </a:lnTo>
                  <a:lnTo>
                    <a:pt x="70" y="5"/>
                  </a:lnTo>
                  <a:lnTo>
                    <a:pt x="70" y="10"/>
                  </a:lnTo>
                  <a:lnTo>
                    <a:pt x="55" y="41"/>
                  </a:lnTo>
                  <a:lnTo>
                    <a:pt x="45" y="73"/>
                  </a:lnTo>
                  <a:lnTo>
                    <a:pt x="36" y="107"/>
                  </a:lnTo>
                  <a:lnTo>
                    <a:pt x="31" y="138"/>
                  </a:lnTo>
                  <a:lnTo>
                    <a:pt x="25" y="170"/>
                  </a:lnTo>
                  <a:lnTo>
                    <a:pt x="17" y="203"/>
                  </a:lnTo>
                  <a:lnTo>
                    <a:pt x="6" y="233"/>
                  </a:lnTo>
                  <a:lnTo>
                    <a:pt x="1" y="218"/>
                  </a:lnTo>
                  <a:lnTo>
                    <a:pt x="0" y="202"/>
                  </a:lnTo>
                  <a:lnTo>
                    <a:pt x="1" y="185"/>
                  </a:lnTo>
                  <a:lnTo>
                    <a:pt x="3" y="171"/>
                  </a:lnTo>
                  <a:lnTo>
                    <a:pt x="3" y="131"/>
                  </a:lnTo>
                  <a:lnTo>
                    <a:pt x="6" y="92"/>
                  </a:lnTo>
                  <a:lnTo>
                    <a:pt x="10" y="51"/>
                  </a:lnTo>
                  <a:lnTo>
                    <a:pt x="11" y="11"/>
                  </a:lnTo>
                  <a:lnTo>
                    <a:pt x="26" y="6"/>
                  </a:lnTo>
                  <a:lnTo>
                    <a:pt x="41" y="4"/>
                  </a:lnTo>
                  <a:lnTo>
                    <a:pt x="56" y="0"/>
                  </a:lnTo>
                  <a:close/>
                </a:path>
              </a:pathLst>
            </a:custGeom>
            <a:solidFill>
              <a:srgbClr val="000000"/>
            </a:solidFill>
            <a:ln w="0">
              <a:solidFill>
                <a:srgbClr val="000000"/>
              </a:solidFill>
              <a:prstDash val="solid"/>
              <a:round/>
              <a:headEnd/>
              <a:tailEnd/>
            </a:ln>
          </p:spPr>
          <p:txBody>
            <a:bodyPr/>
            <a:lstStyle/>
            <a:p>
              <a:endParaRPr lang="en-US"/>
            </a:p>
          </p:txBody>
        </p:sp>
        <p:sp>
          <p:nvSpPr>
            <p:cNvPr id="5586" name="Line 470"/>
            <p:cNvSpPr>
              <a:spLocks noChangeShapeType="1"/>
            </p:cNvSpPr>
            <p:nvPr/>
          </p:nvSpPr>
          <p:spPr bwMode="auto">
            <a:xfrm>
              <a:off x="4377" y="1694"/>
              <a:ext cx="1" cy="0"/>
            </a:xfrm>
            <a:prstGeom prst="line">
              <a:avLst/>
            </a:prstGeom>
            <a:noFill/>
            <a:ln w="7938">
              <a:solidFill>
                <a:srgbClr val="000000"/>
              </a:solidFill>
              <a:round/>
              <a:headEnd/>
              <a:tailEnd/>
            </a:ln>
          </p:spPr>
          <p:txBody>
            <a:bodyPr/>
            <a:lstStyle/>
            <a:p>
              <a:endParaRPr lang="en-US"/>
            </a:p>
          </p:txBody>
        </p:sp>
        <p:sp>
          <p:nvSpPr>
            <p:cNvPr id="5587" name="Line 471"/>
            <p:cNvSpPr>
              <a:spLocks noChangeShapeType="1"/>
            </p:cNvSpPr>
            <p:nvPr/>
          </p:nvSpPr>
          <p:spPr bwMode="auto">
            <a:xfrm flipV="1">
              <a:off x="4378" y="1691"/>
              <a:ext cx="0" cy="3"/>
            </a:xfrm>
            <a:prstGeom prst="line">
              <a:avLst/>
            </a:prstGeom>
            <a:noFill/>
            <a:ln w="7938">
              <a:solidFill>
                <a:srgbClr val="000000"/>
              </a:solidFill>
              <a:round/>
              <a:headEnd/>
              <a:tailEnd/>
            </a:ln>
          </p:spPr>
          <p:txBody>
            <a:bodyPr/>
            <a:lstStyle/>
            <a:p>
              <a:endParaRPr lang="en-US"/>
            </a:p>
          </p:txBody>
        </p:sp>
        <p:sp>
          <p:nvSpPr>
            <p:cNvPr id="5588" name="Line 472"/>
            <p:cNvSpPr>
              <a:spLocks noChangeShapeType="1"/>
            </p:cNvSpPr>
            <p:nvPr/>
          </p:nvSpPr>
          <p:spPr bwMode="auto">
            <a:xfrm flipH="1">
              <a:off x="4377" y="1691"/>
              <a:ext cx="1" cy="0"/>
            </a:xfrm>
            <a:prstGeom prst="line">
              <a:avLst/>
            </a:prstGeom>
            <a:noFill/>
            <a:ln w="7938">
              <a:solidFill>
                <a:srgbClr val="000000"/>
              </a:solidFill>
              <a:round/>
              <a:headEnd/>
              <a:tailEnd/>
            </a:ln>
          </p:spPr>
          <p:txBody>
            <a:bodyPr/>
            <a:lstStyle/>
            <a:p>
              <a:endParaRPr lang="en-US"/>
            </a:p>
          </p:txBody>
        </p:sp>
        <p:sp>
          <p:nvSpPr>
            <p:cNvPr id="5589" name="Line 473"/>
            <p:cNvSpPr>
              <a:spLocks noChangeShapeType="1"/>
            </p:cNvSpPr>
            <p:nvPr/>
          </p:nvSpPr>
          <p:spPr bwMode="auto">
            <a:xfrm>
              <a:off x="4377" y="1691"/>
              <a:ext cx="0" cy="3"/>
            </a:xfrm>
            <a:prstGeom prst="line">
              <a:avLst/>
            </a:prstGeom>
            <a:noFill/>
            <a:ln w="7938">
              <a:solidFill>
                <a:srgbClr val="000000"/>
              </a:solidFill>
              <a:round/>
              <a:headEnd/>
              <a:tailEnd/>
            </a:ln>
          </p:spPr>
          <p:txBody>
            <a:bodyPr/>
            <a:lstStyle/>
            <a:p>
              <a:endParaRPr lang="en-US"/>
            </a:p>
          </p:txBody>
        </p:sp>
        <p:sp>
          <p:nvSpPr>
            <p:cNvPr id="5590" name="Line 474"/>
            <p:cNvSpPr>
              <a:spLocks noChangeShapeType="1"/>
            </p:cNvSpPr>
            <p:nvPr/>
          </p:nvSpPr>
          <p:spPr bwMode="auto">
            <a:xfrm>
              <a:off x="4377" y="1597"/>
              <a:ext cx="1" cy="0"/>
            </a:xfrm>
            <a:prstGeom prst="line">
              <a:avLst/>
            </a:prstGeom>
            <a:noFill/>
            <a:ln w="7938">
              <a:solidFill>
                <a:srgbClr val="000000"/>
              </a:solidFill>
              <a:round/>
              <a:headEnd/>
              <a:tailEnd/>
            </a:ln>
          </p:spPr>
          <p:txBody>
            <a:bodyPr/>
            <a:lstStyle/>
            <a:p>
              <a:endParaRPr lang="en-US"/>
            </a:p>
          </p:txBody>
        </p:sp>
        <p:sp>
          <p:nvSpPr>
            <p:cNvPr id="5591" name="Line 475"/>
            <p:cNvSpPr>
              <a:spLocks noChangeShapeType="1"/>
            </p:cNvSpPr>
            <p:nvPr/>
          </p:nvSpPr>
          <p:spPr bwMode="auto">
            <a:xfrm flipV="1">
              <a:off x="4378" y="1589"/>
              <a:ext cx="1" cy="8"/>
            </a:xfrm>
            <a:prstGeom prst="line">
              <a:avLst/>
            </a:prstGeom>
            <a:noFill/>
            <a:ln w="7938">
              <a:solidFill>
                <a:srgbClr val="000000"/>
              </a:solidFill>
              <a:round/>
              <a:headEnd/>
              <a:tailEnd/>
            </a:ln>
          </p:spPr>
          <p:txBody>
            <a:bodyPr/>
            <a:lstStyle/>
            <a:p>
              <a:endParaRPr lang="en-US"/>
            </a:p>
          </p:txBody>
        </p:sp>
        <p:sp>
          <p:nvSpPr>
            <p:cNvPr id="5592" name="Line 476"/>
            <p:cNvSpPr>
              <a:spLocks noChangeShapeType="1"/>
            </p:cNvSpPr>
            <p:nvPr/>
          </p:nvSpPr>
          <p:spPr bwMode="auto">
            <a:xfrm flipH="1">
              <a:off x="4378" y="1589"/>
              <a:ext cx="1" cy="0"/>
            </a:xfrm>
            <a:prstGeom prst="line">
              <a:avLst/>
            </a:prstGeom>
            <a:noFill/>
            <a:ln w="7938">
              <a:solidFill>
                <a:srgbClr val="000000"/>
              </a:solidFill>
              <a:round/>
              <a:headEnd/>
              <a:tailEnd/>
            </a:ln>
          </p:spPr>
          <p:txBody>
            <a:bodyPr/>
            <a:lstStyle/>
            <a:p>
              <a:endParaRPr lang="en-US"/>
            </a:p>
          </p:txBody>
        </p:sp>
        <p:sp>
          <p:nvSpPr>
            <p:cNvPr id="5593" name="Line 477"/>
            <p:cNvSpPr>
              <a:spLocks noChangeShapeType="1"/>
            </p:cNvSpPr>
            <p:nvPr/>
          </p:nvSpPr>
          <p:spPr bwMode="auto">
            <a:xfrm flipH="1">
              <a:off x="4377" y="1589"/>
              <a:ext cx="1" cy="8"/>
            </a:xfrm>
            <a:prstGeom prst="line">
              <a:avLst/>
            </a:prstGeom>
            <a:noFill/>
            <a:ln w="7938">
              <a:solidFill>
                <a:srgbClr val="000000"/>
              </a:solidFill>
              <a:round/>
              <a:headEnd/>
              <a:tailEnd/>
            </a:ln>
          </p:spPr>
          <p:txBody>
            <a:bodyPr/>
            <a:lstStyle/>
            <a:p>
              <a:endParaRPr lang="en-US"/>
            </a:p>
          </p:txBody>
        </p:sp>
        <p:sp>
          <p:nvSpPr>
            <p:cNvPr id="5594" name="Line 478"/>
            <p:cNvSpPr>
              <a:spLocks noChangeShapeType="1"/>
            </p:cNvSpPr>
            <p:nvPr/>
          </p:nvSpPr>
          <p:spPr bwMode="auto">
            <a:xfrm>
              <a:off x="4378" y="1584"/>
              <a:ext cx="1" cy="0"/>
            </a:xfrm>
            <a:prstGeom prst="line">
              <a:avLst/>
            </a:prstGeom>
            <a:noFill/>
            <a:ln w="7938">
              <a:solidFill>
                <a:srgbClr val="000000"/>
              </a:solidFill>
              <a:round/>
              <a:headEnd/>
              <a:tailEnd/>
            </a:ln>
          </p:spPr>
          <p:txBody>
            <a:bodyPr/>
            <a:lstStyle/>
            <a:p>
              <a:endParaRPr lang="en-US"/>
            </a:p>
          </p:txBody>
        </p:sp>
        <p:sp>
          <p:nvSpPr>
            <p:cNvPr id="5595" name="Line 479"/>
            <p:cNvSpPr>
              <a:spLocks noChangeShapeType="1"/>
            </p:cNvSpPr>
            <p:nvPr/>
          </p:nvSpPr>
          <p:spPr bwMode="auto">
            <a:xfrm flipV="1">
              <a:off x="4379" y="1574"/>
              <a:ext cx="2" cy="10"/>
            </a:xfrm>
            <a:prstGeom prst="line">
              <a:avLst/>
            </a:prstGeom>
            <a:noFill/>
            <a:ln w="7938">
              <a:solidFill>
                <a:srgbClr val="000000"/>
              </a:solidFill>
              <a:round/>
              <a:headEnd/>
              <a:tailEnd/>
            </a:ln>
          </p:spPr>
          <p:txBody>
            <a:bodyPr/>
            <a:lstStyle/>
            <a:p>
              <a:endParaRPr lang="en-US"/>
            </a:p>
          </p:txBody>
        </p:sp>
        <p:sp>
          <p:nvSpPr>
            <p:cNvPr id="5596" name="Line 480"/>
            <p:cNvSpPr>
              <a:spLocks noChangeShapeType="1"/>
            </p:cNvSpPr>
            <p:nvPr/>
          </p:nvSpPr>
          <p:spPr bwMode="auto">
            <a:xfrm flipH="1">
              <a:off x="4379" y="1574"/>
              <a:ext cx="2" cy="0"/>
            </a:xfrm>
            <a:prstGeom prst="line">
              <a:avLst/>
            </a:prstGeom>
            <a:noFill/>
            <a:ln w="7938">
              <a:solidFill>
                <a:srgbClr val="000000"/>
              </a:solidFill>
              <a:round/>
              <a:headEnd/>
              <a:tailEnd/>
            </a:ln>
          </p:spPr>
          <p:txBody>
            <a:bodyPr/>
            <a:lstStyle/>
            <a:p>
              <a:endParaRPr lang="en-US"/>
            </a:p>
          </p:txBody>
        </p:sp>
        <p:sp>
          <p:nvSpPr>
            <p:cNvPr id="5597" name="Line 481"/>
            <p:cNvSpPr>
              <a:spLocks noChangeShapeType="1"/>
            </p:cNvSpPr>
            <p:nvPr/>
          </p:nvSpPr>
          <p:spPr bwMode="auto">
            <a:xfrm flipH="1">
              <a:off x="4378" y="1574"/>
              <a:ext cx="1" cy="10"/>
            </a:xfrm>
            <a:prstGeom prst="line">
              <a:avLst/>
            </a:prstGeom>
            <a:noFill/>
            <a:ln w="7938">
              <a:solidFill>
                <a:srgbClr val="000000"/>
              </a:solidFill>
              <a:round/>
              <a:headEnd/>
              <a:tailEnd/>
            </a:ln>
          </p:spPr>
          <p:txBody>
            <a:bodyPr/>
            <a:lstStyle/>
            <a:p>
              <a:endParaRPr lang="en-US"/>
            </a:p>
          </p:txBody>
        </p:sp>
        <p:sp>
          <p:nvSpPr>
            <p:cNvPr id="5598" name="Line 482"/>
            <p:cNvSpPr>
              <a:spLocks noChangeShapeType="1"/>
            </p:cNvSpPr>
            <p:nvPr/>
          </p:nvSpPr>
          <p:spPr bwMode="auto">
            <a:xfrm>
              <a:off x="4379" y="1568"/>
              <a:ext cx="2" cy="0"/>
            </a:xfrm>
            <a:prstGeom prst="line">
              <a:avLst/>
            </a:prstGeom>
            <a:noFill/>
            <a:ln w="7938">
              <a:solidFill>
                <a:srgbClr val="000000"/>
              </a:solidFill>
              <a:round/>
              <a:headEnd/>
              <a:tailEnd/>
            </a:ln>
          </p:spPr>
          <p:txBody>
            <a:bodyPr/>
            <a:lstStyle/>
            <a:p>
              <a:endParaRPr lang="en-US"/>
            </a:p>
          </p:txBody>
        </p:sp>
        <p:sp>
          <p:nvSpPr>
            <p:cNvPr id="5599" name="Line 483"/>
            <p:cNvSpPr>
              <a:spLocks noChangeShapeType="1"/>
            </p:cNvSpPr>
            <p:nvPr/>
          </p:nvSpPr>
          <p:spPr bwMode="auto">
            <a:xfrm flipV="1">
              <a:off x="4381" y="1564"/>
              <a:ext cx="0" cy="4"/>
            </a:xfrm>
            <a:prstGeom prst="line">
              <a:avLst/>
            </a:prstGeom>
            <a:noFill/>
            <a:ln w="7938">
              <a:solidFill>
                <a:srgbClr val="000000"/>
              </a:solidFill>
              <a:round/>
              <a:headEnd/>
              <a:tailEnd/>
            </a:ln>
          </p:spPr>
          <p:txBody>
            <a:bodyPr/>
            <a:lstStyle/>
            <a:p>
              <a:endParaRPr lang="en-US"/>
            </a:p>
          </p:txBody>
        </p:sp>
        <p:sp>
          <p:nvSpPr>
            <p:cNvPr id="5600" name="Line 484"/>
            <p:cNvSpPr>
              <a:spLocks noChangeShapeType="1"/>
            </p:cNvSpPr>
            <p:nvPr/>
          </p:nvSpPr>
          <p:spPr bwMode="auto">
            <a:xfrm flipH="1">
              <a:off x="4379" y="1564"/>
              <a:ext cx="2" cy="0"/>
            </a:xfrm>
            <a:prstGeom prst="line">
              <a:avLst/>
            </a:prstGeom>
            <a:noFill/>
            <a:ln w="7938">
              <a:solidFill>
                <a:srgbClr val="000000"/>
              </a:solidFill>
              <a:round/>
              <a:headEnd/>
              <a:tailEnd/>
            </a:ln>
          </p:spPr>
          <p:txBody>
            <a:bodyPr/>
            <a:lstStyle/>
            <a:p>
              <a:endParaRPr lang="en-US"/>
            </a:p>
          </p:txBody>
        </p:sp>
        <p:sp>
          <p:nvSpPr>
            <p:cNvPr id="5601" name="Line 485"/>
            <p:cNvSpPr>
              <a:spLocks noChangeShapeType="1"/>
            </p:cNvSpPr>
            <p:nvPr/>
          </p:nvSpPr>
          <p:spPr bwMode="auto">
            <a:xfrm>
              <a:off x="4379" y="1564"/>
              <a:ext cx="0" cy="4"/>
            </a:xfrm>
            <a:prstGeom prst="line">
              <a:avLst/>
            </a:prstGeom>
            <a:noFill/>
            <a:ln w="7938">
              <a:solidFill>
                <a:srgbClr val="000000"/>
              </a:solidFill>
              <a:round/>
              <a:headEnd/>
              <a:tailEnd/>
            </a:ln>
          </p:spPr>
          <p:txBody>
            <a:bodyPr/>
            <a:lstStyle/>
            <a:p>
              <a:endParaRPr lang="en-US"/>
            </a:p>
          </p:txBody>
        </p:sp>
        <p:sp>
          <p:nvSpPr>
            <p:cNvPr id="5602" name="Line 486"/>
            <p:cNvSpPr>
              <a:spLocks noChangeShapeType="1"/>
            </p:cNvSpPr>
            <p:nvPr/>
          </p:nvSpPr>
          <p:spPr bwMode="auto">
            <a:xfrm>
              <a:off x="4381" y="1558"/>
              <a:ext cx="1" cy="0"/>
            </a:xfrm>
            <a:prstGeom prst="line">
              <a:avLst/>
            </a:prstGeom>
            <a:noFill/>
            <a:ln w="7938">
              <a:solidFill>
                <a:srgbClr val="000000"/>
              </a:solidFill>
              <a:round/>
              <a:headEnd/>
              <a:tailEnd/>
            </a:ln>
          </p:spPr>
          <p:txBody>
            <a:bodyPr/>
            <a:lstStyle/>
            <a:p>
              <a:endParaRPr lang="en-US"/>
            </a:p>
          </p:txBody>
        </p:sp>
        <p:sp>
          <p:nvSpPr>
            <p:cNvPr id="5603" name="Line 487"/>
            <p:cNvSpPr>
              <a:spLocks noChangeShapeType="1"/>
            </p:cNvSpPr>
            <p:nvPr/>
          </p:nvSpPr>
          <p:spPr bwMode="auto">
            <a:xfrm flipV="1">
              <a:off x="4382" y="1553"/>
              <a:ext cx="0" cy="5"/>
            </a:xfrm>
            <a:prstGeom prst="line">
              <a:avLst/>
            </a:prstGeom>
            <a:noFill/>
            <a:ln w="7938">
              <a:solidFill>
                <a:srgbClr val="000000"/>
              </a:solidFill>
              <a:round/>
              <a:headEnd/>
              <a:tailEnd/>
            </a:ln>
          </p:spPr>
          <p:txBody>
            <a:bodyPr/>
            <a:lstStyle/>
            <a:p>
              <a:endParaRPr lang="en-US"/>
            </a:p>
          </p:txBody>
        </p:sp>
        <p:sp>
          <p:nvSpPr>
            <p:cNvPr id="5604" name="Line 488"/>
            <p:cNvSpPr>
              <a:spLocks noChangeShapeType="1"/>
            </p:cNvSpPr>
            <p:nvPr/>
          </p:nvSpPr>
          <p:spPr bwMode="auto">
            <a:xfrm flipH="1">
              <a:off x="4381" y="1553"/>
              <a:ext cx="1" cy="0"/>
            </a:xfrm>
            <a:prstGeom prst="line">
              <a:avLst/>
            </a:prstGeom>
            <a:noFill/>
            <a:ln w="7938">
              <a:solidFill>
                <a:srgbClr val="000000"/>
              </a:solidFill>
              <a:round/>
              <a:headEnd/>
              <a:tailEnd/>
            </a:ln>
          </p:spPr>
          <p:txBody>
            <a:bodyPr/>
            <a:lstStyle/>
            <a:p>
              <a:endParaRPr lang="en-US"/>
            </a:p>
          </p:txBody>
        </p:sp>
        <p:sp>
          <p:nvSpPr>
            <p:cNvPr id="5605" name="Line 489"/>
            <p:cNvSpPr>
              <a:spLocks noChangeShapeType="1"/>
            </p:cNvSpPr>
            <p:nvPr/>
          </p:nvSpPr>
          <p:spPr bwMode="auto">
            <a:xfrm>
              <a:off x="4381" y="1553"/>
              <a:ext cx="0" cy="5"/>
            </a:xfrm>
            <a:prstGeom prst="line">
              <a:avLst/>
            </a:prstGeom>
            <a:noFill/>
            <a:ln w="7938">
              <a:solidFill>
                <a:srgbClr val="000000"/>
              </a:solidFill>
              <a:round/>
              <a:headEnd/>
              <a:tailEnd/>
            </a:ln>
          </p:spPr>
          <p:txBody>
            <a:bodyPr/>
            <a:lstStyle/>
            <a:p>
              <a:endParaRPr lang="en-US"/>
            </a:p>
          </p:txBody>
        </p:sp>
        <p:sp>
          <p:nvSpPr>
            <p:cNvPr id="5606" name="Line 490"/>
            <p:cNvSpPr>
              <a:spLocks noChangeShapeType="1"/>
            </p:cNvSpPr>
            <p:nvPr/>
          </p:nvSpPr>
          <p:spPr bwMode="auto">
            <a:xfrm flipH="1">
              <a:off x="4421" y="1504"/>
              <a:ext cx="15" cy="31"/>
            </a:xfrm>
            <a:prstGeom prst="line">
              <a:avLst/>
            </a:prstGeom>
            <a:noFill/>
            <a:ln w="7938">
              <a:solidFill>
                <a:srgbClr val="000000"/>
              </a:solidFill>
              <a:round/>
              <a:headEnd/>
              <a:tailEnd/>
            </a:ln>
          </p:spPr>
          <p:txBody>
            <a:bodyPr/>
            <a:lstStyle/>
            <a:p>
              <a:endParaRPr lang="en-US"/>
            </a:p>
          </p:txBody>
        </p:sp>
        <p:sp>
          <p:nvSpPr>
            <p:cNvPr id="5607" name="Line 491"/>
            <p:cNvSpPr>
              <a:spLocks noChangeShapeType="1"/>
            </p:cNvSpPr>
            <p:nvPr/>
          </p:nvSpPr>
          <p:spPr bwMode="auto">
            <a:xfrm flipH="1">
              <a:off x="4411" y="1535"/>
              <a:ext cx="10" cy="32"/>
            </a:xfrm>
            <a:prstGeom prst="line">
              <a:avLst/>
            </a:prstGeom>
            <a:noFill/>
            <a:ln w="7938">
              <a:solidFill>
                <a:srgbClr val="000000"/>
              </a:solidFill>
              <a:round/>
              <a:headEnd/>
              <a:tailEnd/>
            </a:ln>
          </p:spPr>
          <p:txBody>
            <a:bodyPr/>
            <a:lstStyle/>
            <a:p>
              <a:endParaRPr lang="en-US"/>
            </a:p>
          </p:txBody>
        </p:sp>
        <p:sp>
          <p:nvSpPr>
            <p:cNvPr id="5608" name="Line 492"/>
            <p:cNvSpPr>
              <a:spLocks noChangeShapeType="1"/>
            </p:cNvSpPr>
            <p:nvPr/>
          </p:nvSpPr>
          <p:spPr bwMode="auto">
            <a:xfrm flipH="1">
              <a:off x="4402" y="1567"/>
              <a:ext cx="9" cy="34"/>
            </a:xfrm>
            <a:prstGeom prst="line">
              <a:avLst/>
            </a:prstGeom>
            <a:noFill/>
            <a:ln w="7938">
              <a:solidFill>
                <a:srgbClr val="000000"/>
              </a:solidFill>
              <a:round/>
              <a:headEnd/>
              <a:tailEnd/>
            </a:ln>
          </p:spPr>
          <p:txBody>
            <a:bodyPr/>
            <a:lstStyle/>
            <a:p>
              <a:endParaRPr lang="en-US"/>
            </a:p>
          </p:txBody>
        </p:sp>
        <p:sp>
          <p:nvSpPr>
            <p:cNvPr id="5609" name="Line 493"/>
            <p:cNvSpPr>
              <a:spLocks noChangeShapeType="1"/>
            </p:cNvSpPr>
            <p:nvPr/>
          </p:nvSpPr>
          <p:spPr bwMode="auto">
            <a:xfrm flipH="1">
              <a:off x="4397" y="1601"/>
              <a:ext cx="5" cy="31"/>
            </a:xfrm>
            <a:prstGeom prst="line">
              <a:avLst/>
            </a:prstGeom>
            <a:noFill/>
            <a:ln w="7938">
              <a:solidFill>
                <a:srgbClr val="000000"/>
              </a:solidFill>
              <a:round/>
              <a:headEnd/>
              <a:tailEnd/>
            </a:ln>
          </p:spPr>
          <p:txBody>
            <a:bodyPr/>
            <a:lstStyle/>
            <a:p>
              <a:endParaRPr lang="en-US"/>
            </a:p>
          </p:txBody>
        </p:sp>
        <p:sp>
          <p:nvSpPr>
            <p:cNvPr id="5610" name="Line 494"/>
            <p:cNvSpPr>
              <a:spLocks noChangeShapeType="1"/>
            </p:cNvSpPr>
            <p:nvPr/>
          </p:nvSpPr>
          <p:spPr bwMode="auto">
            <a:xfrm flipH="1">
              <a:off x="4391" y="1632"/>
              <a:ext cx="6" cy="32"/>
            </a:xfrm>
            <a:prstGeom prst="line">
              <a:avLst/>
            </a:prstGeom>
            <a:noFill/>
            <a:ln w="7938">
              <a:solidFill>
                <a:srgbClr val="000000"/>
              </a:solidFill>
              <a:round/>
              <a:headEnd/>
              <a:tailEnd/>
            </a:ln>
          </p:spPr>
          <p:txBody>
            <a:bodyPr/>
            <a:lstStyle/>
            <a:p>
              <a:endParaRPr lang="en-US"/>
            </a:p>
          </p:txBody>
        </p:sp>
        <p:sp>
          <p:nvSpPr>
            <p:cNvPr id="5611" name="Line 495"/>
            <p:cNvSpPr>
              <a:spLocks noChangeShapeType="1"/>
            </p:cNvSpPr>
            <p:nvPr/>
          </p:nvSpPr>
          <p:spPr bwMode="auto">
            <a:xfrm flipH="1">
              <a:off x="4383" y="1664"/>
              <a:ext cx="8" cy="33"/>
            </a:xfrm>
            <a:prstGeom prst="line">
              <a:avLst/>
            </a:prstGeom>
            <a:noFill/>
            <a:ln w="7938">
              <a:solidFill>
                <a:srgbClr val="000000"/>
              </a:solidFill>
              <a:round/>
              <a:headEnd/>
              <a:tailEnd/>
            </a:ln>
          </p:spPr>
          <p:txBody>
            <a:bodyPr/>
            <a:lstStyle/>
            <a:p>
              <a:endParaRPr lang="en-US"/>
            </a:p>
          </p:txBody>
        </p:sp>
        <p:sp>
          <p:nvSpPr>
            <p:cNvPr id="5612" name="Line 496"/>
            <p:cNvSpPr>
              <a:spLocks noChangeShapeType="1"/>
            </p:cNvSpPr>
            <p:nvPr/>
          </p:nvSpPr>
          <p:spPr bwMode="auto">
            <a:xfrm flipH="1">
              <a:off x="4372" y="1697"/>
              <a:ext cx="11" cy="30"/>
            </a:xfrm>
            <a:prstGeom prst="line">
              <a:avLst/>
            </a:prstGeom>
            <a:noFill/>
            <a:ln w="7938">
              <a:solidFill>
                <a:srgbClr val="000000"/>
              </a:solidFill>
              <a:round/>
              <a:headEnd/>
              <a:tailEnd/>
            </a:ln>
          </p:spPr>
          <p:txBody>
            <a:bodyPr/>
            <a:lstStyle/>
            <a:p>
              <a:endParaRPr lang="en-US"/>
            </a:p>
          </p:txBody>
        </p:sp>
        <p:sp>
          <p:nvSpPr>
            <p:cNvPr id="5613" name="Line 497"/>
            <p:cNvSpPr>
              <a:spLocks noChangeShapeType="1"/>
            </p:cNvSpPr>
            <p:nvPr/>
          </p:nvSpPr>
          <p:spPr bwMode="auto">
            <a:xfrm flipH="1" flipV="1">
              <a:off x="4367" y="1712"/>
              <a:ext cx="5" cy="15"/>
            </a:xfrm>
            <a:prstGeom prst="line">
              <a:avLst/>
            </a:prstGeom>
            <a:noFill/>
            <a:ln w="7938">
              <a:solidFill>
                <a:srgbClr val="000000"/>
              </a:solidFill>
              <a:round/>
              <a:headEnd/>
              <a:tailEnd/>
            </a:ln>
          </p:spPr>
          <p:txBody>
            <a:bodyPr/>
            <a:lstStyle/>
            <a:p>
              <a:endParaRPr lang="en-US"/>
            </a:p>
          </p:txBody>
        </p:sp>
        <p:sp>
          <p:nvSpPr>
            <p:cNvPr id="5614" name="Line 498"/>
            <p:cNvSpPr>
              <a:spLocks noChangeShapeType="1"/>
            </p:cNvSpPr>
            <p:nvPr/>
          </p:nvSpPr>
          <p:spPr bwMode="auto">
            <a:xfrm flipH="1" flipV="1">
              <a:off x="4366" y="1696"/>
              <a:ext cx="1" cy="16"/>
            </a:xfrm>
            <a:prstGeom prst="line">
              <a:avLst/>
            </a:prstGeom>
            <a:noFill/>
            <a:ln w="7938">
              <a:solidFill>
                <a:srgbClr val="000000"/>
              </a:solidFill>
              <a:round/>
              <a:headEnd/>
              <a:tailEnd/>
            </a:ln>
          </p:spPr>
          <p:txBody>
            <a:bodyPr/>
            <a:lstStyle/>
            <a:p>
              <a:endParaRPr lang="en-US"/>
            </a:p>
          </p:txBody>
        </p:sp>
        <p:sp>
          <p:nvSpPr>
            <p:cNvPr id="5615" name="Line 499"/>
            <p:cNvSpPr>
              <a:spLocks noChangeShapeType="1"/>
            </p:cNvSpPr>
            <p:nvPr/>
          </p:nvSpPr>
          <p:spPr bwMode="auto">
            <a:xfrm flipV="1">
              <a:off x="4366" y="1679"/>
              <a:ext cx="1" cy="17"/>
            </a:xfrm>
            <a:prstGeom prst="line">
              <a:avLst/>
            </a:prstGeom>
            <a:noFill/>
            <a:ln w="7938">
              <a:solidFill>
                <a:srgbClr val="000000"/>
              </a:solidFill>
              <a:round/>
              <a:headEnd/>
              <a:tailEnd/>
            </a:ln>
          </p:spPr>
          <p:txBody>
            <a:bodyPr/>
            <a:lstStyle/>
            <a:p>
              <a:endParaRPr lang="en-US"/>
            </a:p>
          </p:txBody>
        </p:sp>
        <p:sp>
          <p:nvSpPr>
            <p:cNvPr id="5616" name="Line 500"/>
            <p:cNvSpPr>
              <a:spLocks noChangeShapeType="1"/>
            </p:cNvSpPr>
            <p:nvPr/>
          </p:nvSpPr>
          <p:spPr bwMode="auto">
            <a:xfrm flipV="1">
              <a:off x="4367" y="1665"/>
              <a:ext cx="2" cy="14"/>
            </a:xfrm>
            <a:prstGeom prst="line">
              <a:avLst/>
            </a:prstGeom>
            <a:noFill/>
            <a:ln w="7938">
              <a:solidFill>
                <a:srgbClr val="000000"/>
              </a:solidFill>
              <a:round/>
              <a:headEnd/>
              <a:tailEnd/>
            </a:ln>
          </p:spPr>
          <p:txBody>
            <a:bodyPr/>
            <a:lstStyle/>
            <a:p>
              <a:endParaRPr lang="en-US"/>
            </a:p>
          </p:txBody>
        </p:sp>
        <p:sp>
          <p:nvSpPr>
            <p:cNvPr id="5617" name="Line 501"/>
            <p:cNvSpPr>
              <a:spLocks noChangeShapeType="1"/>
            </p:cNvSpPr>
            <p:nvPr/>
          </p:nvSpPr>
          <p:spPr bwMode="auto">
            <a:xfrm flipV="1">
              <a:off x="4369" y="1625"/>
              <a:ext cx="0" cy="40"/>
            </a:xfrm>
            <a:prstGeom prst="line">
              <a:avLst/>
            </a:prstGeom>
            <a:noFill/>
            <a:ln w="7938">
              <a:solidFill>
                <a:srgbClr val="000000"/>
              </a:solidFill>
              <a:round/>
              <a:headEnd/>
              <a:tailEnd/>
            </a:ln>
          </p:spPr>
          <p:txBody>
            <a:bodyPr/>
            <a:lstStyle/>
            <a:p>
              <a:endParaRPr lang="en-US"/>
            </a:p>
          </p:txBody>
        </p:sp>
        <p:sp>
          <p:nvSpPr>
            <p:cNvPr id="5618" name="Line 502"/>
            <p:cNvSpPr>
              <a:spLocks noChangeShapeType="1"/>
            </p:cNvSpPr>
            <p:nvPr/>
          </p:nvSpPr>
          <p:spPr bwMode="auto">
            <a:xfrm flipV="1">
              <a:off x="4369" y="1586"/>
              <a:ext cx="3" cy="39"/>
            </a:xfrm>
            <a:prstGeom prst="line">
              <a:avLst/>
            </a:prstGeom>
            <a:noFill/>
            <a:ln w="7938">
              <a:solidFill>
                <a:srgbClr val="000000"/>
              </a:solidFill>
              <a:round/>
              <a:headEnd/>
              <a:tailEnd/>
            </a:ln>
          </p:spPr>
          <p:txBody>
            <a:bodyPr/>
            <a:lstStyle/>
            <a:p>
              <a:endParaRPr lang="en-US"/>
            </a:p>
          </p:txBody>
        </p:sp>
        <p:sp>
          <p:nvSpPr>
            <p:cNvPr id="5619" name="Line 503"/>
            <p:cNvSpPr>
              <a:spLocks noChangeShapeType="1"/>
            </p:cNvSpPr>
            <p:nvPr/>
          </p:nvSpPr>
          <p:spPr bwMode="auto">
            <a:xfrm flipV="1">
              <a:off x="4372" y="1545"/>
              <a:ext cx="4" cy="41"/>
            </a:xfrm>
            <a:prstGeom prst="line">
              <a:avLst/>
            </a:prstGeom>
            <a:noFill/>
            <a:ln w="7938">
              <a:solidFill>
                <a:srgbClr val="000000"/>
              </a:solidFill>
              <a:round/>
              <a:headEnd/>
              <a:tailEnd/>
            </a:ln>
          </p:spPr>
          <p:txBody>
            <a:bodyPr/>
            <a:lstStyle/>
            <a:p>
              <a:endParaRPr lang="en-US"/>
            </a:p>
          </p:txBody>
        </p:sp>
        <p:sp>
          <p:nvSpPr>
            <p:cNvPr id="5620" name="Line 504"/>
            <p:cNvSpPr>
              <a:spLocks noChangeShapeType="1"/>
            </p:cNvSpPr>
            <p:nvPr/>
          </p:nvSpPr>
          <p:spPr bwMode="auto">
            <a:xfrm flipV="1">
              <a:off x="4376" y="1505"/>
              <a:ext cx="1" cy="40"/>
            </a:xfrm>
            <a:prstGeom prst="line">
              <a:avLst/>
            </a:prstGeom>
            <a:noFill/>
            <a:ln w="7938">
              <a:solidFill>
                <a:srgbClr val="000000"/>
              </a:solidFill>
              <a:round/>
              <a:headEnd/>
              <a:tailEnd/>
            </a:ln>
          </p:spPr>
          <p:txBody>
            <a:bodyPr/>
            <a:lstStyle/>
            <a:p>
              <a:endParaRPr lang="en-US"/>
            </a:p>
          </p:txBody>
        </p:sp>
        <p:sp>
          <p:nvSpPr>
            <p:cNvPr id="5621" name="Line 505"/>
            <p:cNvSpPr>
              <a:spLocks noChangeShapeType="1"/>
            </p:cNvSpPr>
            <p:nvPr/>
          </p:nvSpPr>
          <p:spPr bwMode="auto">
            <a:xfrm flipV="1">
              <a:off x="4377" y="1500"/>
              <a:ext cx="15" cy="5"/>
            </a:xfrm>
            <a:prstGeom prst="line">
              <a:avLst/>
            </a:prstGeom>
            <a:noFill/>
            <a:ln w="7938">
              <a:solidFill>
                <a:srgbClr val="000000"/>
              </a:solidFill>
              <a:round/>
              <a:headEnd/>
              <a:tailEnd/>
            </a:ln>
          </p:spPr>
          <p:txBody>
            <a:bodyPr/>
            <a:lstStyle/>
            <a:p>
              <a:endParaRPr lang="en-US"/>
            </a:p>
          </p:txBody>
        </p:sp>
        <p:sp>
          <p:nvSpPr>
            <p:cNvPr id="5622" name="Line 506"/>
            <p:cNvSpPr>
              <a:spLocks noChangeShapeType="1"/>
            </p:cNvSpPr>
            <p:nvPr/>
          </p:nvSpPr>
          <p:spPr bwMode="auto">
            <a:xfrm flipV="1">
              <a:off x="4392" y="1498"/>
              <a:ext cx="15" cy="2"/>
            </a:xfrm>
            <a:prstGeom prst="line">
              <a:avLst/>
            </a:prstGeom>
            <a:noFill/>
            <a:ln w="7938">
              <a:solidFill>
                <a:srgbClr val="000000"/>
              </a:solidFill>
              <a:round/>
              <a:headEnd/>
              <a:tailEnd/>
            </a:ln>
          </p:spPr>
          <p:txBody>
            <a:bodyPr/>
            <a:lstStyle/>
            <a:p>
              <a:endParaRPr lang="en-US"/>
            </a:p>
          </p:txBody>
        </p:sp>
        <p:sp>
          <p:nvSpPr>
            <p:cNvPr id="5623" name="Line 507"/>
            <p:cNvSpPr>
              <a:spLocks noChangeShapeType="1"/>
            </p:cNvSpPr>
            <p:nvPr/>
          </p:nvSpPr>
          <p:spPr bwMode="auto">
            <a:xfrm flipV="1">
              <a:off x="4407" y="1494"/>
              <a:ext cx="15" cy="4"/>
            </a:xfrm>
            <a:prstGeom prst="line">
              <a:avLst/>
            </a:prstGeom>
            <a:noFill/>
            <a:ln w="7938">
              <a:solidFill>
                <a:srgbClr val="000000"/>
              </a:solidFill>
              <a:round/>
              <a:headEnd/>
              <a:tailEnd/>
            </a:ln>
          </p:spPr>
          <p:txBody>
            <a:bodyPr/>
            <a:lstStyle/>
            <a:p>
              <a:endParaRPr lang="en-US"/>
            </a:p>
          </p:txBody>
        </p:sp>
        <p:sp>
          <p:nvSpPr>
            <p:cNvPr id="5624" name="Line 508"/>
            <p:cNvSpPr>
              <a:spLocks noChangeShapeType="1"/>
            </p:cNvSpPr>
            <p:nvPr/>
          </p:nvSpPr>
          <p:spPr bwMode="auto">
            <a:xfrm>
              <a:off x="4422" y="1494"/>
              <a:ext cx="2" cy="0"/>
            </a:xfrm>
            <a:prstGeom prst="line">
              <a:avLst/>
            </a:prstGeom>
            <a:noFill/>
            <a:ln w="7938">
              <a:solidFill>
                <a:srgbClr val="000000"/>
              </a:solidFill>
              <a:round/>
              <a:headEnd/>
              <a:tailEnd/>
            </a:ln>
          </p:spPr>
          <p:txBody>
            <a:bodyPr/>
            <a:lstStyle/>
            <a:p>
              <a:endParaRPr lang="en-US"/>
            </a:p>
          </p:txBody>
        </p:sp>
        <p:sp>
          <p:nvSpPr>
            <p:cNvPr id="5625" name="Line 509"/>
            <p:cNvSpPr>
              <a:spLocks noChangeShapeType="1"/>
            </p:cNvSpPr>
            <p:nvPr/>
          </p:nvSpPr>
          <p:spPr bwMode="auto">
            <a:xfrm>
              <a:off x="4424" y="1494"/>
              <a:ext cx="4" cy="1"/>
            </a:xfrm>
            <a:prstGeom prst="line">
              <a:avLst/>
            </a:prstGeom>
            <a:noFill/>
            <a:ln w="7938">
              <a:solidFill>
                <a:srgbClr val="000000"/>
              </a:solidFill>
              <a:round/>
              <a:headEnd/>
              <a:tailEnd/>
            </a:ln>
          </p:spPr>
          <p:txBody>
            <a:bodyPr/>
            <a:lstStyle/>
            <a:p>
              <a:endParaRPr lang="en-US"/>
            </a:p>
          </p:txBody>
        </p:sp>
        <p:sp>
          <p:nvSpPr>
            <p:cNvPr id="5626" name="Line 510"/>
            <p:cNvSpPr>
              <a:spLocks noChangeShapeType="1"/>
            </p:cNvSpPr>
            <p:nvPr/>
          </p:nvSpPr>
          <p:spPr bwMode="auto">
            <a:xfrm>
              <a:off x="4428" y="1495"/>
              <a:ext cx="3" cy="0"/>
            </a:xfrm>
            <a:prstGeom prst="line">
              <a:avLst/>
            </a:prstGeom>
            <a:noFill/>
            <a:ln w="7938">
              <a:solidFill>
                <a:srgbClr val="000000"/>
              </a:solidFill>
              <a:round/>
              <a:headEnd/>
              <a:tailEnd/>
            </a:ln>
          </p:spPr>
          <p:txBody>
            <a:bodyPr/>
            <a:lstStyle/>
            <a:p>
              <a:endParaRPr lang="en-US"/>
            </a:p>
          </p:txBody>
        </p:sp>
        <p:sp>
          <p:nvSpPr>
            <p:cNvPr id="5627" name="Line 511"/>
            <p:cNvSpPr>
              <a:spLocks noChangeShapeType="1"/>
            </p:cNvSpPr>
            <p:nvPr/>
          </p:nvSpPr>
          <p:spPr bwMode="auto">
            <a:xfrm>
              <a:off x="4431" y="1495"/>
              <a:ext cx="2" cy="2"/>
            </a:xfrm>
            <a:prstGeom prst="line">
              <a:avLst/>
            </a:prstGeom>
            <a:noFill/>
            <a:ln w="7938">
              <a:solidFill>
                <a:srgbClr val="000000"/>
              </a:solidFill>
              <a:round/>
              <a:headEnd/>
              <a:tailEnd/>
            </a:ln>
          </p:spPr>
          <p:txBody>
            <a:bodyPr/>
            <a:lstStyle/>
            <a:p>
              <a:endParaRPr lang="en-US"/>
            </a:p>
          </p:txBody>
        </p:sp>
        <p:sp>
          <p:nvSpPr>
            <p:cNvPr id="5628" name="Line 512"/>
            <p:cNvSpPr>
              <a:spLocks noChangeShapeType="1"/>
            </p:cNvSpPr>
            <p:nvPr/>
          </p:nvSpPr>
          <p:spPr bwMode="auto">
            <a:xfrm>
              <a:off x="4433" y="1497"/>
              <a:ext cx="3" cy="2"/>
            </a:xfrm>
            <a:prstGeom prst="line">
              <a:avLst/>
            </a:prstGeom>
            <a:noFill/>
            <a:ln w="7938">
              <a:solidFill>
                <a:srgbClr val="000000"/>
              </a:solidFill>
              <a:round/>
              <a:headEnd/>
              <a:tailEnd/>
            </a:ln>
          </p:spPr>
          <p:txBody>
            <a:bodyPr/>
            <a:lstStyle/>
            <a:p>
              <a:endParaRPr lang="en-US"/>
            </a:p>
          </p:txBody>
        </p:sp>
        <p:sp>
          <p:nvSpPr>
            <p:cNvPr id="5629" name="Line 513"/>
            <p:cNvSpPr>
              <a:spLocks noChangeShapeType="1"/>
            </p:cNvSpPr>
            <p:nvPr/>
          </p:nvSpPr>
          <p:spPr bwMode="auto">
            <a:xfrm>
              <a:off x="4436" y="1499"/>
              <a:ext cx="0" cy="5"/>
            </a:xfrm>
            <a:prstGeom prst="line">
              <a:avLst/>
            </a:prstGeom>
            <a:noFill/>
            <a:ln w="7938">
              <a:solidFill>
                <a:srgbClr val="000000"/>
              </a:solidFill>
              <a:round/>
              <a:headEnd/>
              <a:tailEnd/>
            </a:ln>
          </p:spPr>
          <p:txBody>
            <a:bodyPr/>
            <a:lstStyle/>
            <a:p>
              <a:endParaRPr lang="en-US"/>
            </a:p>
          </p:txBody>
        </p:sp>
        <p:sp>
          <p:nvSpPr>
            <p:cNvPr id="5630" name="Freeform 514"/>
            <p:cNvSpPr>
              <a:spLocks/>
            </p:cNvSpPr>
            <p:nvPr/>
          </p:nvSpPr>
          <p:spPr bwMode="auto">
            <a:xfrm>
              <a:off x="4054" y="1772"/>
              <a:ext cx="672" cy="1029"/>
            </a:xfrm>
            <a:custGeom>
              <a:avLst/>
              <a:gdLst>
                <a:gd name="T0" fmla="*/ 274 w 672"/>
                <a:gd name="T1" fmla="*/ 41 h 1029"/>
                <a:gd name="T2" fmla="*/ 329 w 672"/>
                <a:gd name="T3" fmla="*/ 69 h 1029"/>
                <a:gd name="T4" fmla="*/ 347 w 672"/>
                <a:gd name="T5" fmla="*/ 54 h 1029"/>
                <a:gd name="T6" fmla="*/ 392 w 672"/>
                <a:gd name="T7" fmla="*/ 29 h 1029"/>
                <a:gd name="T8" fmla="*/ 402 w 672"/>
                <a:gd name="T9" fmla="*/ 26 h 1029"/>
                <a:gd name="T10" fmla="*/ 469 w 672"/>
                <a:gd name="T11" fmla="*/ 21 h 1029"/>
                <a:gd name="T12" fmla="*/ 593 w 672"/>
                <a:gd name="T13" fmla="*/ 94 h 1029"/>
                <a:gd name="T14" fmla="*/ 612 w 672"/>
                <a:gd name="T15" fmla="*/ 200 h 1029"/>
                <a:gd name="T16" fmla="*/ 553 w 672"/>
                <a:gd name="T17" fmla="*/ 289 h 1029"/>
                <a:gd name="T18" fmla="*/ 643 w 672"/>
                <a:gd name="T19" fmla="*/ 422 h 1029"/>
                <a:gd name="T20" fmla="*/ 672 w 672"/>
                <a:gd name="T21" fmla="*/ 488 h 1029"/>
                <a:gd name="T22" fmla="*/ 593 w 672"/>
                <a:gd name="T23" fmla="*/ 440 h 1029"/>
                <a:gd name="T24" fmla="*/ 448 w 672"/>
                <a:gd name="T25" fmla="*/ 458 h 1029"/>
                <a:gd name="T26" fmla="*/ 408 w 672"/>
                <a:gd name="T27" fmla="*/ 486 h 1029"/>
                <a:gd name="T28" fmla="*/ 287 w 672"/>
                <a:gd name="T29" fmla="*/ 444 h 1029"/>
                <a:gd name="T30" fmla="*/ 166 w 672"/>
                <a:gd name="T31" fmla="*/ 436 h 1029"/>
                <a:gd name="T32" fmla="*/ 159 w 672"/>
                <a:gd name="T33" fmla="*/ 468 h 1029"/>
                <a:gd name="T34" fmla="*/ 133 w 672"/>
                <a:gd name="T35" fmla="*/ 612 h 1029"/>
                <a:gd name="T36" fmla="*/ 125 w 672"/>
                <a:gd name="T37" fmla="*/ 667 h 1029"/>
                <a:gd name="T38" fmla="*/ 114 w 672"/>
                <a:gd name="T39" fmla="*/ 741 h 1029"/>
                <a:gd name="T40" fmla="*/ 108 w 672"/>
                <a:gd name="T41" fmla="*/ 787 h 1029"/>
                <a:gd name="T42" fmla="*/ 268 w 672"/>
                <a:gd name="T43" fmla="*/ 793 h 1029"/>
                <a:gd name="T44" fmla="*/ 264 w 672"/>
                <a:gd name="T45" fmla="*/ 849 h 1029"/>
                <a:gd name="T46" fmla="*/ 228 w 672"/>
                <a:gd name="T47" fmla="*/ 952 h 1029"/>
                <a:gd name="T48" fmla="*/ 285 w 672"/>
                <a:gd name="T49" fmla="*/ 1020 h 1029"/>
                <a:gd name="T50" fmla="*/ 272 w 672"/>
                <a:gd name="T51" fmla="*/ 1027 h 1029"/>
                <a:gd name="T52" fmla="*/ 244 w 672"/>
                <a:gd name="T53" fmla="*/ 1014 h 1029"/>
                <a:gd name="T54" fmla="*/ 110 w 672"/>
                <a:gd name="T55" fmla="*/ 980 h 1029"/>
                <a:gd name="T56" fmla="*/ 60 w 672"/>
                <a:gd name="T57" fmla="*/ 976 h 1029"/>
                <a:gd name="T58" fmla="*/ 78 w 672"/>
                <a:gd name="T59" fmla="*/ 956 h 1029"/>
                <a:gd name="T60" fmla="*/ 85 w 672"/>
                <a:gd name="T61" fmla="*/ 814 h 1029"/>
                <a:gd name="T62" fmla="*/ 81 w 672"/>
                <a:gd name="T63" fmla="*/ 801 h 1029"/>
                <a:gd name="T64" fmla="*/ 98 w 672"/>
                <a:gd name="T65" fmla="*/ 745 h 1029"/>
                <a:gd name="T66" fmla="*/ 104 w 672"/>
                <a:gd name="T67" fmla="*/ 691 h 1029"/>
                <a:gd name="T68" fmla="*/ 111 w 672"/>
                <a:gd name="T69" fmla="*/ 632 h 1029"/>
                <a:gd name="T70" fmla="*/ 114 w 672"/>
                <a:gd name="T71" fmla="*/ 606 h 1029"/>
                <a:gd name="T72" fmla="*/ 120 w 672"/>
                <a:gd name="T73" fmla="*/ 572 h 1029"/>
                <a:gd name="T74" fmla="*/ 123 w 672"/>
                <a:gd name="T75" fmla="*/ 565 h 1029"/>
                <a:gd name="T76" fmla="*/ 148 w 672"/>
                <a:gd name="T77" fmla="*/ 422 h 1029"/>
                <a:gd name="T78" fmla="*/ 158 w 672"/>
                <a:gd name="T79" fmla="*/ 378 h 1029"/>
                <a:gd name="T80" fmla="*/ 160 w 672"/>
                <a:gd name="T81" fmla="*/ 351 h 1029"/>
                <a:gd name="T82" fmla="*/ 163 w 672"/>
                <a:gd name="T83" fmla="*/ 338 h 1029"/>
                <a:gd name="T84" fmla="*/ 189 w 672"/>
                <a:gd name="T85" fmla="*/ 324 h 1029"/>
                <a:gd name="T86" fmla="*/ 191 w 672"/>
                <a:gd name="T87" fmla="*/ 316 h 1029"/>
                <a:gd name="T88" fmla="*/ 284 w 672"/>
                <a:gd name="T89" fmla="*/ 326 h 1029"/>
                <a:gd name="T90" fmla="*/ 440 w 672"/>
                <a:gd name="T91" fmla="*/ 356 h 1029"/>
                <a:gd name="T92" fmla="*/ 512 w 672"/>
                <a:gd name="T93" fmla="*/ 385 h 1029"/>
                <a:gd name="T94" fmla="*/ 636 w 672"/>
                <a:gd name="T95" fmla="*/ 445 h 1029"/>
                <a:gd name="T96" fmla="*/ 532 w 672"/>
                <a:gd name="T97" fmla="*/ 332 h 1029"/>
                <a:gd name="T98" fmla="*/ 405 w 672"/>
                <a:gd name="T99" fmla="*/ 314 h 1029"/>
                <a:gd name="T100" fmla="*/ 315 w 672"/>
                <a:gd name="T101" fmla="*/ 254 h 1029"/>
                <a:gd name="T102" fmla="*/ 298 w 672"/>
                <a:gd name="T103" fmla="*/ 238 h 1029"/>
                <a:gd name="T104" fmla="*/ 287 w 672"/>
                <a:gd name="T105" fmla="*/ 254 h 1029"/>
                <a:gd name="T106" fmla="*/ 226 w 672"/>
                <a:gd name="T107" fmla="*/ 294 h 1029"/>
                <a:gd name="T108" fmla="*/ 145 w 672"/>
                <a:gd name="T109" fmla="*/ 304 h 1029"/>
                <a:gd name="T110" fmla="*/ 141 w 672"/>
                <a:gd name="T111" fmla="*/ 306 h 1029"/>
                <a:gd name="T112" fmla="*/ 126 w 672"/>
                <a:gd name="T113" fmla="*/ 302 h 1029"/>
                <a:gd name="T114" fmla="*/ 61 w 672"/>
                <a:gd name="T115" fmla="*/ 270 h 1029"/>
                <a:gd name="T116" fmla="*/ 5 w 672"/>
                <a:gd name="T117" fmla="*/ 191 h 1029"/>
                <a:gd name="T118" fmla="*/ 4 w 672"/>
                <a:gd name="T119" fmla="*/ 113 h 1029"/>
                <a:gd name="T120" fmla="*/ 34 w 672"/>
                <a:gd name="T121" fmla="*/ 60 h 1029"/>
                <a:gd name="T122" fmla="*/ 164 w 672"/>
                <a:gd name="T123" fmla="*/ 0 h 10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1029"/>
                <a:gd name="T188" fmla="*/ 672 w 672"/>
                <a:gd name="T189" fmla="*/ 1029 h 10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1029">
                  <a:moveTo>
                    <a:pt x="164" y="0"/>
                  </a:moveTo>
                  <a:lnTo>
                    <a:pt x="194" y="3"/>
                  </a:lnTo>
                  <a:lnTo>
                    <a:pt x="223" y="11"/>
                  </a:lnTo>
                  <a:lnTo>
                    <a:pt x="250" y="24"/>
                  </a:lnTo>
                  <a:lnTo>
                    <a:pt x="274" y="41"/>
                  </a:lnTo>
                  <a:lnTo>
                    <a:pt x="295" y="62"/>
                  </a:lnTo>
                  <a:lnTo>
                    <a:pt x="312" y="89"/>
                  </a:lnTo>
                  <a:lnTo>
                    <a:pt x="319" y="84"/>
                  </a:lnTo>
                  <a:lnTo>
                    <a:pt x="324" y="77"/>
                  </a:lnTo>
                  <a:lnTo>
                    <a:pt x="329" y="69"/>
                  </a:lnTo>
                  <a:lnTo>
                    <a:pt x="334" y="62"/>
                  </a:lnTo>
                  <a:lnTo>
                    <a:pt x="338" y="61"/>
                  </a:lnTo>
                  <a:lnTo>
                    <a:pt x="340" y="59"/>
                  </a:lnTo>
                  <a:lnTo>
                    <a:pt x="344" y="57"/>
                  </a:lnTo>
                  <a:lnTo>
                    <a:pt x="347" y="54"/>
                  </a:lnTo>
                  <a:lnTo>
                    <a:pt x="349" y="53"/>
                  </a:lnTo>
                  <a:lnTo>
                    <a:pt x="353" y="53"/>
                  </a:lnTo>
                  <a:lnTo>
                    <a:pt x="364" y="43"/>
                  </a:lnTo>
                  <a:lnTo>
                    <a:pt x="377" y="35"/>
                  </a:lnTo>
                  <a:lnTo>
                    <a:pt x="392" y="29"/>
                  </a:lnTo>
                  <a:lnTo>
                    <a:pt x="393" y="30"/>
                  </a:lnTo>
                  <a:lnTo>
                    <a:pt x="395" y="29"/>
                  </a:lnTo>
                  <a:lnTo>
                    <a:pt x="398" y="26"/>
                  </a:lnTo>
                  <a:lnTo>
                    <a:pt x="398" y="25"/>
                  </a:lnTo>
                  <a:lnTo>
                    <a:pt x="402" y="26"/>
                  </a:lnTo>
                  <a:lnTo>
                    <a:pt x="409" y="24"/>
                  </a:lnTo>
                  <a:lnTo>
                    <a:pt x="412" y="22"/>
                  </a:lnTo>
                  <a:lnTo>
                    <a:pt x="412" y="21"/>
                  </a:lnTo>
                  <a:lnTo>
                    <a:pt x="439" y="19"/>
                  </a:lnTo>
                  <a:lnTo>
                    <a:pt x="469" y="21"/>
                  </a:lnTo>
                  <a:lnTo>
                    <a:pt x="498" y="25"/>
                  </a:lnTo>
                  <a:lnTo>
                    <a:pt x="526" y="36"/>
                  </a:lnTo>
                  <a:lnTo>
                    <a:pt x="552" y="51"/>
                  </a:lnTo>
                  <a:lnTo>
                    <a:pt x="574" y="70"/>
                  </a:lnTo>
                  <a:lnTo>
                    <a:pt x="593" y="94"/>
                  </a:lnTo>
                  <a:lnTo>
                    <a:pt x="606" y="119"/>
                  </a:lnTo>
                  <a:lnTo>
                    <a:pt x="612" y="146"/>
                  </a:lnTo>
                  <a:lnTo>
                    <a:pt x="617" y="163"/>
                  </a:lnTo>
                  <a:lnTo>
                    <a:pt x="616" y="181"/>
                  </a:lnTo>
                  <a:lnTo>
                    <a:pt x="612" y="200"/>
                  </a:lnTo>
                  <a:lnTo>
                    <a:pt x="607" y="217"/>
                  </a:lnTo>
                  <a:lnTo>
                    <a:pt x="598" y="239"/>
                  </a:lnTo>
                  <a:lnTo>
                    <a:pt x="584" y="257"/>
                  </a:lnTo>
                  <a:lnTo>
                    <a:pt x="569" y="273"/>
                  </a:lnTo>
                  <a:lnTo>
                    <a:pt x="553" y="289"/>
                  </a:lnTo>
                  <a:lnTo>
                    <a:pt x="534" y="304"/>
                  </a:lnTo>
                  <a:lnTo>
                    <a:pt x="582" y="350"/>
                  </a:lnTo>
                  <a:lnTo>
                    <a:pt x="604" y="372"/>
                  </a:lnTo>
                  <a:lnTo>
                    <a:pt x="626" y="395"/>
                  </a:lnTo>
                  <a:lnTo>
                    <a:pt x="643" y="422"/>
                  </a:lnTo>
                  <a:lnTo>
                    <a:pt x="652" y="430"/>
                  </a:lnTo>
                  <a:lnTo>
                    <a:pt x="657" y="442"/>
                  </a:lnTo>
                  <a:lnTo>
                    <a:pt x="661" y="453"/>
                  </a:lnTo>
                  <a:lnTo>
                    <a:pt x="666" y="465"/>
                  </a:lnTo>
                  <a:lnTo>
                    <a:pt x="672" y="488"/>
                  </a:lnTo>
                  <a:lnTo>
                    <a:pt x="661" y="483"/>
                  </a:lnTo>
                  <a:lnTo>
                    <a:pt x="648" y="476"/>
                  </a:lnTo>
                  <a:lnTo>
                    <a:pt x="637" y="467"/>
                  </a:lnTo>
                  <a:lnTo>
                    <a:pt x="624" y="461"/>
                  </a:lnTo>
                  <a:lnTo>
                    <a:pt x="593" y="440"/>
                  </a:lnTo>
                  <a:lnTo>
                    <a:pt x="561" y="422"/>
                  </a:lnTo>
                  <a:lnTo>
                    <a:pt x="527" y="406"/>
                  </a:lnTo>
                  <a:lnTo>
                    <a:pt x="490" y="394"/>
                  </a:lnTo>
                  <a:lnTo>
                    <a:pt x="470" y="425"/>
                  </a:lnTo>
                  <a:lnTo>
                    <a:pt x="448" y="458"/>
                  </a:lnTo>
                  <a:lnTo>
                    <a:pt x="423" y="488"/>
                  </a:lnTo>
                  <a:lnTo>
                    <a:pt x="422" y="486"/>
                  </a:lnTo>
                  <a:lnTo>
                    <a:pt x="419" y="484"/>
                  </a:lnTo>
                  <a:lnTo>
                    <a:pt x="410" y="484"/>
                  </a:lnTo>
                  <a:lnTo>
                    <a:pt x="408" y="486"/>
                  </a:lnTo>
                  <a:lnTo>
                    <a:pt x="407" y="486"/>
                  </a:lnTo>
                  <a:lnTo>
                    <a:pt x="375" y="471"/>
                  </a:lnTo>
                  <a:lnTo>
                    <a:pt x="344" y="459"/>
                  </a:lnTo>
                  <a:lnTo>
                    <a:pt x="315" y="450"/>
                  </a:lnTo>
                  <a:lnTo>
                    <a:pt x="287" y="444"/>
                  </a:lnTo>
                  <a:lnTo>
                    <a:pt x="256" y="438"/>
                  </a:lnTo>
                  <a:lnTo>
                    <a:pt x="226" y="433"/>
                  </a:lnTo>
                  <a:lnTo>
                    <a:pt x="196" y="432"/>
                  </a:lnTo>
                  <a:lnTo>
                    <a:pt x="166" y="438"/>
                  </a:lnTo>
                  <a:lnTo>
                    <a:pt x="166" y="436"/>
                  </a:lnTo>
                  <a:lnTo>
                    <a:pt x="165" y="435"/>
                  </a:lnTo>
                  <a:lnTo>
                    <a:pt x="161" y="442"/>
                  </a:lnTo>
                  <a:lnTo>
                    <a:pt x="160" y="450"/>
                  </a:lnTo>
                  <a:lnTo>
                    <a:pt x="160" y="459"/>
                  </a:lnTo>
                  <a:lnTo>
                    <a:pt x="159" y="468"/>
                  </a:lnTo>
                  <a:lnTo>
                    <a:pt x="153" y="504"/>
                  </a:lnTo>
                  <a:lnTo>
                    <a:pt x="145" y="540"/>
                  </a:lnTo>
                  <a:lnTo>
                    <a:pt x="138" y="577"/>
                  </a:lnTo>
                  <a:lnTo>
                    <a:pt x="134" y="612"/>
                  </a:lnTo>
                  <a:lnTo>
                    <a:pt x="133" y="612"/>
                  </a:lnTo>
                  <a:lnTo>
                    <a:pt x="133" y="619"/>
                  </a:lnTo>
                  <a:lnTo>
                    <a:pt x="130" y="635"/>
                  </a:lnTo>
                  <a:lnTo>
                    <a:pt x="126" y="642"/>
                  </a:lnTo>
                  <a:lnTo>
                    <a:pt x="128" y="654"/>
                  </a:lnTo>
                  <a:lnTo>
                    <a:pt x="125" y="667"/>
                  </a:lnTo>
                  <a:lnTo>
                    <a:pt x="125" y="681"/>
                  </a:lnTo>
                  <a:lnTo>
                    <a:pt x="123" y="681"/>
                  </a:lnTo>
                  <a:lnTo>
                    <a:pt x="120" y="701"/>
                  </a:lnTo>
                  <a:lnTo>
                    <a:pt x="116" y="721"/>
                  </a:lnTo>
                  <a:lnTo>
                    <a:pt x="114" y="741"/>
                  </a:lnTo>
                  <a:lnTo>
                    <a:pt x="118" y="747"/>
                  </a:lnTo>
                  <a:lnTo>
                    <a:pt x="113" y="748"/>
                  </a:lnTo>
                  <a:lnTo>
                    <a:pt x="113" y="762"/>
                  </a:lnTo>
                  <a:lnTo>
                    <a:pt x="109" y="775"/>
                  </a:lnTo>
                  <a:lnTo>
                    <a:pt x="108" y="787"/>
                  </a:lnTo>
                  <a:lnTo>
                    <a:pt x="144" y="787"/>
                  </a:lnTo>
                  <a:lnTo>
                    <a:pt x="181" y="791"/>
                  </a:lnTo>
                  <a:lnTo>
                    <a:pt x="219" y="798"/>
                  </a:lnTo>
                  <a:lnTo>
                    <a:pt x="255" y="805"/>
                  </a:lnTo>
                  <a:lnTo>
                    <a:pt x="268" y="793"/>
                  </a:lnTo>
                  <a:lnTo>
                    <a:pt x="273" y="791"/>
                  </a:lnTo>
                  <a:lnTo>
                    <a:pt x="278" y="793"/>
                  </a:lnTo>
                  <a:lnTo>
                    <a:pt x="277" y="812"/>
                  </a:lnTo>
                  <a:lnTo>
                    <a:pt x="272" y="830"/>
                  </a:lnTo>
                  <a:lnTo>
                    <a:pt x="264" y="849"/>
                  </a:lnTo>
                  <a:lnTo>
                    <a:pt x="256" y="868"/>
                  </a:lnTo>
                  <a:lnTo>
                    <a:pt x="251" y="887"/>
                  </a:lnTo>
                  <a:lnTo>
                    <a:pt x="241" y="909"/>
                  </a:lnTo>
                  <a:lnTo>
                    <a:pt x="234" y="931"/>
                  </a:lnTo>
                  <a:lnTo>
                    <a:pt x="228" y="952"/>
                  </a:lnTo>
                  <a:lnTo>
                    <a:pt x="219" y="975"/>
                  </a:lnTo>
                  <a:lnTo>
                    <a:pt x="235" y="982"/>
                  </a:lnTo>
                  <a:lnTo>
                    <a:pt x="270" y="1000"/>
                  </a:lnTo>
                  <a:lnTo>
                    <a:pt x="285" y="1013"/>
                  </a:lnTo>
                  <a:lnTo>
                    <a:pt x="285" y="1020"/>
                  </a:lnTo>
                  <a:lnTo>
                    <a:pt x="283" y="1021"/>
                  </a:lnTo>
                  <a:lnTo>
                    <a:pt x="280" y="1023"/>
                  </a:lnTo>
                  <a:lnTo>
                    <a:pt x="278" y="1028"/>
                  </a:lnTo>
                  <a:lnTo>
                    <a:pt x="274" y="1028"/>
                  </a:lnTo>
                  <a:lnTo>
                    <a:pt x="272" y="1027"/>
                  </a:lnTo>
                  <a:lnTo>
                    <a:pt x="270" y="1026"/>
                  </a:lnTo>
                  <a:lnTo>
                    <a:pt x="269" y="1026"/>
                  </a:lnTo>
                  <a:lnTo>
                    <a:pt x="268" y="1027"/>
                  </a:lnTo>
                  <a:lnTo>
                    <a:pt x="267" y="1029"/>
                  </a:lnTo>
                  <a:lnTo>
                    <a:pt x="244" y="1014"/>
                  </a:lnTo>
                  <a:lnTo>
                    <a:pt x="219" y="1004"/>
                  </a:lnTo>
                  <a:lnTo>
                    <a:pt x="193" y="994"/>
                  </a:lnTo>
                  <a:lnTo>
                    <a:pt x="165" y="989"/>
                  </a:lnTo>
                  <a:lnTo>
                    <a:pt x="136" y="984"/>
                  </a:lnTo>
                  <a:lnTo>
                    <a:pt x="110" y="980"/>
                  </a:lnTo>
                  <a:lnTo>
                    <a:pt x="109" y="984"/>
                  </a:lnTo>
                  <a:lnTo>
                    <a:pt x="108" y="980"/>
                  </a:lnTo>
                  <a:lnTo>
                    <a:pt x="78" y="984"/>
                  </a:lnTo>
                  <a:lnTo>
                    <a:pt x="69" y="982"/>
                  </a:lnTo>
                  <a:lnTo>
                    <a:pt x="60" y="976"/>
                  </a:lnTo>
                  <a:lnTo>
                    <a:pt x="61" y="971"/>
                  </a:lnTo>
                  <a:lnTo>
                    <a:pt x="65" y="968"/>
                  </a:lnTo>
                  <a:lnTo>
                    <a:pt x="70" y="967"/>
                  </a:lnTo>
                  <a:lnTo>
                    <a:pt x="78" y="962"/>
                  </a:lnTo>
                  <a:lnTo>
                    <a:pt x="78" y="956"/>
                  </a:lnTo>
                  <a:lnTo>
                    <a:pt x="76" y="937"/>
                  </a:lnTo>
                  <a:lnTo>
                    <a:pt x="76" y="897"/>
                  </a:lnTo>
                  <a:lnTo>
                    <a:pt x="83" y="857"/>
                  </a:lnTo>
                  <a:lnTo>
                    <a:pt x="86" y="815"/>
                  </a:lnTo>
                  <a:lnTo>
                    <a:pt x="85" y="814"/>
                  </a:lnTo>
                  <a:lnTo>
                    <a:pt x="84" y="812"/>
                  </a:lnTo>
                  <a:lnTo>
                    <a:pt x="81" y="810"/>
                  </a:lnTo>
                  <a:lnTo>
                    <a:pt x="80" y="808"/>
                  </a:lnTo>
                  <a:lnTo>
                    <a:pt x="80" y="804"/>
                  </a:lnTo>
                  <a:lnTo>
                    <a:pt x="81" y="801"/>
                  </a:lnTo>
                  <a:lnTo>
                    <a:pt x="89" y="792"/>
                  </a:lnTo>
                  <a:lnTo>
                    <a:pt x="93" y="780"/>
                  </a:lnTo>
                  <a:lnTo>
                    <a:pt x="95" y="769"/>
                  </a:lnTo>
                  <a:lnTo>
                    <a:pt x="96" y="756"/>
                  </a:lnTo>
                  <a:lnTo>
                    <a:pt x="98" y="745"/>
                  </a:lnTo>
                  <a:lnTo>
                    <a:pt x="100" y="728"/>
                  </a:lnTo>
                  <a:lnTo>
                    <a:pt x="101" y="712"/>
                  </a:lnTo>
                  <a:lnTo>
                    <a:pt x="104" y="696"/>
                  </a:lnTo>
                  <a:lnTo>
                    <a:pt x="103" y="694"/>
                  </a:lnTo>
                  <a:lnTo>
                    <a:pt x="104" y="691"/>
                  </a:lnTo>
                  <a:lnTo>
                    <a:pt x="104" y="683"/>
                  </a:lnTo>
                  <a:lnTo>
                    <a:pt x="103" y="681"/>
                  </a:lnTo>
                  <a:lnTo>
                    <a:pt x="108" y="666"/>
                  </a:lnTo>
                  <a:lnTo>
                    <a:pt x="110" y="649"/>
                  </a:lnTo>
                  <a:lnTo>
                    <a:pt x="111" y="632"/>
                  </a:lnTo>
                  <a:lnTo>
                    <a:pt x="114" y="620"/>
                  </a:lnTo>
                  <a:lnTo>
                    <a:pt x="114" y="613"/>
                  </a:lnTo>
                  <a:lnTo>
                    <a:pt x="115" y="610"/>
                  </a:lnTo>
                  <a:lnTo>
                    <a:pt x="115" y="608"/>
                  </a:lnTo>
                  <a:lnTo>
                    <a:pt x="114" y="606"/>
                  </a:lnTo>
                  <a:lnTo>
                    <a:pt x="113" y="606"/>
                  </a:lnTo>
                  <a:lnTo>
                    <a:pt x="118" y="595"/>
                  </a:lnTo>
                  <a:lnTo>
                    <a:pt x="119" y="585"/>
                  </a:lnTo>
                  <a:lnTo>
                    <a:pt x="121" y="575"/>
                  </a:lnTo>
                  <a:lnTo>
                    <a:pt x="120" y="572"/>
                  </a:lnTo>
                  <a:lnTo>
                    <a:pt x="119" y="571"/>
                  </a:lnTo>
                  <a:lnTo>
                    <a:pt x="120" y="570"/>
                  </a:lnTo>
                  <a:lnTo>
                    <a:pt x="121" y="570"/>
                  </a:lnTo>
                  <a:lnTo>
                    <a:pt x="123" y="569"/>
                  </a:lnTo>
                  <a:lnTo>
                    <a:pt x="123" y="565"/>
                  </a:lnTo>
                  <a:lnTo>
                    <a:pt x="128" y="541"/>
                  </a:lnTo>
                  <a:lnTo>
                    <a:pt x="131" y="514"/>
                  </a:lnTo>
                  <a:lnTo>
                    <a:pt x="133" y="487"/>
                  </a:lnTo>
                  <a:lnTo>
                    <a:pt x="136" y="460"/>
                  </a:lnTo>
                  <a:lnTo>
                    <a:pt x="148" y="422"/>
                  </a:lnTo>
                  <a:lnTo>
                    <a:pt x="153" y="396"/>
                  </a:lnTo>
                  <a:lnTo>
                    <a:pt x="158" y="384"/>
                  </a:lnTo>
                  <a:lnTo>
                    <a:pt x="155" y="381"/>
                  </a:lnTo>
                  <a:lnTo>
                    <a:pt x="153" y="381"/>
                  </a:lnTo>
                  <a:lnTo>
                    <a:pt x="158" y="378"/>
                  </a:lnTo>
                  <a:lnTo>
                    <a:pt x="159" y="373"/>
                  </a:lnTo>
                  <a:lnTo>
                    <a:pt x="160" y="366"/>
                  </a:lnTo>
                  <a:lnTo>
                    <a:pt x="163" y="355"/>
                  </a:lnTo>
                  <a:lnTo>
                    <a:pt x="161" y="354"/>
                  </a:lnTo>
                  <a:lnTo>
                    <a:pt x="160" y="351"/>
                  </a:lnTo>
                  <a:lnTo>
                    <a:pt x="160" y="349"/>
                  </a:lnTo>
                  <a:lnTo>
                    <a:pt x="161" y="346"/>
                  </a:lnTo>
                  <a:lnTo>
                    <a:pt x="161" y="342"/>
                  </a:lnTo>
                  <a:lnTo>
                    <a:pt x="163" y="340"/>
                  </a:lnTo>
                  <a:lnTo>
                    <a:pt x="163" y="338"/>
                  </a:lnTo>
                  <a:lnTo>
                    <a:pt x="169" y="335"/>
                  </a:lnTo>
                  <a:lnTo>
                    <a:pt x="175" y="332"/>
                  </a:lnTo>
                  <a:lnTo>
                    <a:pt x="180" y="327"/>
                  </a:lnTo>
                  <a:lnTo>
                    <a:pt x="186" y="325"/>
                  </a:lnTo>
                  <a:lnTo>
                    <a:pt x="189" y="324"/>
                  </a:lnTo>
                  <a:lnTo>
                    <a:pt x="189" y="322"/>
                  </a:lnTo>
                  <a:lnTo>
                    <a:pt x="186" y="320"/>
                  </a:lnTo>
                  <a:lnTo>
                    <a:pt x="181" y="318"/>
                  </a:lnTo>
                  <a:lnTo>
                    <a:pt x="181" y="316"/>
                  </a:lnTo>
                  <a:lnTo>
                    <a:pt x="191" y="316"/>
                  </a:lnTo>
                  <a:lnTo>
                    <a:pt x="200" y="317"/>
                  </a:lnTo>
                  <a:lnTo>
                    <a:pt x="214" y="318"/>
                  </a:lnTo>
                  <a:lnTo>
                    <a:pt x="231" y="319"/>
                  </a:lnTo>
                  <a:lnTo>
                    <a:pt x="255" y="322"/>
                  </a:lnTo>
                  <a:lnTo>
                    <a:pt x="284" y="326"/>
                  </a:lnTo>
                  <a:lnTo>
                    <a:pt x="320" y="329"/>
                  </a:lnTo>
                  <a:lnTo>
                    <a:pt x="363" y="335"/>
                  </a:lnTo>
                  <a:lnTo>
                    <a:pt x="390" y="343"/>
                  </a:lnTo>
                  <a:lnTo>
                    <a:pt x="422" y="350"/>
                  </a:lnTo>
                  <a:lnTo>
                    <a:pt x="440" y="356"/>
                  </a:lnTo>
                  <a:lnTo>
                    <a:pt x="475" y="368"/>
                  </a:lnTo>
                  <a:lnTo>
                    <a:pt x="490" y="376"/>
                  </a:lnTo>
                  <a:lnTo>
                    <a:pt x="498" y="377"/>
                  </a:lnTo>
                  <a:lnTo>
                    <a:pt x="506" y="380"/>
                  </a:lnTo>
                  <a:lnTo>
                    <a:pt x="512" y="385"/>
                  </a:lnTo>
                  <a:lnTo>
                    <a:pt x="519" y="386"/>
                  </a:lnTo>
                  <a:lnTo>
                    <a:pt x="537" y="393"/>
                  </a:lnTo>
                  <a:lnTo>
                    <a:pt x="582" y="417"/>
                  </a:lnTo>
                  <a:lnTo>
                    <a:pt x="609" y="429"/>
                  </a:lnTo>
                  <a:lnTo>
                    <a:pt x="636" y="445"/>
                  </a:lnTo>
                  <a:lnTo>
                    <a:pt x="622" y="417"/>
                  </a:lnTo>
                  <a:lnTo>
                    <a:pt x="604" y="393"/>
                  </a:lnTo>
                  <a:lnTo>
                    <a:pt x="582" y="371"/>
                  </a:lnTo>
                  <a:lnTo>
                    <a:pt x="558" y="350"/>
                  </a:lnTo>
                  <a:lnTo>
                    <a:pt x="532" y="332"/>
                  </a:lnTo>
                  <a:lnTo>
                    <a:pt x="506" y="314"/>
                  </a:lnTo>
                  <a:lnTo>
                    <a:pt x="478" y="320"/>
                  </a:lnTo>
                  <a:lnTo>
                    <a:pt x="454" y="322"/>
                  </a:lnTo>
                  <a:lnTo>
                    <a:pt x="430" y="320"/>
                  </a:lnTo>
                  <a:lnTo>
                    <a:pt x="405" y="314"/>
                  </a:lnTo>
                  <a:lnTo>
                    <a:pt x="379" y="307"/>
                  </a:lnTo>
                  <a:lnTo>
                    <a:pt x="359" y="295"/>
                  </a:lnTo>
                  <a:lnTo>
                    <a:pt x="340" y="280"/>
                  </a:lnTo>
                  <a:lnTo>
                    <a:pt x="323" y="265"/>
                  </a:lnTo>
                  <a:lnTo>
                    <a:pt x="315" y="254"/>
                  </a:lnTo>
                  <a:lnTo>
                    <a:pt x="310" y="243"/>
                  </a:lnTo>
                  <a:lnTo>
                    <a:pt x="304" y="232"/>
                  </a:lnTo>
                  <a:lnTo>
                    <a:pt x="303" y="235"/>
                  </a:lnTo>
                  <a:lnTo>
                    <a:pt x="300" y="236"/>
                  </a:lnTo>
                  <a:lnTo>
                    <a:pt x="298" y="238"/>
                  </a:lnTo>
                  <a:lnTo>
                    <a:pt x="295" y="239"/>
                  </a:lnTo>
                  <a:lnTo>
                    <a:pt x="293" y="242"/>
                  </a:lnTo>
                  <a:lnTo>
                    <a:pt x="292" y="244"/>
                  </a:lnTo>
                  <a:lnTo>
                    <a:pt x="292" y="250"/>
                  </a:lnTo>
                  <a:lnTo>
                    <a:pt x="287" y="254"/>
                  </a:lnTo>
                  <a:lnTo>
                    <a:pt x="280" y="258"/>
                  </a:lnTo>
                  <a:lnTo>
                    <a:pt x="274" y="262"/>
                  </a:lnTo>
                  <a:lnTo>
                    <a:pt x="269" y="268"/>
                  </a:lnTo>
                  <a:lnTo>
                    <a:pt x="272" y="269"/>
                  </a:lnTo>
                  <a:lnTo>
                    <a:pt x="226" y="294"/>
                  </a:lnTo>
                  <a:lnTo>
                    <a:pt x="174" y="305"/>
                  </a:lnTo>
                  <a:lnTo>
                    <a:pt x="168" y="303"/>
                  </a:lnTo>
                  <a:lnTo>
                    <a:pt x="154" y="303"/>
                  </a:lnTo>
                  <a:lnTo>
                    <a:pt x="146" y="302"/>
                  </a:lnTo>
                  <a:lnTo>
                    <a:pt x="145" y="304"/>
                  </a:lnTo>
                  <a:lnTo>
                    <a:pt x="145" y="307"/>
                  </a:lnTo>
                  <a:lnTo>
                    <a:pt x="143" y="310"/>
                  </a:lnTo>
                  <a:lnTo>
                    <a:pt x="140" y="311"/>
                  </a:lnTo>
                  <a:lnTo>
                    <a:pt x="141" y="309"/>
                  </a:lnTo>
                  <a:lnTo>
                    <a:pt x="141" y="306"/>
                  </a:lnTo>
                  <a:lnTo>
                    <a:pt x="139" y="305"/>
                  </a:lnTo>
                  <a:lnTo>
                    <a:pt x="138" y="303"/>
                  </a:lnTo>
                  <a:lnTo>
                    <a:pt x="133" y="301"/>
                  </a:lnTo>
                  <a:lnTo>
                    <a:pt x="130" y="301"/>
                  </a:lnTo>
                  <a:lnTo>
                    <a:pt x="126" y="302"/>
                  </a:lnTo>
                  <a:lnTo>
                    <a:pt x="124" y="302"/>
                  </a:lnTo>
                  <a:lnTo>
                    <a:pt x="121" y="301"/>
                  </a:lnTo>
                  <a:lnTo>
                    <a:pt x="100" y="292"/>
                  </a:lnTo>
                  <a:lnTo>
                    <a:pt x="80" y="282"/>
                  </a:lnTo>
                  <a:lnTo>
                    <a:pt x="61" y="270"/>
                  </a:lnTo>
                  <a:lnTo>
                    <a:pt x="45" y="255"/>
                  </a:lnTo>
                  <a:lnTo>
                    <a:pt x="31" y="238"/>
                  </a:lnTo>
                  <a:lnTo>
                    <a:pt x="20" y="225"/>
                  </a:lnTo>
                  <a:lnTo>
                    <a:pt x="11" y="209"/>
                  </a:lnTo>
                  <a:lnTo>
                    <a:pt x="5" y="191"/>
                  </a:lnTo>
                  <a:lnTo>
                    <a:pt x="0" y="166"/>
                  </a:lnTo>
                  <a:lnTo>
                    <a:pt x="0" y="141"/>
                  </a:lnTo>
                  <a:lnTo>
                    <a:pt x="5" y="117"/>
                  </a:lnTo>
                  <a:lnTo>
                    <a:pt x="2" y="114"/>
                  </a:lnTo>
                  <a:lnTo>
                    <a:pt x="4" y="113"/>
                  </a:lnTo>
                  <a:lnTo>
                    <a:pt x="4" y="112"/>
                  </a:lnTo>
                  <a:lnTo>
                    <a:pt x="6" y="110"/>
                  </a:lnTo>
                  <a:lnTo>
                    <a:pt x="6" y="107"/>
                  </a:lnTo>
                  <a:lnTo>
                    <a:pt x="18" y="83"/>
                  </a:lnTo>
                  <a:lnTo>
                    <a:pt x="34" y="60"/>
                  </a:lnTo>
                  <a:lnTo>
                    <a:pt x="54" y="39"/>
                  </a:lnTo>
                  <a:lnTo>
                    <a:pt x="78" y="22"/>
                  </a:lnTo>
                  <a:lnTo>
                    <a:pt x="105" y="9"/>
                  </a:lnTo>
                  <a:lnTo>
                    <a:pt x="134" y="1"/>
                  </a:lnTo>
                  <a:lnTo>
                    <a:pt x="164" y="0"/>
                  </a:lnTo>
                  <a:close/>
                </a:path>
              </a:pathLst>
            </a:custGeom>
            <a:solidFill>
              <a:srgbClr val="000000"/>
            </a:solidFill>
            <a:ln w="0">
              <a:solidFill>
                <a:srgbClr val="000000"/>
              </a:solidFill>
              <a:prstDash val="solid"/>
              <a:round/>
              <a:headEnd/>
              <a:tailEnd/>
            </a:ln>
          </p:spPr>
          <p:txBody>
            <a:bodyPr/>
            <a:lstStyle/>
            <a:p>
              <a:endParaRPr lang="en-US"/>
            </a:p>
          </p:txBody>
        </p:sp>
        <p:sp>
          <p:nvSpPr>
            <p:cNvPr id="5631" name="Line 515"/>
            <p:cNvSpPr>
              <a:spLocks noChangeShapeType="1"/>
            </p:cNvSpPr>
            <p:nvPr/>
          </p:nvSpPr>
          <p:spPr bwMode="auto">
            <a:xfrm flipV="1">
              <a:off x="4366" y="1856"/>
              <a:ext cx="7" cy="5"/>
            </a:xfrm>
            <a:prstGeom prst="line">
              <a:avLst/>
            </a:prstGeom>
            <a:noFill/>
            <a:ln w="7938">
              <a:solidFill>
                <a:srgbClr val="000000"/>
              </a:solidFill>
              <a:round/>
              <a:headEnd/>
              <a:tailEnd/>
            </a:ln>
          </p:spPr>
          <p:txBody>
            <a:bodyPr/>
            <a:lstStyle/>
            <a:p>
              <a:endParaRPr lang="en-US"/>
            </a:p>
          </p:txBody>
        </p:sp>
        <p:sp>
          <p:nvSpPr>
            <p:cNvPr id="5632" name="Line 516"/>
            <p:cNvSpPr>
              <a:spLocks noChangeShapeType="1"/>
            </p:cNvSpPr>
            <p:nvPr/>
          </p:nvSpPr>
          <p:spPr bwMode="auto">
            <a:xfrm flipV="1">
              <a:off x="4373" y="1849"/>
              <a:ext cx="5" cy="7"/>
            </a:xfrm>
            <a:prstGeom prst="line">
              <a:avLst/>
            </a:prstGeom>
            <a:noFill/>
            <a:ln w="7938">
              <a:solidFill>
                <a:srgbClr val="000000"/>
              </a:solidFill>
              <a:round/>
              <a:headEnd/>
              <a:tailEnd/>
            </a:ln>
          </p:spPr>
          <p:txBody>
            <a:bodyPr/>
            <a:lstStyle/>
            <a:p>
              <a:endParaRPr lang="en-US"/>
            </a:p>
          </p:txBody>
        </p:sp>
        <p:sp>
          <p:nvSpPr>
            <p:cNvPr id="5633" name="Line 517"/>
            <p:cNvSpPr>
              <a:spLocks noChangeShapeType="1"/>
            </p:cNvSpPr>
            <p:nvPr/>
          </p:nvSpPr>
          <p:spPr bwMode="auto">
            <a:xfrm flipV="1">
              <a:off x="4378" y="1841"/>
              <a:ext cx="5" cy="8"/>
            </a:xfrm>
            <a:prstGeom prst="line">
              <a:avLst/>
            </a:prstGeom>
            <a:noFill/>
            <a:ln w="7938">
              <a:solidFill>
                <a:srgbClr val="000000"/>
              </a:solidFill>
              <a:round/>
              <a:headEnd/>
              <a:tailEnd/>
            </a:ln>
          </p:spPr>
          <p:txBody>
            <a:bodyPr/>
            <a:lstStyle/>
            <a:p>
              <a:endParaRPr lang="en-US"/>
            </a:p>
          </p:txBody>
        </p:sp>
        <p:sp>
          <p:nvSpPr>
            <p:cNvPr id="5634" name="Line 518"/>
            <p:cNvSpPr>
              <a:spLocks noChangeShapeType="1"/>
            </p:cNvSpPr>
            <p:nvPr/>
          </p:nvSpPr>
          <p:spPr bwMode="auto">
            <a:xfrm flipV="1">
              <a:off x="4383" y="1834"/>
              <a:ext cx="5" cy="7"/>
            </a:xfrm>
            <a:prstGeom prst="line">
              <a:avLst/>
            </a:prstGeom>
            <a:noFill/>
            <a:ln w="7938">
              <a:solidFill>
                <a:srgbClr val="000000"/>
              </a:solidFill>
              <a:round/>
              <a:headEnd/>
              <a:tailEnd/>
            </a:ln>
          </p:spPr>
          <p:txBody>
            <a:bodyPr/>
            <a:lstStyle/>
            <a:p>
              <a:endParaRPr lang="en-US"/>
            </a:p>
          </p:txBody>
        </p:sp>
        <p:sp>
          <p:nvSpPr>
            <p:cNvPr id="5635" name="Line 519"/>
            <p:cNvSpPr>
              <a:spLocks noChangeShapeType="1"/>
            </p:cNvSpPr>
            <p:nvPr/>
          </p:nvSpPr>
          <p:spPr bwMode="auto">
            <a:xfrm flipV="1">
              <a:off x="4388" y="1833"/>
              <a:ext cx="4" cy="1"/>
            </a:xfrm>
            <a:prstGeom prst="line">
              <a:avLst/>
            </a:prstGeom>
            <a:noFill/>
            <a:ln w="7938">
              <a:solidFill>
                <a:srgbClr val="000000"/>
              </a:solidFill>
              <a:round/>
              <a:headEnd/>
              <a:tailEnd/>
            </a:ln>
          </p:spPr>
          <p:txBody>
            <a:bodyPr/>
            <a:lstStyle/>
            <a:p>
              <a:endParaRPr lang="en-US"/>
            </a:p>
          </p:txBody>
        </p:sp>
        <p:sp>
          <p:nvSpPr>
            <p:cNvPr id="5636" name="Line 520"/>
            <p:cNvSpPr>
              <a:spLocks noChangeShapeType="1"/>
            </p:cNvSpPr>
            <p:nvPr/>
          </p:nvSpPr>
          <p:spPr bwMode="auto">
            <a:xfrm flipV="1">
              <a:off x="4392" y="1831"/>
              <a:ext cx="2" cy="2"/>
            </a:xfrm>
            <a:prstGeom prst="line">
              <a:avLst/>
            </a:prstGeom>
            <a:noFill/>
            <a:ln w="7938">
              <a:solidFill>
                <a:srgbClr val="000000"/>
              </a:solidFill>
              <a:round/>
              <a:headEnd/>
              <a:tailEnd/>
            </a:ln>
          </p:spPr>
          <p:txBody>
            <a:bodyPr/>
            <a:lstStyle/>
            <a:p>
              <a:endParaRPr lang="en-US"/>
            </a:p>
          </p:txBody>
        </p:sp>
        <p:sp>
          <p:nvSpPr>
            <p:cNvPr id="5637" name="Line 521"/>
            <p:cNvSpPr>
              <a:spLocks noChangeShapeType="1"/>
            </p:cNvSpPr>
            <p:nvPr/>
          </p:nvSpPr>
          <p:spPr bwMode="auto">
            <a:xfrm flipV="1">
              <a:off x="4394" y="1829"/>
              <a:ext cx="4" cy="2"/>
            </a:xfrm>
            <a:prstGeom prst="line">
              <a:avLst/>
            </a:prstGeom>
            <a:noFill/>
            <a:ln w="7938">
              <a:solidFill>
                <a:srgbClr val="000000"/>
              </a:solidFill>
              <a:round/>
              <a:headEnd/>
              <a:tailEnd/>
            </a:ln>
          </p:spPr>
          <p:txBody>
            <a:bodyPr/>
            <a:lstStyle/>
            <a:p>
              <a:endParaRPr lang="en-US"/>
            </a:p>
          </p:txBody>
        </p:sp>
        <p:sp>
          <p:nvSpPr>
            <p:cNvPr id="5638" name="Line 522"/>
            <p:cNvSpPr>
              <a:spLocks noChangeShapeType="1"/>
            </p:cNvSpPr>
            <p:nvPr/>
          </p:nvSpPr>
          <p:spPr bwMode="auto">
            <a:xfrm flipV="1">
              <a:off x="4398" y="1826"/>
              <a:ext cx="3" cy="3"/>
            </a:xfrm>
            <a:prstGeom prst="line">
              <a:avLst/>
            </a:prstGeom>
            <a:noFill/>
            <a:ln w="7938">
              <a:solidFill>
                <a:srgbClr val="000000"/>
              </a:solidFill>
              <a:round/>
              <a:headEnd/>
              <a:tailEnd/>
            </a:ln>
          </p:spPr>
          <p:txBody>
            <a:bodyPr/>
            <a:lstStyle/>
            <a:p>
              <a:endParaRPr lang="en-US"/>
            </a:p>
          </p:txBody>
        </p:sp>
        <p:sp>
          <p:nvSpPr>
            <p:cNvPr id="5639" name="Line 523"/>
            <p:cNvSpPr>
              <a:spLocks noChangeShapeType="1"/>
            </p:cNvSpPr>
            <p:nvPr/>
          </p:nvSpPr>
          <p:spPr bwMode="auto">
            <a:xfrm flipV="1">
              <a:off x="4401" y="1825"/>
              <a:ext cx="2" cy="1"/>
            </a:xfrm>
            <a:prstGeom prst="line">
              <a:avLst/>
            </a:prstGeom>
            <a:noFill/>
            <a:ln w="7938">
              <a:solidFill>
                <a:srgbClr val="000000"/>
              </a:solidFill>
              <a:round/>
              <a:headEnd/>
              <a:tailEnd/>
            </a:ln>
          </p:spPr>
          <p:txBody>
            <a:bodyPr/>
            <a:lstStyle/>
            <a:p>
              <a:endParaRPr lang="en-US"/>
            </a:p>
          </p:txBody>
        </p:sp>
        <p:sp>
          <p:nvSpPr>
            <p:cNvPr id="5640" name="Line 524"/>
            <p:cNvSpPr>
              <a:spLocks noChangeShapeType="1"/>
            </p:cNvSpPr>
            <p:nvPr/>
          </p:nvSpPr>
          <p:spPr bwMode="auto">
            <a:xfrm>
              <a:off x="4403" y="1825"/>
              <a:ext cx="4" cy="0"/>
            </a:xfrm>
            <a:prstGeom prst="line">
              <a:avLst/>
            </a:prstGeom>
            <a:noFill/>
            <a:ln w="7938">
              <a:solidFill>
                <a:srgbClr val="000000"/>
              </a:solidFill>
              <a:round/>
              <a:headEnd/>
              <a:tailEnd/>
            </a:ln>
          </p:spPr>
          <p:txBody>
            <a:bodyPr/>
            <a:lstStyle/>
            <a:p>
              <a:endParaRPr lang="en-US"/>
            </a:p>
          </p:txBody>
        </p:sp>
        <p:sp>
          <p:nvSpPr>
            <p:cNvPr id="5641" name="Line 525"/>
            <p:cNvSpPr>
              <a:spLocks noChangeShapeType="1"/>
            </p:cNvSpPr>
            <p:nvPr/>
          </p:nvSpPr>
          <p:spPr bwMode="auto">
            <a:xfrm flipV="1">
              <a:off x="4407" y="1815"/>
              <a:ext cx="11" cy="10"/>
            </a:xfrm>
            <a:prstGeom prst="line">
              <a:avLst/>
            </a:prstGeom>
            <a:noFill/>
            <a:ln w="7938">
              <a:solidFill>
                <a:srgbClr val="000000"/>
              </a:solidFill>
              <a:round/>
              <a:headEnd/>
              <a:tailEnd/>
            </a:ln>
          </p:spPr>
          <p:txBody>
            <a:bodyPr/>
            <a:lstStyle/>
            <a:p>
              <a:endParaRPr lang="en-US"/>
            </a:p>
          </p:txBody>
        </p:sp>
        <p:sp>
          <p:nvSpPr>
            <p:cNvPr id="5642" name="Line 526"/>
            <p:cNvSpPr>
              <a:spLocks noChangeShapeType="1"/>
            </p:cNvSpPr>
            <p:nvPr/>
          </p:nvSpPr>
          <p:spPr bwMode="auto">
            <a:xfrm flipV="1">
              <a:off x="4418" y="1807"/>
              <a:ext cx="13" cy="8"/>
            </a:xfrm>
            <a:prstGeom prst="line">
              <a:avLst/>
            </a:prstGeom>
            <a:noFill/>
            <a:ln w="7938">
              <a:solidFill>
                <a:srgbClr val="000000"/>
              </a:solidFill>
              <a:round/>
              <a:headEnd/>
              <a:tailEnd/>
            </a:ln>
          </p:spPr>
          <p:txBody>
            <a:bodyPr/>
            <a:lstStyle/>
            <a:p>
              <a:endParaRPr lang="en-US"/>
            </a:p>
          </p:txBody>
        </p:sp>
        <p:sp>
          <p:nvSpPr>
            <p:cNvPr id="5643" name="Line 527"/>
            <p:cNvSpPr>
              <a:spLocks noChangeShapeType="1"/>
            </p:cNvSpPr>
            <p:nvPr/>
          </p:nvSpPr>
          <p:spPr bwMode="auto">
            <a:xfrm flipV="1">
              <a:off x="4431" y="1801"/>
              <a:ext cx="15" cy="6"/>
            </a:xfrm>
            <a:prstGeom prst="line">
              <a:avLst/>
            </a:prstGeom>
            <a:noFill/>
            <a:ln w="7938">
              <a:solidFill>
                <a:srgbClr val="000000"/>
              </a:solidFill>
              <a:round/>
              <a:headEnd/>
              <a:tailEnd/>
            </a:ln>
          </p:spPr>
          <p:txBody>
            <a:bodyPr/>
            <a:lstStyle/>
            <a:p>
              <a:endParaRPr lang="en-US"/>
            </a:p>
          </p:txBody>
        </p:sp>
        <p:sp>
          <p:nvSpPr>
            <p:cNvPr id="5644" name="Line 528"/>
            <p:cNvSpPr>
              <a:spLocks noChangeShapeType="1"/>
            </p:cNvSpPr>
            <p:nvPr/>
          </p:nvSpPr>
          <p:spPr bwMode="auto">
            <a:xfrm>
              <a:off x="4446" y="1801"/>
              <a:ext cx="1" cy="1"/>
            </a:xfrm>
            <a:prstGeom prst="line">
              <a:avLst/>
            </a:prstGeom>
            <a:noFill/>
            <a:ln w="7938">
              <a:solidFill>
                <a:srgbClr val="000000"/>
              </a:solidFill>
              <a:round/>
              <a:headEnd/>
              <a:tailEnd/>
            </a:ln>
          </p:spPr>
          <p:txBody>
            <a:bodyPr/>
            <a:lstStyle/>
            <a:p>
              <a:endParaRPr lang="en-US"/>
            </a:p>
          </p:txBody>
        </p:sp>
        <p:sp>
          <p:nvSpPr>
            <p:cNvPr id="5645" name="Line 529"/>
            <p:cNvSpPr>
              <a:spLocks noChangeShapeType="1"/>
            </p:cNvSpPr>
            <p:nvPr/>
          </p:nvSpPr>
          <p:spPr bwMode="auto">
            <a:xfrm flipV="1">
              <a:off x="4447" y="1801"/>
              <a:ext cx="2" cy="1"/>
            </a:xfrm>
            <a:prstGeom prst="line">
              <a:avLst/>
            </a:prstGeom>
            <a:noFill/>
            <a:ln w="7938">
              <a:solidFill>
                <a:srgbClr val="000000"/>
              </a:solidFill>
              <a:round/>
              <a:headEnd/>
              <a:tailEnd/>
            </a:ln>
          </p:spPr>
          <p:txBody>
            <a:bodyPr/>
            <a:lstStyle/>
            <a:p>
              <a:endParaRPr lang="en-US"/>
            </a:p>
          </p:txBody>
        </p:sp>
        <p:sp>
          <p:nvSpPr>
            <p:cNvPr id="5646" name="Line 530"/>
            <p:cNvSpPr>
              <a:spLocks noChangeShapeType="1"/>
            </p:cNvSpPr>
            <p:nvPr/>
          </p:nvSpPr>
          <p:spPr bwMode="auto">
            <a:xfrm flipV="1">
              <a:off x="4449" y="1798"/>
              <a:ext cx="3" cy="3"/>
            </a:xfrm>
            <a:prstGeom prst="line">
              <a:avLst/>
            </a:prstGeom>
            <a:noFill/>
            <a:ln w="7938">
              <a:solidFill>
                <a:srgbClr val="000000"/>
              </a:solidFill>
              <a:round/>
              <a:headEnd/>
              <a:tailEnd/>
            </a:ln>
          </p:spPr>
          <p:txBody>
            <a:bodyPr/>
            <a:lstStyle/>
            <a:p>
              <a:endParaRPr lang="en-US"/>
            </a:p>
          </p:txBody>
        </p:sp>
        <p:sp>
          <p:nvSpPr>
            <p:cNvPr id="5647" name="Line 531"/>
            <p:cNvSpPr>
              <a:spLocks noChangeShapeType="1"/>
            </p:cNvSpPr>
            <p:nvPr/>
          </p:nvSpPr>
          <p:spPr bwMode="auto">
            <a:xfrm flipV="1">
              <a:off x="4452" y="1797"/>
              <a:ext cx="0" cy="1"/>
            </a:xfrm>
            <a:prstGeom prst="line">
              <a:avLst/>
            </a:prstGeom>
            <a:noFill/>
            <a:ln w="7938">
              <a:solidFill>
                <a:srgbClr val="000000"/>
              </a:solidFill>
              <a:round/>
              <a:headEnd/>
              <a:tailEnd/>
            </a:ln>
          </p:spPr>
          <p:txBody>
            <a:bodyPr/>
            <a:lstStyle/>
            <a:p>
              <a:endParaRPr lang="en-US"/>
            </a:p>
          </p:txBody>
        </p:sp>
        <p:sp>
          <p:nvSpPr>
            <p:cNvPr id="5648" name="Line 532"/>
            <p:cNvSpPr>
              <a:spLocks noChangeShapeType="1"/>
            </p:cNvSpPr>
            <p:nvPr/>
          </p:nvSpPr>
          <p:spPr bwMode="auto">
            <a:xfrm>
              <a:off x="4452" y="1797"/>
              <a:ext cx="4" cy="1"/>
            </a:xfrm>
            <a:prstGeom prst="line">
              <a:avLst/>
            </a:prstGeom>
            <a:noFill/>
            <a:ln w="7938">
              <a:solidFill>
                <a:srgbClr val="000000"/>
              </a:solidFill>
              <a:round/>
              <a:headEnd/>
              <a:tailEnd/>
            </a:ln>
          </p:spPr>
          <p:txBody>
            <a:bodyPr/>
            <a:lstStyle/>
            <a:p>
              <a:endParaRPr lang="en-US"/>
            </a:p>
          </p:txBody>
        </p:sp>
        <p:sp>
          <p:nvSpPr>
            <p:cNvPr id="5649" name="Line 533"/>
            <p:cNvSpPr>
              <a:spLocks noChangeShapeType="1"/>
            </p:cNvSpPr>
            <p:nvPr/>
          </p:nvSpPr>
          <p:spPr bwMode="auto">
            <a:xfrm flipV="1">
              <a:off x="4456" y="1796"/>
              <a:ext cx="7" cy="2"/>
            </a:xfrm>
            <a:prstGeom prst="line">
              <a:avLst/>
            </a:prstGeom>
            <a:noFill/>
            <a:ln w="7938">
              <a:solidFill>
                <a:srgbClr val="000000"/>
              </a:solidFill>
              <a:round/>
              <a:headEnd/>
              <a:tailEnd/>
            </a:ln>
          </p:spPr>
          <p:txBody>
            <a:bodyPr/>
            <a:lstStyle/>
            <a:p>
              <a:endParaRPr lang="en-US"/>
            </a:p>
          </p:txBody>
        </p:sp>
        <p:sp>
          <p:nvSpPr>
            <p:cNvPr id="5650" name="Line 534"/>
            <p:cNvSpPr>
              <a:spLocks noChangeShapeType="1"/>
            </p:cNvSpPr>
            <p:nvPr/>
          </p:nvSpPr>
          <p:spPr bwMode="auto">
            <a:xfrm flipV="1">
              <a:off x="4463" y="1794"/>
              <a:ext cx="3" cy="2"/>
            </a:xfrm>
            <a:prstGeom prst="line">
              <a:avLst/>
            </a:prstGeom>
            <a:noFill/>
            <a:ln w="7938">
              <a:solidFill>
                <a:srgbClr val="000000"/>
              </a:solidFill>
              <a:round/>
              <a:headEnd/>
              <a:tailEnd/>
            </a:ln>
          </p:spPr>
          <p:txBody>
            <a:bodyPr/>
            <a:lstStyle/>
            <a:p>
              <a:endParaRPr lang="en-US"/>
            </a:p>
          </p:txBody>
        </p:sp>
        <p:sp>
          <p:nvSpPr>
            <p:cNvPr id="5651" name="Line 535"/>
            <p:cNvSpPr>
              <a:spLocks noChangeShapeType="1"/>
            </p:cNvSpPr>
            <p:nvPr/>
          </p:nvSpPr>
          <p:spPr bwMode="auto">
            <a:xfrm flipV="1">
              <a:off x="4466" y="1793"/>
              <a:ext cx="0" cy="1"/>
            </a:xfrm>
            <a:prstGeom prst="line">
              <a:avLst/>
            </a:prstGeom>
            <a:noFill/>
            <a:ln w="7938">
              <a:solidFill>
                <a:srgbClr val="000000"/>
              </a:solidFill>
              <a:round/>
              <a:headEnd/>
              <a:tailEnd/>
            </a:ln>
          </p:spPr>
          <p:txBody>
            <a:bodyPr/>
            <a:lstStyle/>
            <a:p>
              <a:endParaRPr lang="en-US"/>
            </a:p>
          </p:txBody>
        </p:sp>
        <p:sp>
          <p:nvSpPr>
            <p:cNvPr id="5652" name="Line 536"/>
            <p:cNvSpPr>
              <a:spLocks noChangeShapeType="1"/>
            </p:cNvSpPr>
            <p:nvPr/>
          </p:nvSpPr>
          <p:spPr bwMode="auto">
            <a:xfrm flipV="1">
              <a:off x="4466" y="1791"/>
              <a:ext cx="27" cy="2"/>
            </a:xfrm>
            <a:prstGeom prst="line">
              <a:avLst/>
            </a:prstGeom>
            <a:noFill/>
            <a:ln w="7938">
              <a:solidFill>
                <a:srgbClr val="000000"/>
              </a:solidFill>
              <a:round/>
              <a:headEnd/>
              <a:tailEnd/>
            </a:ln>
          </p:spPr>
          <p:txBody>
            <a:bodyPr/>
            <a:lstStyle/>
            <a:p>
              <a:endParaRPr lang="en-US"/>
            </a:p>
          </p:txBody>
        </p:sp>
        <p:sp>
          <p:nvSpPr>
            <p:cNvPr id="5653" name="Line 537"/>
            <p:cNvSpPr>
              <a:spLocks noChangeShapeType="1"/>
            </p:cNvSpPr>
            <p:nvPr/>
          </p:nvSpPr>
          <p:spPr bwMode="auto">
            <a:xfrm>
              <a:off x="4493" y="1791"/>
              <a:ext cx="30" cy="2"/>
            </a:xfrm>
            <a:prstGeom prst="line">
              <a:avLst/>
            </a:prstGeom>
            <a:noFill/>
            <a:ln w="7938">
              <a:solidFill>
                <a:srgbClr val="000000"/>
              </a:solidFill>
              <a:round/>
              <a:headEnd/>
              <a:tailEnd/>
            </a:ln>
          </p:spPr>
          <p:txBody>
            <a:bodyPr/>
            <a:lstStyle/>
            <a:p>
              <a:endParaRPr lang="en-US"/>
            </a:p>
          </p:txBody>
        </p:sp>
        <p:sp>
          <p:nvSpPr>
            <p:cNvPr id="5654" name="Line 538"/>
            <p:cNvSpPr>
              <a:spLocks noChangeShapeType="1"/>
            </p:cNvSpPr>
            <p:nvPr/>
          </p:nvSpPr>
          <p:spPr bwMode="auto">
            <a:xfrm>
              <a:off x="4523" y="1793"/>
              <a:ext cx="29" cy="4"/>
            </a:xfrm>
            <a:prstGeom prst="line">
              <a:avLst/>
            </a:prstGeom>
            <a:noFill/>
            <a:ln w="7938">
              <a:solidFill>
                <a:srgbClr val="000000"/>
              </a:solidFill>
              <a:round/>
              <a:headEnd/>
              <a:tailEnd/>
            </a:ln>
          </p:spPr>
          <p:txBody>
            <a:bodyPr/>
            <a:lstStyle/>
            <a:p>
              <a:endParaRPr lang="en-US"/>
            </a:p>
          </p:txBody>
        </p:sp>
        <p:sp>
          <p:nvSpPr>
            <p:cNvPr id="5655" name="Line 539"/>
            <p:cNvSpPr>
              <a:spLocks noChangeShapeType="1"/>
            </p:cNvSpPr>
            <p:nvPr/>
          </p:nvSpPr>
          <p:spPr bwMode="auto">
            <a:xfrm>
              <a:off x="4552" y="1797"/>
              <a:ext cx="28" cy="11"/>
            </a:xfrm>
            <a:prstGeom prst="line">
              <a:avLst/>
            </a:prstGeom>
            <a:noFill/>
            <a:ln w="7938">
              <a:solidFill>
                <a:srgbClr val="000000"/>
              </a:solidFill>
              <a:round/>
              <a:headEnd/>
              <a:tailEnd/>
            </a:ln>
          </p:spPr>
          <p:txBody>
            <a:bodyPr/>
            <a:lstStyle/>
            <a:p>
              <a:endParaRPr lang="en-US"/>
            </a:p>
          </p:txBody>
        </p:sp>
        <p:sp>
          <p:nvSpPr>
            <p:cNvPr id="5656" name="Line 540"/>
            <p:cNvSpPr>
              <a:spLocks noChangeShapeType="1"/>
            </p:cNvSpPr>
            <p:nvPr/>
          </p:nvSpPr>
          <p:spPr bwMode="auto">
            <a:xfrm>
              <a:off x="4580" y="1808"/>
              <a:ext cx="26" cy="15"/>
            </a:xfrm>
            <a:prstGeom prst="line">
              <a:avLst/>
            </a:prstGeom>
            <a:noFill/>
            <a:ln w="7938">
              <a:solidFill>
                <a:srgbClr val="000000"/>
              </a:solidFill>
              <a:round/>
              <a:headEnd/>
              <a:tailEnd/>
            </a:ln>
          </p:spPr>
          <p:txBody>
            <a:bodyPr/>
            <a:lstStyle/>
            <a:p>
              <a:endParaRPr lang="en-US"/>
            </a:p>
          </p:txBody>
        </p:sp>
        <p:sp>
          <p:nvSpPr>
            <p:cNvPr id="5657" name="Line 541"/>
            <p:cNvSpPr>
              <a:spLocks noChangeShapeType="1"/>
            </p:cNvSpPr>
            <p:nvPr/>
          </p:nvSpPr>
          <p:spPr bwMode="auto">
            <a:xfrm>
              <a:off x="4606" y="1823"/>
              <a:ext cx="22" cy="19"/>
            </a:xfrm>
            <a:prstGeom prst="line">
              <a:avLst/>
            </a:prstGeom>
            <a:noFill/>
            <a:ln w="7938">
              <a:solidFill>
                <a:srgbClr val="000000"/>
              </a:solidFill>
              <a:round/>
              <a:headEnd/>
              <a:tailEnd/>
            </a:ln>
          </p:spPr>
          <p:txBody>
            <a:bodyPr/>
            <a:lstStyle/>
            <a:p>
              <a:endParaRPr lang="en-US"/>
            </a:p>
          </p:txBody>
        </p:sp>
        <p:sp>
          <p:nvSpPr>
            <p:cNvPr id="5658" name="Line 542"/>
            <p:cNvSpPr>
              <a:spLocks noChangeShapeType="1"/>
            </p:cNvSpPr>
            <p:nvPr/>
          </p:nvSpPr>
          <p:spPr bwMode="auto">
            <a:xfrm>
              <a:off x="4628" y="1842"/>
              <a:ext cx="19" cy="24"/>
            </a:xfrm>
            <a:prstGeom prst="line">
              <a:avLst/>
            </a:prstGeom>
            <a:noFill/>
            <a:ln w="7938">
              <a:solidFill>
                <a:srgbClr val="000000"/>
              </a:solidFill>
              <a:round/>
              <a:headEnd/>
              <a:tailEnd/>
            </a:ln>
          </p:spPr>
          <p:txBody>
            <a:bodyPr/>
            <a:lstStyle/>
            <a:p>
              <a:endParaRPr lang="en-US"/>
            </a:p>
          </p:txBody>
        </p:sp>
        <p:sp>
          <p:nvSpPr>
            <p:cNvPr id="5659" name="Line 543"/>
            <p:cNvSpPr>
              <a:spLocks noChangeShapeType="1"/>
            </p:cNvSpPr>
            <p:nvPr/>
          </p:nvSpPr>
          <p:spPr bwMode="auto">
            <a:xfrm>
              <a:off x="4647" y="1866"/>
              <a:ext cx="13" cy="25"/>
            </a:xfrm>
            <a:prstGeom prst="line">
              <a:avLst/>
            </a:prstGeom>
            <a:noFill/>
            <a:ln w="7938">
              <a:solidFill>
                <a:srgbClr val="000000"/>
              </a:solidFill>
              <a:round/>
              <a:headEnd/>
              <a:tailEnd/>
            </a:ln>
          </p:spPr>
          <p:txBody>
            <a:bodyPr/>
            <a:lstStyle/>
            <a:p>
              <a:endParaRPr lang="en-US"/>
            </a:p>
          </p:txBody>
        </p:sp>
        <p:sp>
          <p:nvSpPr>
            <p:cNvPr id="5660" name="Line 544"/>
            <p:cNvSpPr>
              <a:spLocks noChangeShapeType="1"/>
            </p:cNvSpPr>
            <p:nvPr/>
          </p:nvSpPr>
          <p:spPr bwMode="auto">
            <a:xfrm>
              <a:off x="4660" y="1891"/>
              <a:ext cx="6" cy="27"/>
            </a:xfrm>
            <a:prstGeom prst="line">
              <a:avLst/>
            </a:prstGeom>
            <a:noFill/>
            <a:ln w="7938">
              <a:solidFill>
                <a:srgbClr val="000000"/>
              </a:solidFill>
              <a:round/>
              <a:headEnd/>
              <a:tailEnd/>
            </a:ln>
          </p:spPr>
          <p:txBody>
            <a:bodyPr/>
            <a:lstStyle/>
            <a:p>
              <a:endParaRPr lang="en-US"/>
            </a:p>
          </p:txBody>
        </p:sp>
        <p:sp>
          <p:nvSpPr>
            <p:cNvPr id="5661" name="Line 545"/>
            <p:cNvSpPr>
              <a:spLocks noChangeShapeType="1"/>
            </p:cNvSpPr>
            <p:nvPr/>
          </p:nvSpPr>
          <p:spPr bwMode="auto">
            <a:xfrm>
              <a:off x="4666" y="1918"/>
              <a:ext cx="5" cy="17"/>
            </a:xfrm>
            <a:prstGeom prst="line">
              <a:avLst/>
            </a:prstGeom>
            <a:noFill/>
            <a:ln w="7938">
              <a:solidFill>
                <a:srgbClr val="000000"/>
              </a:solidFill>
              <a:round/>
              <a:headEnd/>
              <a:tailEnd/>
            </a:ln>
          </p:spPr>
          <p:txBody>
            <a:bodyPr/>
            <a:lstStyle/>
            <a:p>
              <a:endParaRPr lang="en-US"/>
            </a:p>
          </p:txBody>
        </p:sp>
        <p:sp>
          <p:nvSpPr>
            <p:cNvPr id="5662" name="Line 546"/>
            <p:cNvSpPr>
              <a:spLocks noChangeShapeType="1"/>
            </p:cNvSpPr>
            <p:nvPr/>
          </p:nvSpPr>
          <p:spPr bwMode="auto">
            <a:xfrm flipH="1">
              <a:off x="4670" y="1935"/>
              <a:ext cx="1" cy="18"/>
            </a:xfrm>
            <a:prstGeom prst="line">
              <a:avLst/>
            </a:prstGeom>
            <a:noFill/>
            <a:ln w="7938">
              <a:solidFill>
                <a:srgbClr val="000000"/>
              </a:solidFill>
              <a:round/>
              <a:headEnd/>
              <a:tailEnd/>
            </a:ln>
          </p:spPr>
          <p:txBody>
            <a:bodyPr/>
            <a:lstStyle/>
            <a:p>
              <a:endParaRPr lang="en-US"/>
            </a:p>
          </p:txBody>
        </p:sp>
        <p:sp>
          <p:nvSpPr>
            <p:cNvPr id="5663" name="Line 547"/>
            <p:cNvSpPr>
              <a:spLocks noChangeShapeType="1"/>
            </p:cNvSpPr>
            <p:nvPr/>
          </p:nvSpPr>
          <p:spPr bwMode="auto">
            <a:xfrm flipH="1">
              <a:off x="4666" y="1953"/>
              <a:ext cx="4" cy="19"/>
            </a:xfrm>
            <a:prstGeom prst="line">
              <a:avLst/>
            </a:prstGeom>
            <a:noFill/>
            <a:ln w="7938">
              <a:solidFill>
                <a:srgbClr val="000000"/>
              </a:solidFill>
              <a:round/>
              <a:headEnd/>
              <a:tailEnd/>
            </a:ln>
          </p:spPr>
          <p:txBody>
            <a:bodyPr/>
            <a:lstStyle/>
            <a:p>
              <a:endParaRPr lang="en-US"/>
            </a:p>
          </p:txBody>
        </p:sp>
        <p:sp>
          <p:nvSpPr>
            <p:cNvPr id="5664" name="Line 548"/>
            <p:cNvSpPr>
              <a:spLocks noChangeShapeType="1"/>
            </p:cNvSpPr>
            <p:nvPr/>
          </p:nvSpPr>
          <p:spPr bwMode="auto">
            <a:xfrm flipH="1">
              <a:off x="4661" y="1972"/>
              <a:ext cx="5" cy="17"/>
            </a:xfrm>
            <a:prstGeom prst="line">
              <a:avLst/>
            </a:prstGeom>
            <a:noFill/>
            <a:ln w="7938">
              <a:solidFill>
                <a:srgbClr val="000000"/>
              </a:solidFill>
              <a:round/>
              <a:headEnd/>
              <a:tailEnd/>
            </a:ln>
          </p:spPr>
          <p:txBody>
            <a:bodyPr/>
            <a:lstStyle/>
            <a:p>
              <a:endParaRPr lang="en-US"/>
            </a:p>
          </p:txBody>
        </p:sp>
        <p:sp>
          <p:nvSpPr>
            <p:cNvPr id="5665" name="Line 549"/>
            <p:cNvSpPr>
              <a:spLocks noChangeShapeType="1"/>
            </p:cNvSpPr>
            <p:nvPr/>
          </p:nvSpPr>
          <p:spPr bwMode="auto">
            <a:xfrm flipH="1">
              <a:off x="4652" y="1989"/>
              <a:ext cx="9" cy="22"/>
            </a:xfrm>
            <a:prstGeom prst="line">
              <a:avLst/>
            </a:prstGeom>
            <a:noFill/>
            <a:ln w="7938">
              <a:solidFill>
                <a:srgbClr val="000000"/>
              </a:solidFill>
              <a:round/>
              <a:headEnd/>
              <a:tailEnd/>
            </a:ln>
          </p:spPr>
          <p:txBody>
            <a:bodyPr/>
            <a:lstStyle/>
            <a:p>
              <a:endParaRPr lang="en-US"/>
            </a:p>
          </p:txBody>
        </p:sp>
        <p:sp>
          <p:nvSpPr>
            <p:cNvPr id="5666" name="Line 550"/>
            <p:cNvSpPr>
              <a:spLocks noChangeShapeType="1"/>
            </p:cNvSpPr>
            <p:nvPr/>
          </p:nvSpPr>
          <p:spPr bwMode="auto">
            <a:xfrm flipH="1">
              <a:off x="4638" y="2011"/>
              <a:ext cx="14" cy="18"/>
            </a:xfrm>
            <a:prstGeom prst="line">
              <a:avLst/>
            </a:prstGeom>
            <a:noFill/>
            <a:ln w="7938">
              <a:solidFill>
                <a:srgbClr val="000000"/>
              </a:solidFill>
              <a:round/>
              <a:headEnd/>
              <a:tailEnd/>
            </a:ln>
          </p:spPr>
          <p:txBody>
            <a:bodyPr/>
            <a:lstStyle/>
            <a:p>
              <a:endParaRPr lang="en-US"/>
            </a:p>
          </p:txBody>
        </p:sp>
        <p:sp>
          <p:nvSpPr>
            <p:cNvPr id="5667" name="Line 551"/>
            <p:cNvSpPr>
              <a:spLocks noChangeShapeType="1"/>
            </p:cNvSpPr>
            <p:nvPr/>
          </p:nvSpPr>
          <p:spPr bwMode="auto">
            <a:xfrm flipH="1">
              <a:off x="4623" y="2029"/>
              <a:ext cx="15" cy="16"/>
            </a:xfrm>
            <a:prstGeom prst="line">
              <a:avLst/>
            </a:prstGeom>
            <a:noFill/>
            <a:ln w="7938">
              <a:solidFill>
                <a:srgbClr val="000000"/>
              </a:solidFill>
              <a:round/>
              <a:headEnd/>
              <a:tailEnd/>
            </a:ln>
          </p:spPr>
          <p:txBody>
            <a:bodyPr/>
            <a:lstStyle/>
            <a:p>
              <a:endParaRPr lang="en-US"/>
            </a:p>
          </p:txBody>
        </p:sp>
        <p:sp>
          <p:nvSpPr>
            <p:cNvPr id="5668" name="Line 552"/>
            <p:cNvSpPr>
              <a:spLocks noChangeShapeType="1"/>
            </p:cNvSpPr>
            <p:nvPr/>
          </p:nvSpPr>
          <p:spPr bwMode="auto">
            <a:xfrm flipH="1">
              <a:off x="4607" y="2045"/>
              <a:ext cx="16" cy="16"/>
            </a:xfrm>
            <a:prstGeom prst="line">
              <a:avLst/>
            </a:prstGeom>
            <a:noFill/>
            <a:ln w="7938">
              <a:solidFill>
                <a:srgbClr val="000000"/>
              </a:solidFill>
              <a:round/>
              <a:headEnd/>
              <a:tailEnd/>
            </a:ln>
          </p:spPr>
          <p:txBody>
            <a:bodyPr/>
            <a:lstStyle/>
            <a:p>
              <a:endParaRPr lang="en-US"/>
            </a:p>
          </p:txBody>
        </p:sp>
        <p:sp>
          <p:nvSpPr>
            <p:cNvPr id="5669" name="Line 553"/>
            <p:cNvSpPr>
              <a:spLocks noChangeShapeType="1"/>
            </p:cNvSpPr>
            <p:nvPr/>
          </p:nvSpPr>
          <p:spPr bwMode="auto">
            <a:xfrm flipH="1">
              <a:off x="4588" y="2061"/>
              <a:ext cx="19" cy="15"/>
            </a:xfrm>
            <a:prstGeom prst="line">
              <a:avLst/>
            </a:prstGeom>
            <a:noFill/>
            <a:ln w="7938">
              <a:solidFill>
                <a:srgbClr val="000000"/>
              </a:solidFill>
              <a:round/>
              <a:headEnd/>
              <a:tailEnd/>
            </a:ln>
          </p:spPr>
          <p:txBody>
            <a:bodyPr/>
            <a:lstStyle/>
            <a:p>
              <a:endParaRPr lang="en-US"/>
            </a:p>
          </p:txBody>
        </p:sp>
        <p:sp>
          <p:nvSpPr>
            <p:cNvPr id="5670" name="Line 554"/>
            <p:cNvSpPr>
              <a:spLocks noChangeShapeType="1"/>
            </p:cNvSpPr>
            <p:nvPr/>
          </p:nvSpPr>
          <p:spPr bwMode="auto">
            <a:xfrm>
              <a:off x="4588" y="2076"/>
              <a:ext cx="48" cy="46"/>
            </a:xfrm>
            <a:prstGeom prst="line">
              <a:avLst/>
            </a:prstGeom>
            <a:noFill/>
            <a:ln w="7938">
              <a:solidFill>
                <a:srgbClr val="000000"/>
              </a:solidFill>
              <a:round/>
              <a:headEnd/>
              <a:tailEnd/>
            </a:ln>
          </p:spPr>
          <p:txBody>
            <a:bodyPr/>
            <a:lstStyle/>
            <a:p>
              <a:endParaRPr lang="en-US"/>
            </a:p>
          </p:txBody>
        </p:sp>
        <p:sp>
          <p:nvSpPr>
            <p:cNvPr id="5671" name="Line 555"/>
            <p:cNvSpPr>
              <a:spLocks noChangeShapeType="1"/>
            </p:cNvSpPr>
            <p:nvPr/>
          </p:nvSpPr>
          <p:spPr bwMode="auto">
            <a:xfrm>
              <a:off x="4636" y="2122"/>
              <a:ext cx="22" cy="22"/>
            </a:xfrm>
            <a:prstGeom prst="line">
              <a:avLst/>
            </a:prstGeom>
            <a:noFill/>
            <a:ln w="7938">
              <a:solidFill>
                <a:srgbClr val="000000"/>
              </a:solidFill>
              <a:round/>
              <a:headEnd/>
              <a:tailEnd/>
            </a:ln>
          </p:spPr>
          <p:txBody>
            <a:bodyPr/>
            <a:lstStyle/>
            <a:p>
              <a:endParaRPr lang="en-US"/>
            </a:p>
          </p:txBody>
        </p:sp>
        <p:sp>
          <p:nvSpPr>
            <p:cNvPr id="5672" name="Line 556"/>
            <p:cNvSpPr>
              <a:spLocks noChangeShapeType="1"/>
            </p:cNvSpPr>
            <p:nvPr/>
          </p:nvSpPr>
          <p:spPr bwMode="auto">
            <a:xfrm>
              <a:off x="4658" y="2144"/>
              <a:ext cx="22" cy="23"/>
            </a:xfrm>
            <a:prstGeom prst="line">
              <a:avLst/>
            </a:prstGeom>
            <a:noFill/>
            <a:ln w="7938">
              <a:solidFill>
                <a:srgbClr val="000000"/>
              </a:solidFill>
              <a:round/>
              <a:headEnd/>
              <a:tailEnd/>
            </a:ln>
          </p:spPr>
          <p:txBody>
            <a:bodyPr/>
            <a:lstStyle/>
            <a:p>
              <a:endParaRPr lang="en-US"/>
            </a:p>
          </p:txBody>
        </p:sp>
        <p:sp>
          <p:nvSpPr>
            <p:cNvPr id="5673" name="Line 557"/>
            <p:cNvSpPr>
              <a:spLocks noChangeShapeType="1"/>
            </p:cNvSpPr>
            <p:nvPr/>
          </p:nvSpPr>
          <p:spPr bwMode="auto">
            <a:xfrm>
              <a:off x="4680" y="2167"/>
              <a:ext cx="17" cy="27"/>
            </a:xfrm>
            <a:prstGeom prst="line">
              <a:avLst/>
            </a:prstGeom>
            <a:noFill/>
            <a:ln w="7938">
              <a:solidFill>
                <a:srgbClr val="000000"/>
              </a:solidFill>
              <a:round/>
              <a:headEnd/>
              <a:tailEnd/>
            </a:ln>
          </p:spPr>
          <p:txBody>
            <a:bodyPr/>
            <a:lstStyle/>
            <a:p>
              <a:endParaRPr lang="en-US"/>
            </a:p>
          </p:txBody>
        </p:sp>
        <p:sp>
          <p:nvSpPr>
            <p:cNvPr id="5674" name="Line 558"/>
            <p:cNvSpPr>
              <a:spLocks noChangeShapeType="1"/>
            </p:cNvSpPr>
            <p:nvPr/>
          </p:nvSpPr>
          <p:spPr bwMode="auto">
            <a:xfrm>
              <a:off x="4697" y="2194"/>
              <a:ext cx="9" cy="8"/>
            </a:xfrm>
            <a:prstGeom prst="line">
              <a:avLst/>
            </a:prstGeom>
            <a:noFill/>
            <a:ln w="7938">
              <a:solidFill>
                <a:srgbClr val="000000"/>
              </a:solidFill>
              <a:round/>
              <a:headEnd/>
              <a:tailEnd/>
            </a:ln>
          </p:spPr>
          <p:txBody>
            <a:bodyPr/>
            <a:lstStyle/>
            <a:p>
              <a:endParaRPr lang="en-US"/>
            </a:p>
          </p:txBody>
        </p:sp>
        <p:sp>
          <p:nvSpPr>
            <p:cNvPr id="5675" name="Line 559"/>
            <p:cNvSpPr>
              <a:spLocks noChangeShapeType="1"/>
            </p:cNvSpPr>
            <p:nvPr/>
          </p:nvSpPr>
          <p:spPr bwMode="auto">
            <a:xfrm>
              <a:off x="4706" y="2202"/>
              <a:ext cx="5" cy="12"/>
            </a:xfrm>
            <a:prstGeom prst="line">
              <a:avLst/>
            </a:prstGeom>
            <a:noFill/>
            <a:ln w="7938">
              <a:solidFill>
                <a:srgbClr val="000000"/>
              </a:solidFill>
              <a:round/>
              <a:headEnd/>
              <a:tailEnd/>
            </a:ln>
          </p:spPr>
          <p:txBody>
            <a:bodyPr/>
            <a:lstStyle/>
            <a:p>
              <a:endParaRPr lang="en-US"/>
            </a:p>
          </p:txBody>
        </p:sp>
        <p:sp>
          <p:nvSpPr>
            <p:cNvPr id="5676" name="Line 560"/>
            <p:cNvSpPr>
              <a:spLocks noChangeShapeType="1"/>
            </p:cNvSpPr>
            <p:nvPr/>
          </p:nvSpPr>
          <p:spPr bwMode="auto">
            <a:xfrm>
              <a:off x="4711" y="2214"/>
              <a:ext cx="4" cy="11"/>
            </a:xfrm>
            <a:prstGeom prst="line">
              <a:avLst/>
            </a:prstGeom>
            <a:noFill/>
            <a:ln w="7938">
              <a:solidFill>
                <a:srgbClr val="000000"/>
              </a:solidFill>
              <a:round/>
              <a:headEnd/>
              <a:tailEnd/>
            </a:ln>
          </p:spPr>
          <p:txBody>
            <a:bodyPr/>
            <a:lstStyle/>
            <a:p>
              <a:endParaRPr lang="en-US"/>
            </a:p>
          </p:txBody>
        </p:sp>
        <p:sp>
          <p:nvSpPr>
            <p:cNvPr id="5677" name="Line 561"/>
            <p:cNvSpPr>
              <a:spLocks noChangeShapeType="1"/>
            </p:cNvSpPr>
            <p:nvPr/>
          </p:nvSpPr>
          <p:spPr bwMode="auto">
            <a:xfrm>
              <a:off x="4715" y="2225"/>
              <a:ext cx="5" cy="12"/>
            </a:xfrm>
            <a:prstGeom prst="line">
              <a:avLst/>
            </a:prstGeom>
            <a:noFill/>
            <a:ln w="7938">
              <a:solidFill>
                <a:srgbClr val="000000"/>
              </a:solidFill>
              <a:round/>
              <a:headEnd/>
              <a:tailEnd/>
            </a:ln>
          </p:spPr>
          <p:txBody>
            <a:bodyPr/>
            <a:lstStyle/>
            <a:p>
              <a:endParaRPr lang="en-US"/>
            </a:p>
          </p:txBody>
        </p:sp>
        <p:sp>
          <p:nvSpPr>
            <p:cNvPr id="5678" name="Line 562"/>
            <p:cNvSpPr>
              <a:spLocks noChangeShapeType="1"/>
            </p:cNvSpPr>
            <p:nvPr/>
          </p:nvSpPr>
          <p:spPr bwMode="auto">
            <a:xfrm>
              <a:off x="4720" y="2237"/>
              <a:ext cx="6" cy="23"/>
            </a:xfrm>
            <a:prstGeom prst="line">
              <a:avLst/>
            </a:prstGeom>
            <a:noFill/>
            <a:ln w="7938">
              <a:solidFill>
                <a:srgbClr val="000000"/>
              </a:solidFill>
              <a:round/>
              <a:headEnd/>
              <a:tailEnd/>
            </a:ln>
          </p:spPr>
          <p:txBody>
            <a:bodyPr/>
            <a:lstStyle/>
            <a:p>
              <a:endParaRPr lang="en-US"/>
            </a:p>
          </p:txBody>
        </p:sp>
        <p:sp>
          <p:nvSpPr>
            <p:cNvPr id="5679" name="Line 563"/>
            <p:cNvSpPr>
              <a:spLocks noChangeShapeType="1"/>
            </p:cNvSpPr>
            <p:nvPr/>
          </p:nvSpPr>
          <p:spPr bwMode="auto">
            <a:xfrm flipH="1" flipV="1">
              <a:off x="4715" y="2255"/>
              <a:ext cx="11" cy="5"/>
            </a:xfrm>
            <a:prstGeom prst="line">
              <a:avLst/>
            </a:prstGeom>
            <a:noFill/>
            <a:ln w="7938">
              <a:solidFill>
                <a:srgbClr val="000000"/>
              </a:solidFill>
              <a:round/>
              <a:headEnd/>
              <a:tailEnd/>
            </a:ln>
          </p:spPr>
          <p:txBody>
            <a:bodyPr/>
            <a:lstStyle/>
            <a:p>
              <a:endParaRPr lang="en-US"/>
            </a:p>
          </p:txBody>
        </p:sp>
        <p:sp>
          <p:nvSpPr>
            <p:cNvPr id="5680" name="Line 564"/>
            <p:cNvSpPr>
              <a:spLocks noChangeShapeType="1"/>
            </p:cNvSpPr>
            <p:nvPr/>
          </p:nvSpPr>
          <p:spPr bwMode="auto">
            <a:xfrm flipH="1" flipV="1">
              <a:off x="4702" y="2248"/>
              <a:ext cx="13" cy="7"/>
            </a:xfrm>
            <a:prstGeom prst="line">
              <a:avLst/>
            </a:prstGeom>
            <a:noFill/>
            <a:ln w="7938">
              <a:solidFill>
                <a:srgbClr val="000000"/>
              </a:solidFill>
              <a:round/>
              <a:headEnd/>
              <a:tailEnd/>
            </a:ln>
          </p:spPr>
          <p:txBody>
            <a:bodyPr/>
            <a:lstStyle/>
            <a:p>
              <a:endParaRPr lang="en-US"/>
            </a:p>
          </p:txBody>
        </p:sp>
        <p:sp>
          <p:nvSpPr>
            <p:cNvPr id="5681" name="Line 565"/>
            <p:cNvSpPr>
              <a:spLocks noChangeShapeType="1"/>
            </p:cNvSpPr>
            <p:nvPr/>
          </p:nvSpPr>
          <p:spPr bwMode="auto">
            <a:xfrm flipH="1" flipV="1">
              <a:off x="4691" y="2239"/>
              <a:ext cx="11" cy="9"/>
            </a:xfrm>
            <a:prstGeom prst="line">
              <a:avLst/>
            </a:prstGeom>
            <a:noFill/>
            <a:ln w="7938">
              <a:solidFill>
                <a:srgbClr val="000000"/>
              </a:solidFill>
              <a:round/>
              <a:headEnd/>
              <a:tailEnd/>
            </a:ln>
          </p:spPr>
          <p:txBody>
            <a:bodyPr/>
            <a:lstStyle/>
            <a:p>
              <a:endParaRPr lang="en-US"/>
            </a:p>
          </p:txBody>
        </p:sp>
        <p:sp>
          <p:nvSpPr>
            <p:cNvPr id="5682" name="Line 566"/>
            <p:cNvSpPr>
              <a:spLocks noChangeShapeType="1"/>
            </p:cNvSpPr>
            <p:nvPr/>
          </p:nvSpPr>
          <p:spPr bwMode="auto">
            <a:xfrm flipH="1" flipV="1">
              <a:off x="4678" y="2233"/>
              <a:ext cx="13" cy="6"/>
            </a:xfrm>
            <a:prstGeom prst="line">
              <a:avLst/>
            </a:prstGeom>
            <a:noFill/>
            <a:ln w="7938">
              <a:solidFill>
                <a:srgbClr val="000000"/>
              </a:solidFill>
              <a:round/>
              <a:headEnd/>
              <a:tailEnd/>
            </a:ln>
          </p:spPr>
          <p:txBody>
            <a:bodyPr/>
            <a:lstStyle/>
            <a:p>
              <a:endParaRPr lang="en-US"/>
            </a:p>
          </p:txBody>
        </p:sp>
        <p:sp>
          <p:nvSpPr>
            <p:cNvPr id="5683" name="Line 567"/>
            <p:cNvSpPr>
              <a:spLocks noChangeShapeType="1"/>
            </p:cNvSpPr>
            <p:nvPr/>
          </p:nvSpPr>
          <p:spPr bwMode="auto">
            <a:xfrm flipH="1" flipV="1">
              <a:off x="4647" y="2212"/>
              <a:ext cx="31" cy="21"/>
            </a:xfrm>
            <a:prstGeom prst="line">
              <a:avLst/>
            </a:prstGeom>
            <a:noFill/>
            <a:ln w="7938">
              <a:solidFill>
                <a:srgbClr val="000000"/>
              </a:solidFill>
              <a:round/>
              <a:headEnd/>
              <a:tailEnd/>
            </a:ln>
          </p:spPr>
          <p:txBody>
            <a:bodyPr/>
            <a:lstStyle/>
            <a:p>
              <a:endParaRPr lang="en-US"/>
            </a:p>
          </p:txBody>
        </p:sp>
        <p:sp>
          <p:nvSpPr>
            <p:cNvPr id="5684" name="Line 568"/>
            <p:cNvSpPr>
              <a:spLocks noChangeShapeType="1"/>
            </p:cNvSpPr>
            <p:nvPr/>
          </p:nvSpPr>
          <p:spPr bwMode="auto">
            <a:xfrm flipH="1" flipV="1">
              <a:off x="4615" y="2194"/>
              <a:ext cx="32" cy="18"/>
            </a:xfrm>
            <a:prstGeom prst="line">
              <a:avLst/>
            </a:prstGeom>
            <a:noFill/>
            <a:ln w="7938">
              <a:solidFill>
                <a:srgbClr val="000000"/>
              </a:solidFill>
              <a:round/>
              <a:headEnd/>
              <a:tailEnd/>
            </a:ln>
          </p:spPr>
          <p:txBody>
            <a:bodyPr/>
            <a:lstStyle/>
            <a:p>
              <a:endParaRPr lang="en-US"/>
            </a:p>
          </p:txBody>
        </p:sp>
        <p:sp>
          <p:nvSpPr>
            <p:cNvPr id="5685" name="Line 569"/>
            <p:cNvSpPr>
              <a:spLocks noChangeShapeType="1"/>
            </p:cNvSpPr>
            <p:nvPr/>
          </p:nvSpPr>
          <p:spPr bwMode="auto">
            <a:xfrm flipH="1" flipV="1">
              <a:off x="4581" y="2178"/>
              <a:ext cx="34" cy="16"/>
            </a:xfrm>
            <a:prstGeom prst="line">
              <a:avLst/>
            </a:prstGeom>
            <a:noFill/>
            <a:ln w="7938">
              <a:solidFill>
                <a:srgbClr val="000000"/>
              </a:solidFill>
              <a:round/>
              <a:headEnd/>
              <a:tailEnd/>
            </a:ln>
          </p:spPr>
          <p:txBody>
            <a:bodyPr/>
            <a:lstStyle/>
            <a:p>
              <a:endParaRPr lang="en-US"/>
            </a:p>
          </p:txBody>
        </p:sp>
        <p:sp>
          <p:nvSpPr>
            <p:cNvPr id="5686" name="Line 570"/>
            <p:cNvSpPr>
              <a:spLocks noChangeShapeType="1"/>
            </p:cNvSpPr>
            <p:nvPr/>
          </p:nvSpPr>
          <p:spPr bwMode="auto">
            <a:xfrm flipH="1" flipV="1">
              <a:off x="4544" y="2166"/>
              <a:ext cx="37" cy="12"/>
            </a:xfrm>
            <a:prstGeom prst="line">
              <a:avLst/>
            </a:prstGeom>
            <a:noFill/>
            <a:ln w="7938">
              <a:solidFill>
                <a:srgbClr val="000000"/>
              </a:solidFill>
              <a:round/>
              <a:headEnd/>
              <a:tailEnd/>
            </a:ln>
          </p:spPr>
          <p:txBody>
            <a:bodyPr/>
            <a:lstStyle/>
            <a:p>
              <a:endParaRPr lang="en-US"/>
            </a:p>
          </p:txBody>
        </p:sp>
        <p:sp>
          <p:nvSpPr>
            <p:cNvPr id="5687" name="Line 571"/>
            <p:cNvSpPr>
              <a:spLocks noChangeShapeType="1"/>
            </p:cNvSpPr>
            <p:nvPr/>
          </p:nvSpPr>
          <p:spPr bwMode="auto">
            <a:xfrm flipH="1">
              <a:off x="4524" y="2166"/>
              <a:ext cx="20" cy="31"/>
            </a:xfrm>
            <a:prstGeom prst="line">
              <a:avLst/>
            </a:prstGeom>
            <a:noFill/>
            <a:ln w="7938">
              <a:solidFill>
                <a:srgbClr val="000000"/>
              </a:solidFill>
              <a:round/>
              <a:headEnd/>
              <a:tailEnd/>
            </a:ln>
          </p:spPr>
          <p:txBody>
            <a:bodyPr/>
            <a:lstStyle/>
            <a:p>
              <a:endParaRPr lang="en-US"/>
            </a:p>
          </p:txBody>
        </p:sp>
        <p:sp>
          <p:nvSpPr>
            <p:cNvPr id="5688" name="Line 572"/>
            <p:cNvSpPr>
              <a:spLocks noChangeShapeType="1"/>
            </p:cNvSpPr>
            <p:nvPr/>
          </p:nvSpPr>
          <p:spPr bwMode="auto">
            <a:xfrm flipH="1">
              <a:off x="4502" y="2197"/>
              <a:ext cx="22" cy="33"/>
            </a:xfrm>
            <a:prstGeom prst="line">
              <a:avLst/>
            </a:prstGeom>
            <a:noFill/>
            <a:ln w="7938">
              <a:solidFill>
                <a:srgbClr val="000000"/>
              </a:solidFill>
              <a:round/>
              <a:headEnd/>
              <a:tailEnd/>
            </a:ln>
          </p:spPr>
          <p:txBody>
            <a:bodyPr/>
            <a:lstStyle/>
            <a:p>
              <a:endParaRPr lang="en-US"/>
            </a:p>
          </p:txBody>
        </p:sp>
        <p:sp>
          <p:nvSpPr>
            <p:cNvPr id="5689" name="Line 573"/>
            <p:cNvSpPr>
              <a:spLocks noChangeShapeType="1"/>
            </p:cNvSpPr>
            <p:nvPr/>
          </p:nvSpPr>
          <p:spPr bwMode="auto">
            <a:xfrm flipH="1">
              <a:off x="4477" y="2230"/>
              <a:ext cx="25" cy="30"/>
            </a:xfrm>
            <a:prstGeom prst="line">
              <a:avLst/>
            </a:prstGeom>
            <a:noFill/>
            <a:ln w="7938">
              <a:solidFill>
                <a:srgbClr val="000000"/>
              </a:solidFill>
              <a:round/>
              <a:headEnd/>
              <a:tailEnd/>
            </a:ln>
          </p:spPr>
          <p:txBody>
            <a:bodyPr/>
            <a:lstStyle/>
            <a:p>
              <a:endParaRPr lang="en-US"/>
            </a:p>
          </p:txBody>
        </p:sp>
        <p:sp>
          <p:nvSpPr>
            <p:cNvPr id="5690" name="Line 574"/>
            <p:cNvSpPr>
              <a:spLocks noChangeShapeType="1"/>
            </p:cNvSpPr>
            <p:nvPr/>
          </p:nvSpPr>
          <p:spPr bwMode="auto">
            <a:xfrm flipH="1" flipV="1">
              <a:off x="4476" y="2258"/>
              <a:ext cx="1" cy="2"/>
            </a:xfrm>
            <a:prstGeom prst="line">
              <a:avLst/>
            </a:prstGeom>
            <a:noFill/>
            <a:ln w="7938">
              <a:solidFill>
                <a:srgbClr val="000000"/>
              </a:solidFill>
              <a:round/>
              <a:headEnd/>
              <a:tailEnd/>
            </a:ln>
          </p:spPr>
          <p:txBody>
            <a:bodyPr/>
            <a:lstStyle/>
            <a:p>
              <a:endParaRPr lang="en-US"/>
            </a:p>
          </p:txBody>
        </p:sp>
        <p:sp>
          <p:nvSpPr>
            <p:cNvPr id="5691" name="Line 575"/>
            <p:cNvSpPr>
              <a:spLocks noChangeShapeType="1"/>
            </p:cNvSpPr>
            <p:nvPr/>
          </p:nvSpPr>
          <p:spPr bwMode="auto">
            <a:xfrm flipH="1" flipV="1">
              <a:off x="4473" y="2256"/>
              <a:ext cx="3" cy="2"/>
            </a:xfrm>
            <a:prstGeom prst="line">
              <a:avLst/>
            </a:prstGeom>
            <a:noFill/>
            <a:ln w="7938">
              <a:solidFill>
                <a:srgbClr val="000000"/>
              </a:solidFill>
              <a:round/>
              <a:headEnd/>
              <a:tailEnd/>
            </a:ln>
          </p:spPr>
          <p:txBody>
            <a:bodyPr/>
            <a:lstStyle/>
            <a:p>
              <a:endParaRPr lang="en-US"/>
            </a:p>
          </p:txBody>
        </p:sp>
        <p:sp>
          <p:nvSpPr>
            <p:cNvPr id="5692" name="Line 576"/>
            <p:cNvSpPr>
              <a:spLocks noChangeShapeType="1"/>
            </p:cNvSpPr>
            <p:nvPr/>
          </p:nvSpPr>
          <p:spPr bwMode="auto">
            <a:xfrm flipH="1">
              <a:off x="4464" y="2256"/>
              <a:ext cx="9" cy="0"/>
            </a:xfrm>
            <a:prstGeom prst="line">
              <a:avLst/>
            </a:prstGeom>
            <a:noFill/>
            <a:ln w="7938">
              <a:solidFill>
                <a:srgbClr val="000000"/>
              </a:solidFill>
              <a:round/>
              <a:headEnd/>
              <a:tailEnd/>
            </a:ln>
          </p:spPr>
          <p:txBody>
            <a:bodyPr/>
            <a:lstStyle/>
            <a:p>
              <a:endParaRPr lang="en-US"/>
            </a:p>
          </p:txBody>
        </p:sp>
        <p:sp>
          <p:nvSpPr>
            <p:cNvPr id="5693" name="Line 577"/>
            <p:cNvSpPr>
              <a:spLocks noChangeShapeType="1"/>
            </p:cNvSpPr>
            <p:nvPr/>
          </p:nvSpPr>
          <p:spPr bwMode="auto">
            <a:xfrm flipH="1">
              <a:off x="4462" y="2256"/>
              <a:ext cx="2" cy="2"/>
            </a:xfrm>
            <a:prstGeom prst="line">
              <a:avLst/>
            </a:prstGeom>
            <a:noFill/>
            <a:ln w="7938">
              <a:solidFill>
                <a:srgbClr val="000000"/>
              </a:solidFill>
              <a:round/>
              <a:headEnd/>
              <a:tailEnd/>
            </a:ln>
          </p:spPr>
          <p:txBody>
            <a:bodyPr/>
            <a:lstStyle/>
            <a:p>
              <a:endParaRPr lang="en-US"/>
            </a:p>
          </p:txBody>
        </p:sp>
        <p:sp>
          <p:nvSpPr>
            <p:cNvPr id="5694" name="Line 578"/>
            <p:cNvSpPr>
              <a:spLocks noChangeShapeType="1"/>
            </p:cNvSpPr>
            <p:nvPr/>
          </p:nvSpPr>
          <p:spPr bwMode="auto">
            <a:xfrm flipH="1">
              <a:off x="4461" y="2258"/>
              <a:ext cx="1" cy="0"/>
            </a:xfrm>
            <a:prstGeom prst="line">
              <a:avLst/>
            </a:prstGeom>
            <a:noFill/>
            <a:ln w="7938">
              <a:solidFill>
                <a:srgbClr val="000000"/>
              </a:solidFill>
              <a:round/>
              <a:headEnd/>
              <a:tailEnd/>
            </a:ln>
          </p:spPr>
          <p:txBody>
            <a:bodyPr/>
            <a:lstStyle/>
            <a:p>
              <a:endParaRPr lang="en-US"/>
            </a:p>
          </p:txBody>
        </p:sp>
        <p:sp>
          <p:nvSpPr>
            <p:cNvPr id="5695" name="Line 579"/>
            <p:cNvSpPr>
              <a:spLocks noChangeShapeType="1"/>
            </p:cNvSpPr>
            <p:nvPr/>
          </p:nvSpPr>
          <p:spPr bwMode="auto">
            <a:xfrm flipH="1" flipV="1">
              <a:off x="4429" y="2243"/>
              <a:ext cx="32" cy="15"/>
            </a:xfrm>
            <a:prstGeom prst="line">
              <a:avLst/>
            </a:prstGeom>
            <a:noFill/>
            <a:ln w="7938">
              <a:solidFill>
                <a:srgbClr val="000000"/>
              </a:solidFill>
              <a:round/>
              <a:headEnd/>
              <a:tailEnd/>
            </a:ln>
          </p:spPr>
          <p:txBody>
            <a:bodyPr/>
            <a:lstStyle/>
            <a:p>
              <a:endParaRPr lang="en-US"/>
            </a:p>
          </p:txBody>
        </p:sp>
        <p:sp>
          <p:nvSpPr>
            <p:cNvPr id="5696" name="Line 580"/>
            <p:cNvSpPr>
              <a:spLocks noChangeShapeType="1"/>
            </p:cNvSpPr>
            <p:nvPr/>
          </p:nvSpPr>
          <p:spPr bwMode="auto">
            <a:xfrm flipH="1" flipV="1">
              <a:off x="4398" y="2231"/>
              <a:ext cx="31" cy="12"/>
            </a:xfrm>
            <a:prstGeom prst="line">
              <a:avLst/>
            </a:prstGeom>
            <a:noFill/>
            <a:ln w="7938">
              <a:solidFill>
                <a:srgbClr val="000000"/>
              </a:solidFill>
              <a:round/>
              <a:headEnd/>
              <a:tailEnd/>
            </a:ln>
          </p:spPr>
          <p:txBody>
            <a:bodyPr/>
            <a:lstStyle/>
            <a:p>
              <a:endParaRPr lang="en-US"/>
            </a:p>
          </p:txBody>
        </p:sp>
        <p:sp>
          <p:nvSpPr>
            <p:cNvPr id="5697" name="Line 581"/>
            <p:cNvSpPr>
              <a:spLocks noChangeShapeType="1"/>
            </p:cNvSpPr>
            <p:nvPr/>
          </p:nvSpPr>
          <p:spPr bwMode="auto">
            <a:xfrm flipH="1" flipV="1">
              <a:off x="4369" y="2222"/>
              <a:ext cx="29" cy="9"/>
            </a:xfrm>
            <a:prstGeom prst="line">
              <a:avLst/>
            </a:prstGeom>
            <a:noFill/>
            <a:ln w="7938">
              <a:solidFill>
                <a:srgbClr val="000000"/>
              </a:solidFill>
              <a:round/>
              <a:headEnd/>
              <a:tailEnd/>
            </a:ln>
          </p:spPr>
          <p:txBody>
            <a:bodyPr/>
            <a:lstStyle/>
            <a:p>
              <a:endParaRPr lang="en-US"/>
            </a:p>
          </p:txBody>
        </p:sp>
        <p:sp>
          <p:nvSpPr>
            <p:cNvPr id="5698" name="Line 582"/>
            <p:cNvSpPr>
              <a:spLocks noChangeShapeType="1"/>
            </p:cNvSpPr>
            <p:nvPr/>
          </p:nvSpPr>
          <p:spPr bwMode="auto">
            <a:xfrm flipH="1" flipV="1">
              <a:off x="4341" y="2216"/>
              <a:ext cx="28" cy="6"/>
            </a:xfrm>
            <a:prstGeom prst="line">
              <a:avLst/>
            </a:prstGeom>
            <a:noFill/>
            <a:ln w="7938">
              <a:solidFill>
                <a:srgbClr val="000000"/>
              </a:solidFill>
              <a:round/>
              <a:headEnd/>
              <a:tailEnd/>
            </a:ln>
          </p:spPr>
          <p:txBody>
            <a:bodyPr/>
            <a:lstStyle/>
            <a:p>
              <a:endParaRPr lang="en-US"/>
            </a:p>
          </p:txBody>
        </p:sp>
        <p:sp>
          <p:nvSpPr>
            <p:cNvPr id="5699" name="Line 583"/>
            <p:cNvSpPr>
              <a:spLocks noChangeShapeType="1"/>
            </p:cNvSpPr>
            <p:nvPr/>
          </p:nvSpPr>
          <p:spPr bwMode="auto">
            <a:xfrm flipH="1" flipV="1">
              <a:off x="4310" y="2210"/>
              <a:ext cx="31" cy="6"/>
            </a:xfrm>
            <a:prstGeom prst="line">
              <a:avLst/>
            </a:prstGeom>
            <a:noFill/>
            <a:ln w="7938">
              <a:solidFill>
                <a:srgbClr val="000000"/>
              </a:solidFill>
              <a:round/>
              <a:headEnd/>
              <a:tailEnd/>
            </a:ln>
          </p:spPr>
          <p:txBody>
            <a:bodyPr/>
            <a:lstStyle/>
            <a:p>
              <a:endParaRPr lang="en-US"/>
            </a:p>
          </p:txBody>
        </p:sp>
        <p:sp>
          <p:nvSpPr>
            <p:cNvPr id="5700" name="Line 584"/>
            <p:cNvSpPr>
              <a:spLocks noChangeShapeType="1"/>
            </p:cNvSpPr>
            <p:nvPr/>
          </p:nvSpPr>
          <p:spPr bwMode="auto">
            <a:xfrm flipH="1" flipV="1">
              <a:off x="4280" y="2205"/>
              <a:ext cx="30" cy="5"/>
            </a:xfrm>
            <a:prstGeom prst="line">
              <a:avLst/>
            </a:prstGeom>
            <a:noFill/>
            <a:ln w="7938">
              <a:solidFill>
                <a:srgbClr val="000000"/>
              </a:solidFill>
              <a:round/>
              <a:headEnd/>
              <a:tailEnd/>
            </a:ln>
          </p:spPr>
          <p:txBody>
            <a:bodyPr/>
            <a:lstStyle/>
            <a:p>
              <a:endParaRPr lang="en-US"/>
            </a:p>
          </p:txBody>
        </p:sp>
        <p:sp>
          <p:nvSpPr>
            <p:cNvPr id="5701" name="Line 585"/>
            <p:cNvSpPr>
              <a:spLocks noChangeShapeType="1"/>
            </p:cNvSpPr>
            <p:nvPr/>
          </p:nvSpPr>
          <p:spPr bwMode="auto">
            <a:xfrm flipH="1" flipV="1">
              <a:off x="4250" y="2204"/>
              <a:ext cx="30" cy="1"/>
            </a:xfrm>
            <a:prstGeom prst="line">
              <a:avLst/>
            </a:prstGeom>
            <a:noFill/>
            <a:ln w="7938">
              <a:solidFill>
                <a:srgbClr val="000000"/>
              </a:solidFill>
              <a:round/>
              <a:headEnd/>
              <a:tailEnd/>
            </a:ln>
          </p:spPr>
          <p:txBody>
            <a:bodyPr/>
            <a:lstStyle/>
            <a:p>
              <a:endParaRPr lang="en-US"/>
            </a:p>
          </p:txBody>
        </p:sp>
        <p:sp>
          <p:nvSpPr>
            <p:cNvPr id="5702" name="Line 586"/>
            <p:cNvSpPr>
              <a:spLocks noChangeShapeType="1"/>
            </p:cNvSpPr>
            <p:nvPr/>
          </p:nvSpPr>
          <p:spPr bwMode="auto">
            <a:xfrm flipH="1">
              <a:off x="4220" y="2204"/>
              <a:ext cx="30" cy="6"/>
            </a:xfrm>
            <a:prstGeom prst="line">
              <a:avLst/>
            </a:prstGeom>
            <a:noFill/>
            <a:ln w="7938">
              <a:solidFill>
                <a:srgbClr val="000000"/>
              </a:solidFill>
              <a:round/>
              <a:headEnd/>
              <a:tailEnd/>
            </a:ln>
          </p:spPr>
          <p:txBody>
            <a:bodyPr/>
            <a:lstStyle/>
            <a:p>
              <a:endParaRPr lang="en-US"/>
            </a:p>
          </p:txBody>
        </p:sp>
        <p:sp>
          <p:nvSpPr>
            <p:cNvPr id="5703" name="Line 587"/>
            <p:cNvSpPr>
              <a:spLocks noChangeShapeType="1"/>
            </p:cNvSpPr>
            <p:nvPr/>
          </p:nvSpPr>
          <p:spPr bwMode="auto">
            <a:xfrm flipV="1">
              <a:off x="4220" y="2208"/>
              <a:ext cx="0" cy="2"/>
            </a:xfrm>
            <a:prstGeom prst="line">
              <a:avLst/>
            </a:prstGeom>
            <a:noFill/>
            <a:ln w="7938">
              <a:solidFill>
                <a:srgbClr val="000000"/>
              </a:solidFill>
              <a:round/>
              <a:headEnd/>
              <a:tailEnd/>
            </a:ln>
          </p:spPr>
          <p:txBody>
            <a:bodyPr/>
            <a:lstStyle/>
            <a:p>
              <a:endParaRPr lang="en-US"/>
            </a:p>
          </p:txBody>
        </p:sp>
        <p:sp>
          <p:nvSpPr>
            <p:cNvPr id="5704" name="Line 588"/>
            <p:cNvSpPr>
              <a:spLocks noChangeShapeType="1"/>
            </p:cNvSpPr>
            <p:nvPr/>
          </p:nvSpPr>
          <p:spPr bwMode="auto">
            <a:xfrm flipH="1" flipV="1">
              <a:off x="4219" y="2207"/>
              <a:ext cx="1" cy="1"/>
            </a:xfrm>
            <a:prstGeom prst="line">
              <a:avLst/>
            </a:prstGeom>
            <a:noFill/>
            <a:ln w="7938">
              <a:solidFill>
                <a:srgbClr val="000000"/>
              </a:solidFill>
              <a:round/>
              <a:headEnd/>
              <a:tailEnd/>
            </a:ln>
          </p:spPr>
          <p:txBody>
            <a:bodyPr/>
            <a:lstStyle/>
            <a:p>
              <a:endParaRPr lang="en-US"/>
            </a:p>
          </p:txBody>
        </p:sp>
        <p:sp>
          <p:nvSpPr>
            <p:cNvPr id="5705" name="Line 589"/>
            <p:cNvSpPr>
              <a:spLocks noChangeShapeType="1"/>
            </p:cNvSpPr>
            <p:nvPr/>
          </p:nvSpPr>
          <p:spPr bwMode="auto">
            <a:xfrm flipH="1">
              <a:off x="4215" y="2207"/>
              <a:ext cx="4" cy="7"/>
            </a:xfrm>
            <a:prstGeom prst="line">
              <a:avLst/>
            </a:prstGeom>
            <a:noFill/>
            <a:ln w="7938">
              <a:solidFill>
                <a:srgbClr val="000000"/>
              </a:solidFill>
              <a:round/>
              <a:headEnd/>
              <a:tailEnd/>
            </a:ln>
          </p:spPr>
          <p:txBody>
            <a:bodyPr/>
            <a:lstStyle/>
            <a:p>
              <a:endParaRPr lang="en-US"/>
            </a:p>
          </p:txBody>
        </p:sp>
        <p:sp>
          <p:nvSpPr>
            <p:cNvPr id="5706" name="Line 590"/>
            <p:cNvSpPr>
              <a:spLocks noChangeShapeType="1"/>
            </p:cNvSpPr>
            <p:nvPr/>
          </p:nvSpPr>
          <p:spPr bwMode="auto">
            <a:xfrm flipH="1">
              <a:off x="4214" y="2214"/>
              <a:ext cx="1" cy="8"/>
            </a:xfrm>
            <a:prstGeom prst="line">
              <a:avLst/>
            </a:prstGeom>
            <a:noFill/>
            <a:ln w="7938">
              <a:solidFill>
                <a:srgbClr val="000000"/>
              </a:solidFill>
              <a:round/>
              <a:headEnd/>
              <a:tailEnd/>
            </a:ln>
          </p:spPr>
          <p:txBody>
            <a:bodyPr/>
            <a:lstStyle/>
            <a:p>
              <a:endParaRPr lang="en-US"/>
            </a:p>
          </p:txBody>
        </p:sp>
        <p:sp>
          <p:nvSpPr>
            <p:cNvPr id="5707" name="Line 591"/>
            <p:cNvSpPr>
              <a:spLocks noChangeShapeType="1"/>
            </p:cNvSpPr>
            <p:nvPr/>
          </p:nvSpPr>
          <p:spPr bwMode="auto">
            <a:xfrm>
              <a:off x="4214" y="2222"/>
              <a:ext cx="0" cy="9"/>
            </a:xfrm>
            <a:prstGeom prst="line">
              <a:avLst/>
            </a:prstGeom>
            <a:noFill/>
            <a:ln w="7938">
              <a:solidFill>
                <a:srgbClr val="000000"/>
              </a:solidFill>
              <a:round/>
              <a:headEnd/>
              <a:tailEnd/>
            </a:ln>
          </p:spPr>
          <p:txBody>
            <a:bodyPr/>
            <a:lstStyle/>
            <a:p>
              <a:endParaRPr lang="en-US"/>
            </a:p>
          </p:txBody>
        </p:sp>
        <p:sp>
          <p:nvSpPr>
            <p:cNvPr id="5708" name="Line 592"/>
            <p:cNvSpPr>
              <a:spLocks noChangeShapeType="1"/>
            </p:cNvSpPr>
            <p:nvPr/>
          </p:nvSpPr>
          <p:spPr bwMode="auto">
            <a:xfrm flipH="1">
              <a:off x="4213" y="2231"/>
              <a:ext cx="1" cy="9"/>
            </a:xfrm>
            <a:prstGeom prst="line">
              <a:avLst/>
            </a:prstGeom>
            <a:noFill/>
            <a:ln w="7938">
              <a:solidFill>
                <a:srgbClr val="000000"/>
              </a:solidFill>
              <a:round/>
              <a:headEnd/>
              <a:tailEnd/>
            </a:ln>
          </p:spPr>
          <p:txBody>
            <a:bodyPr/>
            <a:lstStyle/>
            <a:p>
              <a:endParaRPr lang="en-US"/>
            </a:p>
          </p:txBody>
        </p:sp>
        <p:sp>
          <p:nvSpPr>
            <p:cNvPr id="5709" name="Line 593"/>
            <p:cNvSpPr>
              <a:spLocks noChangeShapeType="1"/>
            </p:cNvSpPr>
            <p:nvPr/>
          </p:nvSpPr>
          <p:spPr bwMode="auto">
            <a:xfrm flipH="1">
              <a:off x="4207" y="2240"/>
              <a:ext cx="6" cy="36"/>
            </a:xfrm>
            <a:prstGeom prst="line">
              <a:avLst/>
            </a:prstGeom>
            <a:noFill/>
            <a:ln w="7938">
              <a:solidFill>
                <a:srgbClr val="000000"/>
              </a:solidFill>
              <a:round/>
              <a:headEnd/>
              <a:tailEnd/>
            </a:ln>
          </p:spPr>
          <p:txBody>
            <a:bodyPr/>
            <a:lstStyle/>
            <a:p>
              <a:endParaRPr lang="en-US"/>
            </a:p>
          </p:txBody>
        </p:sp>
        <p:sp>
          <p:nvSpPr>
            <p:cNvPr id="5710" name="Line 594"/>
            <p:cNvSpPr>
              <a:spLocks noChangeShapeType="1"/>
            </p:cNvSpPr>
            <p:nvPr/>
          </p:nvSpPr>
          <p:spPr bwMode="auto">
            <a:xfrm flipH="1">
              <a:off x="4199" y="2276"/>
              <a:ext cx="8" cy="36"/>
            </a:xfrm>
            <a:prstGeom prst="line">
              <a:avLst/>
            </a:prstGeom>
            <a:noFill/>
            <a:ln w="7938">
              <a:solidFill>
                <a:srgbClr val="000000"/>
              </a:solidFill>
              <a:round/>
              <a:headEnd/>
              <a:tailEnd/>
            </a:ln>
          </p:spPr>
          <p:txBody>
            <a:bodyPr/>
            <a:lstStyle/>
            <a:p>
              <a:endParaRPr lang="en-US"/>
            </a:p>
          </p:txBody>
        </p:sp>
        <p:sp>
          <p:nvSpPr>
            <p:cNvPr id="5711" name="Line 595"/>
            <p:cNvSpPr>
              <a:spLocks noChangeShapeType="1"/>
            </p:cNvSpPr>
            <p:nvPr/>
          </p:nvSpPr>
          <p:spPr bwMode="auto">
            <a:xfrm flipH="1">
              <a:off x="4192" y="2312"/>
              <a:ext cx="7" cy="37"/>
            </a:xfrm>
            <a:prstGeom prst="line">
              <a:avLst/>
            </a:prstGeom>
            <a:noFill/>
            <a:ln w="7938">
              <a:solidFill>
                <a:srgbClr val="000000"/>
              </a:solidFill>
              <a:round/>
              <a:headEnd/>
              <a:tailEnd/>
            </a:ln>
          </p:spPr>
          <p:txBody>
            <a:bodyPr/>
            <a:lstStyle/>
            <a:p>
              <a:endParaRPr lang="en-US"/>
            </a:p>
          </p:txBody>
        </p:sp>
        <p:sp>
          <p:nvSpPr>
            <p:cNvPr id="5712" name="Line 596"/>
            <p:cNvSpPr>
              <a:spLocks noChangeShapeType="1"/>
            </p:cNvSpPr>
            <p:nvPr/>
          </p:nvSpPr>
          <p:spPr bwMode="auto">
            <a:xfrm flipH="1">
              <a:off x="4188" y="2349"/>
              <a:ext cx="4" cy="35"/>
            </a:xfrm>
            <a:prstGeom prst="line">
              <a:avLst/>
            </a:prstGeom>
            <a:noFill/>
            <a:ln w="7938">
              <a:solidFill>
                <a:srgbClr val="000000"/>
              </a:solidFill>
              <a:round/>
              <a:headEnd/>
              <a:tailEnd/>
            </a:ln>
          </p:spPr>
          <p:txBody>
            <a:bodyPr/>
            <a:lstStyle/>
            <a:p>
              <a:endParaRPr lang="en-US"/>
            </a:p>
          </p:txBody>
        </p:sp>
        <p:sp>
          <p:nvSpPr>
            <p:cNvPr id="5713" name="Line 597"/>
            <p:cNvSpPr>
              <a:spLocks noChangeShapeType="1"/>
            </p:cNvSpPr>
            <p:nvPr/>
          </p:nvSpPr>
          <p:spPr bwMode="auto">
            <a:xfrm flipH="1">
              <a:off x="4187" y="2384"/>
              <a:ext cx="1" cy="0"/>
            </a:xfrm>
            <a:prstGeom prst="line">
              <a:avLst/>
            </a:prstGeom>
            <a:noFill/>
            <a:ln w="7938">
              <a:solidFill>
                <a:srgbClr val="000000"/>
              </a:solidFill>
              <a:round/>
              <a:headEnd/>
              <a:tailEnd/>
            </a:ln>
          </p:spPr>
          <p:txBody>
            <a:bodyPr/>
            <a:lstStyle/>
            <a:p>
              <a:endParaRPr lang="en-US"/>
            </a:p>
          </p:txBody>
        </p:sp>
        <p:sp>
          <p:nvSpPr>
            <p:cNvPr id="5714" name="Line 598"/>
            <p:cNvSpPr>
              <a:spLocks noChangeShapeType="1"/>
            </p:cNvSpPr>
            <p:nvPr/>
          </p:nvSpPr>
          <p:spPr bwMode="auto">
            <a:xfrm>
              <a:off x="4187" y="2384"/>
              <a:ext cx="0" cy="7"/>
            </a:xfrm>
            <a:prstGeom prst="line">
              <a:avLst/>
            </a:prstGeom>
            <a:noFill/>
            <a:ln w="7938">
              <a:solidFill>
                <a:srgbClr val="000000"/>
              </a:solidFill>
              <a:round/>
              <a:headEnd/>
              <a:tailEnd/>
            </a:ln>
          </p:spPr>
          <p:txBody>
            <a:bodyPr/>
            <a:lstStyle/>
            <a:p>
              <a:endParaRPr lang="en-US"/>
            </a:p>
          </p:txBody>
        </p:sp>
        <p:sp>
          <p:nvSpPr>
            <p:cNvPr id="5715" name="Line 599"/>
            <p:cNvSpPr>
              <a:spLocks noChangeShapeType="1"/>
            </p:cNvSpPr>
            <p:nvPr/>
          </p:nvSpPr>
          <p:spPr bwMode="auto">
            <a:xfrm flipH="1">
              <a:off x="4184" y="2391"/>
              <a:ext cx="3" cy="16"/>
            </a:xfrm>
            <a:prstGeom prst="line">
              <a:avLst/>
            </a:prstGeom>
            <a:noFill/>
            <a:ln w="7938">
              <a:solidFill>
                <a:srgbClr val="000000"/>
              </a:solidFill>
              <a:round/>
              <a:headEnd/>
              <a:tailEnd/>
            </a:ln>
          </p:spPr>
          <p:txBody>
            <a:bodyPr/>
            <a:lstStyle/>
            <a:p>
              <a:endParaRPr lang="en-US"/>
            </a:p>
          </p:txBody>
        </p:sp>
        <p:sp>
          <p:nvSpPr>
            <p:cNvPr id="5716" name="Line 600"/>
            <p:cNvSpPr>
              <a:spLocks noChangeShapeType="1"/>
            </p:cNvSpPr>
            <p:nvPr/>
          </p:nvSpPr>
          <p:spPr bwMode="auto">
            <a:xfrm flipH="1">
              <a:off x="4180" y="2407"/>
              <a:ext cx="4" cy="7"/>
            </a:xfrm>
            <a:prstGeom prst="line">
              <a:avLst/>
            </a:prstGeom>
            <a:noFill/>
            <a:ln w="7938">
              <a:solidFill>
                <a:srgbClr val="000000"/>
              </a:solidFill>
              <a:round/>
              <a:headEnd/>
              <a:tailEnd/>
            </a:ln>
          </p:spPr>
          <p:txBody>
            <a:bodyPr/>
            <a:lstStyle/>
            <a:p>
              <a:endParaRPr lang="en-US"/>
            </a:p>
          </p:txBody>
        </p:sp>
        <p:sp>
          <p:nvSpPr>
            <p:cNvPr id="5717" name="Line 601"/>
            <p:cNvSpPr>
              <a:spLocks noChangeShapeType="1"/>
            </p:cNvSpPr>
            <p:nvPr/>
          </p:nvSpPr>
          <p:spPr bwMode="auto">
            <a:xfrm>
              <a:off x="4180" y="2414"/>
              <a:ext cx="2" cy="12"/>
            </a:xfrm>
            <a:prstGeom prst="line">
              <a:avLst/>
            </a:prstGeom>
            <a:noFill/>
            <a:ln w="7938">
              <a:solidFill>
                <a:srgbClr val="000000"/>
              </a:solidFill>
              <a:round/>
              <a:headEnd/>
              <a:tailEnd/>
            </a:ln>
          </p:spPr>
          <p:txBody>
            <a:bodyPr/>
            <a:lstStyle/>
            <a:p>
              <a:endParaRPr lang="en-US"/>
            </a:p>
          </p:txBody>
        </p:sp>
        <p:sp>
          <p:nvSpPr>
            <p:cNvPr id="5718" name="Line 602"/>
            <p:cNvSpPr>
              <a:spLocks noChangeShapeType="1"/>
            </p:cNvSpPr>
            <p:nvPr/>
          </p:nvSpPr>
          <p:spPr bwMode="auto">
            <a:xfrm flipH="1">
              <a:off x="4179" y="2426"/>
              <a:ext cx="3" cy="13"/>
            </a:xfrm>
            <a:prstGeom prst="line">
              <a:avLst/>
            </a:prstGeom>
            <a:noFill/>
            <a:ln w="7938">
              <a:solidFill>
                <a:srgbClr val="000000"/>
              </a:solidFill>
              <a:round/>
              <a:headEnd/>
              <a:tailEnd/>
            </a:ln>
          </p:spPr>
          <p:txBody>
            <a:bodyPr/>
            <a:lstStyle/>
            <a:p>
              <a:endParaRPr lang="en-US"/>
            </a:p>
          </p:txBody>
        </p:sp>
        <p:sp>
          <p:nvSpPr>
            <p:cNvPr id="5719" name="Line 603"/>
            <p:cNvSpPr>
              <a:spLocks noChangeShapeType="1"/>
            </p:cNvSpPr>
            <p:nvPr/>
          </p:nvSpPr>
          <p:spPr bwMode="auto">
            <a:xfrm>
              <a:off x="4179" y="2439"/>
              <a:ext cx="0" cy="14"/>
            </a:xfrm>
            <a:prstGeom prst="line">
              <a:avLst/>
            </a:prstGeom>
            <a:noFill/>
            <a:ln w="7938">
              <a:solidFill>
                <a:srgbClr val="000000"/>
              </a:solidFill>
              <a:round/>
              <a:headEnd/>
              <a:tailEnd/>
            </a:ln>
          </p:spPr>
          <p:txBody>
            <a:bodyPr/>
            <a:lstStyle/>
            <a:p>
              <a:endParaRPr lang="en-US"/>
            </a:p>
          </p:txBody>
        </p:sp>
        <p:sp>
          <p:nvSpPr>
            <p:cNvPr id="5720" name="Line 604"/>
            <p:cNvSpPr>
              <a:spLocks noChangeShapeType="1"/>
            </p:cNvSpPr>
            <p:nvPr/>
          </p:nvSpPr>
          <p:spPr bwMode="auto">
            <a:xfrm flipH="1">
              <a:off x="4177" y="2453"/>
              <a:ext cx="2" cy="0"/>
            </a:xfrm>
            <a:prstGeom prst="line">
              <a:avLst/>
            </a:prstGeom>
            <a:noFill/>
            <a:ln w="7938">
              <a:solidFill>
                <a:srgbClr val="000000"/>
              </a:solidFill>
              <a:round/>
              <a:headEnd/>
              <a:tailEnd/>
            </a:ln>
          </p:spPr>
          <p:txBody>
            <a:bodyPr/>
            <a:lstStyle/>
            <a:p>
              <a:endParaRPr lang="en-US"/>
            </a:p>
          </p:txBody>
        </p:sp>
        <p:sp>
          <p:nvSpPr>
            <p:cNvPr id="5721" name="Line 605"/>
            <p:cNvSpPr>
              <a:spLocks noChangeShapeType="1"/>
            </p:cNvSpPr>
            <p:nvPr/>
          </p:nvSpPr>
          <p:spPr bwMode="auto">
            <a:xfrm flipH="1">
              <a:off x="4174" y="2453"/>
              <a:ext cx="3" cy="20"/>
            </a:xfrm>
            <a:prstGeom prst="line">
              <a:avLst/>
            </a:prstGeom>
            <a:noFill/>
            <a:ln w="7938">
              <a:solidFill>
                <a:srgbClr val="000000"/>
              </a:solidFill>
              <a:round/>
              <a:headEnd/>
              <a:tailEnd/>
            </a:ln>
          </p:spPr>
          <p:txBody>
            <a:bodyPr/>
            <a:lstStyle/>
            <a:p>
              <a:endParaRPr lang="en-US"/>
            </a:p>
          </p:txBody>
        </p:sp>
        <p:sp>
          <p:nvSpPr>
            <p:cNvPr id="5722" name="Line 606"/>
            <p:cNvSpPr>
              <a:spLocks noChangeShapeType="1"/>
            </p:cNvSpPr>
            <p:nvPr/>
          </p:nvSpPr>
          <p:spPr bwMode="auto">
            <a:xfrm flipH="1">
              <a:off x="4170" y="2473"/>
              <a:ext cx="4" cy="20"/>
            </a:xfrm>
            <a:prstGeom prst="line">
              <a:avLst/>
            </a:prstGeom>
            <a:noFill/>
            <a:ln w="7938">
              <a:solidFill>
                <a:srgbClr val="000000"/>
              </a:solidFill>
              <a:round/>
              <a:headEnd/>
              <a:tailEnd/>
            </a:ln>
          </p:spPr>
          <p:txBody>
            <a:bodyPr/>
            <a:lstStyle/>
            <a:p>
              <a:endParaRPr lang="en-US"/>
            </a:p>
          </p:txBody>
        </p:sp>
        <p:sp>
          <p:nvSpPr>
            <p:cNvPr id="5723" name="Line 607"/>
            <p:cNvSpPr>
              <a:spLocks noChangeShapeType="1"/>
            </p:cNvSpPr>
            <p:nvPr/>
          </p:nvSpPr>
          <p:spPr bwMode="auto">
            <a:xfrm flipH="1">
              <a:off x="4168" y="2493"/>
              <a:ext cx="2" cy="20"/>
            </a:xfrm>
            <a:prstGeom prst="line">
              <a:avLst/>
            </a:prstGeom>
            <a:noFill/>
            <a:ln w="7938">
              <a:solidFill>
                <a:srgbClr val="000000"/>
              </a:solidFill>
              <a:round/>
              <a:headEnd/>
              <a:tailEnd/>
            </a:ln>
          </p:spPr>
          <p:txBody>
            <a:bodyPr/>
            <a:lstStyle/>
            <a:p>
              <a:endParaRPr lang="en-US"/>
            </a:p>
          </p:txBody>
        </p:sp>
        <p:sp>
          <p:nvSpPr>
            <p:cNvPr id="5724" name="Line 608"/>
            <p:cNvSpPr>
              <a:spLocks noChangeShapeType="1"/>
            </p:cNvSpPr>
            <p:nvPr/>
          </p:nvSpPr>
          <p:spPr bwMode="auto">
            <a:xfrm>
              <a:off x="4168" y="2513"/>
              <a:ext cx="4" cy="6"/>
            </a:xfrm>
            <a:prstGeom prst="line">
              <a:avLst/>
            </a:prstGeom>
            <a:noFill/>
            <a:ln w="7938">
              <a:solidFill>
                <a:srgbClr val="000000"/>
              </a:solidFill>
              <a:round/>
              <a:headEnd/>
              <a:tailEnd/>
            </a:ln>
          </p:spPr>
          <p:txBody>
            <a:bodyPr/>
            <a:lstStyle/>
            <a:p>
              <a:endParaRPr lang="en-US"/>
            </a:p>
          </p:txBody>
        </p:sp>
        <p:sp>
          <p:nvSpPr>
            <p:cNvPr id="5725" name="Line 609"/>
            <p:cNvSpPr>
              <a:spLocks noChangeShapeType="1"/>
            </p:cNvSpPr>
            <p:nvPr/>
          </p:nvSpPr>
          <p:spPr bwMode="auto">
            <a:xfrm flipH="1">
              <a:off x="4167" y="2519"/>
              <a:ext cx="5" cy="1"/>
            </a:xfrm>
            <a:prstGeom prst="line">
              <a:avLst/>
            </a:prstGeom>
            <a:noFill/>
            <a:ln w="7938">
              <a:solidFill>
                <a:srgbClr val="000000"/>
              </a:solidFill>
              <a:round/>
              <a:headEnd/>
              <a:tailEnd/>
            </a:ln>
          </p:spPr>
          <p:txBody>
            <a:bodyPr/>
            <a:lstStyle/>
            <a:p>
              <a:endParaRPr lang="en-US"/>
            </a:p>
          </p:txBody>
        </p:sp>
        <p:sp>
          <p:nvSpPr>
            <p:cNvPr id="5726" name="Line 611"/>
            <p:cNvSpPr>
              <a:spLocks noChangeShapeType="1"/>
            </p:cNvSpPr>
            <p:nvPr/>
          </p:nvSpPr>
          <p:spPr bwMode="auto">
            <a:xfrm>
              <a:off x="4167" y="2520"/>
              <a:ext cx="0" cy="14"/>
            </a:xfrm>
            <a:prstGeom prst="line">
              <a:avLst/>
            </a:prstGeom>
            <a:noFill/>
            <a:ln w="7938">
              <a:solidFill>
                <a:srgbClr val="000000"/>
              </a:solidFill>
              <a:round/>
              <a:headEnd/>
              <a:tailEnd/>
            </a:ln>
          </p:spPr>
          <p:txBody>
            <a:bodyPr/>
            <a:lstStyle/>
            <a:p>
              <a:endParaRPr lang="en-US"/>
            </a:p>
          </p:txBody>
        </p:sp>
        <p:sp>
          <p:nvSpPr>
            <p:cNvPr id="5727" name="Line 612"/>
            <p:cNvSpPr>
              <a:spLocks noChangeShapeType="1"/>
            </p:cNvSpPr>
            <p:nvPr/>
          </p:nvSpPr>
          <p:spPr bwMode="auto">
            <a:xfrm flipH="1">
              <a:off x="4163" y="2534"/>
              <a:ext cx="4" cy="13"/>
            </a:xfrm>
            <a:prstGeom prst="line">
              <a:avLst/>
            </a:prstGeom>
            <a:noFill/>
            <a:ln w="7938">
              <a:solidFill>
                <a:srgbClr val="000000"/>
              </a:solidFill>
              <a:round/>
              <a:headEnd/>
              <a:tailEnd/>
            </a:ln>
          </p:spPr>
          <p:txBody>
            <a:bodyPr/>
            <a:lstStyle/>
            <a:p>
              <a:endParaRPr lang="en-US"/>
            </a:p>
          </p:txBody>
        </p:sp>
        <p:sp>
          <p:nvSpPr>
            <p:cNvPr id="5728" name="Line 613"/>
            <p:cNvSpPr>
              <a:spLocks noChangeShapeType="1"/>
            </p:cNvSpPr>
            <p:nvPr/>
          </p:nvSpPr>
          <p:spPr bwMode="auto">
            <a:xfrm flipH="1">
              <a:off x="4162" y="2547"/>
              <a:ext cx="1" cy="12"/>
            </a:xfrm>
            <a:prstGeom prst="line">
              <a:avLst/>
            </a:prstGeom>
            <a:noFill/>
            <a:ln w="7938">
              <a:solidFill>
                <a:srgbClr val="000000"/>
              </a:solidFill>
              <a:round/>
              <a:headEnd/>
              <a:tailEnd/>
            </a:ln>
          </p:spPr>
          <p:txBody>
            <a:bodyPr/>
            <a:lstStyle/>
            <a:p>
              <a:endParaRPr lang="en-US"/>
            </a:p>
          </p:txBody>
        </p:sp>
        <p:sp>
          <p:nvSpPr>
            <p:cNvPr id="5729" name="Line 614"/>
            <p:cNvSpPr>
              <a:spLocks noChangeShapeType="1"/>
            </p:cNvSpPr>
            <p:nvPr/>
          </p:nvSpPr>
          <p:spPr bwMode="auto">
            <a:xfrm>
              <a:off x="4162" y="2559"/>
              <a:ext cx="36" cy="0"/>
            </a:xfrm>
            <a:prstGeom prst="line">
              <a:avLst/>
            </a:prstGeom>
            <a:noFill/>
            <a:ln w="7938">
              <a:solidFill>
                <a:srgbClr val="000000"/>
              </a:solidFill>
              <a:round/>
              <a:headEnd/>
              <a:tailEnd/>
            </a:ln>
          </p:spPr>
          <p:txBody>
            <a:bodyPr/>
            <a:lstStyle/>
            <a:p>
              <a:endParaRPr lang="en-US"/>
            </a:p>
          </p:txBody>
        </p:sp>
        <p:sp>
          <p:nvSpPr>
            <p:cNvPr id="5730" name="Line 615"/>
            <p:cNvSpPr>
              <a:spLocks noChangeShapeType="1"/>
            </p:cNvSpPr>
            <p:nvPr/>
          </p:nvSpPr>
          <p:spPr bwMode="auto">
            <a:xfrm>
              <a:off x="4198" y="2559"/>
              <a:ext cx="37" cy="4"/>
            </a:xfrm>
            <a:prstGeom prst="line">
              <a:avLst/>
            </a:prstGeom>
            <a:noFill/>
            <a:ln w="7938">
              <a:solidFill>
                <a:srgbClr val="000000"/>
              </a:solidFill>
              <a:round/>
              <a:headEnd/>
              <a:tailEnd/>
            </a:ln>
          </p:spPr>
          <p:txBody>
            <a:bodyPr/>
            <a:lstStyle/>
            <a:p>
              <a:endParaRPr lang="en-US"/>
            </a:p>
          </p:txBody>
        </p:sp>
        <p:sp>
          <p:nvSpPr>
            <p:cNvPr id="5731" name="Line 616"/>
            <p:cNvSpPr>
              <a:spLocks noChangeShapeType="1"/>
            </p:cNvSpPr>
            <p:nvPr/>
          </p:nvSpPr>
          <p:spPr bwMode="auto">
            <a:xfrm>
              <a:off x="4235" y="2563"/>
              <a:ext cx="38" cy="7"/>
            </a:xfrm>
            <a:prstGeom prst="line">
              <a:avLst/>
            </a:prstGeom>
            <a:noFill/>
            <a:ln w="7938">
              <a:solidFill>
                <a:srgbClr val="000000"/>
              </a:solidFill>
              <a:round/>
              <a:headEnd/>
              <a:tailEnd/>
            </a:ln>
          </p:spPr>
          <p:txBody>
            <a:bodyPr/>
            <a:lstStyle/>
            <a:p>
              <a:endParaRPr lang="en-US"/>
            </a:p>
          </p:txBody>
        </p:sp>
        <p:sp>
          <p:nvSpPr>
            <p:cNvPr id="5732" name="Line 617"/>
            <p:cNvSpPr>
              <a:spLocks noChangeShapeType="1"/>
            </p:cNvSpPr>
            <p:nvPr/>
          </p:nvSpPr>
          <p:spPr bwMode="auto">
            <a:xfrm>
              <a:off x="4273" y="2570"/>
              <a:ext cx="36" cy="7"/>
            </a:xfrm>
            <a:prstGeom prst="line">
              <a:avLst/>
            </a:prstGeom>
            <a:noFill/>
            <a:ln w="7938">
              <a:solidFill>
                <a:srgbClr val="000000"/>
              </a:solidFill>
              <a:round/>
              <a:headEnd/>
              <a:tailEnd/>
            </a:ln>
          </p:spPr>
          <p:txBody>
            <a:bodyPr/>
            <a:lstStyle/>
            <a:p>
              <a:endParaRPr lang="en-US"/>
            </a:p>
          </p:txBody>
        </p:sp>
        <p:sp>
          <p:nvSpPr>
            <p:cNvPr id="5733" name="Line 618"/>
            <p:cNvSpPr>
              <a:spLocks noChangeShapeType="1"/>
            </p:cNvSpPr>
            <p:nvPr/>
          </p:nvSpPr>
          <p:spPr bwMode="auto">
            <a:xfrm flipV="1">
              <a:off x="4309" y="2565"/>
              <a:ext cx="13" cy="12"/>
            </a:xfrm>
            <a:prstGeom prst="line">
              <a:avLst/>
            </a:prstGeom>
            <a:noFill/>
            <a:ln w="7938">
              <a:solidFill>
                <a:srgbClr val="000000"/>
              </a:solidFill>
              <a:round/>
              <a:headEnd/>
              <a:tailEnd/>
            </a:ln>
          </p:spPr>
          <p:txBody>
            <a:bodyPr/>
            <a:lstStyle/>
            <a:p>
              <a:endParaRPr lang="en-US"/>
            </a:p>
          </p:txBody>
        </p:sp>
        <p:sp>
          <p:nvSpPr>
            <p:cNvPr id="5734" name="Line 619"/>
            <p:cNvSpPr>
              <a:spLocks noChangeShapeType="1"/>
            </p:cNvSpPr>
            <p:nvPr/>
          </p:nvSpPr>
          <p:spPr bwMode="auto">
            <a:xfrm flipV="1">
              <a:off x="4322" y="2563"/>
              <a:ext cx="5" cy="2"/>
            </a:xfrm>
            <a:prstGeom prst="line">
              <a:avLst/>
            </a:prstGeom>
            <a:noFill/>
            <a:ln w="7938">
              <a:solidFill>
                <a:srgbClr val="000000"/>
              </a:solidFill>
              <a:round/>
              <a:headEnd/>
              <a:tailEnd/>
            </a:ln>
          </p:spPr>
          <p:txBody>
            <a:bodyPr/>
            <a:lstStyle/>
            <a:p>
              <a:endParaRPr lang="en-US"/>
            </a:p>
          </p:txBody>
        </p:sp>
        <p:sp>
          <p:nvSpPr>
            <p:cNvPr id="5735" name="Line 620"/>
            <p:cNvSpPr>
              <a:spLocks noChangeShapeType="1"/>
            </p:cNvSpPr>
            <p:nvPr/>
          </p:nvSpPr>
          <p:spPr bwMode="auto">
            <a:xfrm>
              <a:off x="4327" y="2563"/>
              <a:ext cx="5" cy="2"/>
            </a:xfrm>
            <a:prstGeom prst="line">
              <a:avLst/>
            </a:prstGeom>
            <a:noFill/>
            <a:ln w="7938">
              <a:solidFill>
                <a:srgbClr val="000000"/>
              </a:solidFill>
              <a:round/>
              <a:headEnd/>
              <a:tailEnd/>
            </a:ln>
          </p:spPr>
          <p:txBody>
            <a:bodyPr/>
            <a:lstStyle/>
            <a:p>
              <a:endParaRPr lang="en-US"/>
            </a:p>
          </p:txBody>
        </p:sp>
        <p:sp>
          <p:nvSpPr>
            <p:cNvPr id="5736" name="Line 621"/>
            <p:cNvSpPr>
              <a:spLocks noChangeShapeType="1"/>
            </p:cNvSpPr>
            <p:nvPr/>
          </p:nvSpPr>
          <p:spPr bwMode="auto">
            <a:xfrm flipH="1">
              <a:off x="4331" y="2565"/>
              <a:ext cx="1" cy="19"/>
            </a:xfrm>
            <a:prstGeom prst="line">
              <a:avLst/>
            </a:prstGeom>
            <a:noFill/>
            <a:ln w="7938">
              <a:solidFill>
                <a:srgbClr val="000000"/>
              </a:solidFill>
              <a:round/>
              <a:headEnd/>
              <a:tailEnd/>
            </a:ln>
          </p:spPr>
          <p:txBody>
            <a:bodyPr/>
            <a:lstStyle/>
            <a:p>
              <a:endParaRPr lang="en-US"/>
            </a:p>
          </p:txBody>
        </p:sp>
        <p:sp>
          <p:nvSpPr>
            <p:cNvPr id="5737" name="Line 622"/>
            <p:cNvSpPr>
              <a:spLocks noChangeShapeType="1"/>
            </p:cNvSpPr>
            <p:nvPr/>
          </p:nvSpPr>
          <p:spPr bwMode="auto">
            <a:xfrm flipH="1">
              <a:off x="4326" y="2584"/>
              <a:ext cx="5" cy="18"/>
            </a:xfrm>
            <a:prstGeom prst="line">
              <a:avLst/>
            </a:prstGeom>
            <a:noFill/>
            <a:ln w="7938">
              <a:solidFill>
                <a:srgbClr val="000000"/>
              </a:solidFill>
              <a:round/>
              <a:headEnd/>
              <a:tailEnd/>
            </a:ln>
          </p:spPr>
          <p:txBody>
            <a:bodyPr/>
            <a:lstStyle/>
            <a:p>
              <a:endParaRPr lang="en-US"/>
            </a:p>
          </p:txBody>
        </p:sp>
        <p:sp>
          <p:nvSpPr>
            <p:cNvPr id="5738" name="Line 623"/>
            <p:cNvSpPr>
              <a:spLocks noChangeShapeType="1"/>
            </p:cNvSpPr>
            <p:nvPr/>
          </p:nvSpPr>
          <p:spPr bwMode="auto">
            <a:xfrm flipH="1">
              <a:off x="4318" y="2602"/>
              <a:ext cx="8" cy="19"/>
            </a:xfrm>
            <a:prstGeom prst="line">
              <a:avLst/>
            </a:prstGeom>
            <a:noFill/>
            <a:ln w="7938">
              <a:solidFill>
                <a:srgbClr val="000000"/>
              </a:solidFill>
              <a:round/>
              <a:headEnd/>
              <a:tailEnd/>
            </a:ln>
          </p:spPr>
          <p:txBody>
            <a:bodyPr/>
            <a:lstStyle/>
            <a:p>
              <a:endParaRPr lang="en-US"/>
            </a:p>
          </p:txBody>
        </p:sp>
        <p:sp>
          <p:nvSpPr>
            <p:cNvPr id="5739" name="Line 624"/>
            <p:cNvSpPr>
              <a:spLocks noChangeShapeType="1"/>
            </p:cNvSpPr>
            <p:nvPr/>
          </p:nvSpPr>
          <p:spPr bwMode="auto">
            <a:xfrm flipH="1">
              <a:off x="4310" y="2621"/>
              <a:ext cx="8" cy="19"/>
            </a:xfrm>
            <a:prstGeom prst="line">
              <a:avLst/>
            </a:prstGeom>
            <a:noFill/>
            <a:ln w="7938">
              <a:solidFill>
                <a:srgbClr val="000000"/>
              </a:solidFill>
              <a:round/>
              <a:headEnd/>
              <a:tailEnd/>
            </a:ln>
          </p:spPr>
          <p:txBody>
            <a:bodyPr/>
            <a:lstStyle/>
            <a:p>
              <a:endParaRPr lang="en-US"/>
            </a:p>
          </p:txBody>
        </p:sp>
        <p:sp>
          <p:nvSpPr>
            <p:cNvPr id="5740" name="Line 625"/>
            <p:cNvSpPr>
              <a:spLocks noChangeShapeType="1"/>
            </p:cNvSpPr>
            <p:nvPr/>
          </p:nvSpPr>
          <p:spPr bwMode="auto">
            <a:xfrm flipH="1">
              <a:off x="4305" y="2640"/>
              <a:ext cx="5" cy="19"/>
            </a:xfrm>
            <a:prstGeom prst="line">
              <a:avLst/>
            </a:prstGeom>
            <a:noFill/>
            <a:ln w="7938">
              <a:solidFill>
                <a:srgbClr val="000000"/>
              </a:solidFill>
              <a:round/>
              <a:headEnd/>
              <a:tailEnd/>
            </a:ln>
          </p:spPr>
          <p:txBody>
            <a:bodyPr/>
            <a:lstStyle/>
            <a:p>
              <a:endParaRPr lang="en-US"/>
            </a:p>
          </p:txBody>
        </p:sp>
        <p:sp>
          <p:nvSpPr>
            <p:cNvPr id="5741" name="Line 626"/>
            <p:cNvSpPr>
              <a:spLocks noChangeShapeType="1"/>
            </p:cNvSpPr>
            <p:nvPr/>
          </p:nvSpPr>
          <p:spPr bwMode="auto">
            <a:xfrm flipH="1">
              <a:off x="4295" y="2659"/>
              <a:ext cx="10" cy="22"/>
            </a:xfrm>
            <a:prstGeom prst="line">
              <a:avLst/>
            </a:prstGeom>
            <a:noFill/>
            <a:ln w="7938">
              <a:solidFill>
                <a:srgbClr val="000000"/>
              </a:solidFill>
              <a:round/>
              <a:headEnd/>
              <a:tailEnd/>
            </a:ln>
          </p:spPr>
          <p:txBody>
            <a:bodyPr/>
            <a:lstStyle/>
            <a:p>
              <a:endParaRPr lang="en-US"/>
            </a:p>
          </p:txBody>
        </p:sp>
        <p:sp>
          <p:nvSpPr>
            <p:cNvPr id="5742" name="Line 627"/>
            <p:cNvSpPr>
              <a:spLocks noChangeShapeType="1"/>
            </p:cNvSpPr>
            <p:nvPr/>
          </p:nvSpPr>
          <p:spPr bwMode="auto">
            <a:xfrm flipH="1">
              <a:off x="4288" y="2681"/>
              <a:ext cx="7" cy="22"/>
            </a:xfrm>
            <a:prstGeom prst="line">
              <a:avLst/>
            </a:prstGeom>
            <a:noFill/>
            <a:ln w="7938">
              <a:solidFill>
                <a:srgbClr val="000000"/>
              </a:solidFill>
              <a:round/>
              <a:headEnd/>
              <a:tailEnd/>
            </a:ln>
          </p:spPr>
          <p:txBody>
            <a:bodyPr/>
            <a:lstStyle/>
            <a:p>
              <a:endParaRPr lang="en-US"/>
            </a:p>
          </p:txBody>
        </p:sp>
        <p:sp>
          <p:nvSpPr>
            <p:cNvPr id="5743" name="Line 628"/>
            <p:cNvSpPr>
              <a:spLocks noChangeShapeType="1"/>
            </p:cNvSpPr>
            <p:nvPr/>
          </p:nvSpPr>
          <p:spPr bwMode="auto">
            <a:xfrm flipH="1">
              <a:off x="4282" y="2703"/>
              <a:ext cx="6" cy="21"/>
            </a:xfrm>
            <a:prstGeom prst="line">
              <a:avLst/>
            </a:prstGeom>
            <a:noFill/>
            <a:ln w="7938">
              <a:solidFill>
                <a:srgbClr val="000000"/>
              </a:solidFill>
              <a:round/>
              <a:headEnd/>
              <a:tailEnd/>
            </a:ln>
          </p:spPr>
          <p:txBody>
            <a:bodyPr/>
            <a:lstStyle/>
            <a:p>
              <a:endParaRPr lang="en-US"/>
            </a:p>
          </p:txBody>
        </p:sp>
        <p:sp>
          <p:nvSpPr>
            <p:cNvPr id="5744" name="Line 629"/>
            <p:cNvSpPr>
              <a:spLocks noChangeShapeType="1"/>
            </p:cNvSpPr>
            <p:nvPr/>
          </p:nvSpPr>
          <p:spPr bwMode="auto">
            <a:xfrm flipH="1">
              <a:off x="4273" y="2724"/>
              <a:ext cx="9" cy="23"/>
            </a:xfrm>
            <a:prstGeom prst="line">
              <a:avLst/>
            </a:prstGeom>
            <a:noFill/>
            <a:ln w="7938">
              <a:solidFill>
                <a:srgbClr val="000000"/>
              </a:solidFill>
              <a:round/>
              <a:headEnd/>
              <a:tailEnd/>
            </a:ln>
          </p:spPr>
          <p:txBody>
            <a:bodyPr/>
            <a:lstStyle/>
            <a:p>
              <a:endParaRPr lang="en-US"/>
            </a:p>
          </p:txBody>
        </p:sp>
        <p:sp>
          <p:nvSpPr>
            <p:cNvPr id="5745" name="Line 630"/>
            <p:cNvSpPr>
              <a:spLocks noChangeShapeType="1"/>
            </p:cNvSpPr>
            <p:nvPr/>
          </p:nvSpPr>
          <p:spPr bwMode="auto">
            <a:xfrm>
              <a:off x="4273" y="2747"/>
              <a:ext cx="16" cy="7"/>
            </a:xfrm>
            <a:prstGeom prst="line">
              <a:avLst/>
            </a:prstGeom>
            <a:noFill/>
            <a:ln w="7938">
              <a:solidFill>
                <a:srgbClr val="000000"/>
              </a:solidFill>
              <a:round/>
              <a:headEnd/>
              <a:tailEnd/>
            </a:ln>
          </p:spPr>
          <p:txBody>
            <a:bodyPr/>
            <a:lstStyle/>
            <a:p>
              <a:endParaRPr lang="en-US"/>
            </a:p>
          </p:txBody>
        </p:sp>
        <p:sp>
          <p:nvSpPr>
            <p:cNvPr id="5746" name="Line 631"/>
            <p:cNvSpPr>
              <a:spLocks noChangeShapeType="1"/>
            </p:cNvSpPr>
            <p:nvPr/>
          </p:nvSpPr>
          <p:spPr bwMode="auto">
            <a:xfrm>
              <a:off x="4289" y="2754"/>
              <a:ext cx="35" cy="18"/>
            </a:xfrm>
            <a:prstGeom prst="line">
              <a:avLst/>
            </a:prstGeom>
            <a:noFill/>
            <a:ln w="7938">
              <a:solidFill>
                <a:srgbClr val="000000"/>
              </a:solidFill>
              <a:round/>
              <a:headEnd/>
              <a:tailEnd/>
            </a:ln>
          </p:spPr>
          <p:txBody>
            <a:bodyPr/>
            <a:lstStyle/>
            <a:p>
              <a:endParaRPr lang="en-US"/>
            </a:p>
          </p:txBody>
        </p:sp>
        <p:sp>
          <p:nvSpPr>
            <p:cNvPr id="5747" name="Line 632"/>
            <p:cNvSpPr>
              <a:spLocks noChangeShapeType="1"/>
            </p:cNvSpPr>
            <p:nvPr/>
          </p:nvSpPr>
          <p:spPr bwMode="auto">
            <a:xfrm>
              <a:off x="4324" y="2772"/>
              <a:ext cx="15" cy="13"/>
            </a:xfrm>
            <a:prstGeom prst="line">
              <a:avLst/>
            </a:prstGeom>
            <a:noFill/>
            <a:ln w="7938">
              <a:solidFill>
                <a:srgbClr val="000000"/>
              </a:solidFill>
              <a:round/>
              <a:headEnd/>
              <a:tailEnd/>
            </a:ln>
          </p:spPr>
          <p:txBody>
            <a:bodyPr/>
            <a:lstStyle/>
            <a:p>
              <a:endParaRPr lang="en-US"/>
            </a:p>
          </p:txBody>
        </p:sp>
        <p:sp>
          <p:nvSpPr>
            <p:cNvPr id="5748" name="Line 633"/>
            <p:cNvSpPr>
              <a:spLocks noChangeShapeType="1"/>
            </p:cNvSpPr>
            <p:nvPr/>
          </p:nvSpPr>
          <p:spPr bwMode="auto">
            <a:xfrm>
              <a:off x="4339" y="2785"/>
              <a:ext cx="0" cy="7"/>
            </a:xfrm>
            <a:prstGeom prst="line">
              <a:avLst/>
            </a:prstGeom>
            <a:noFill/>
            <a:ln w="7938">
              <a:solidFill>
                <a:srgbClr val="000000"/>
              </a:solidFill>
              <a:round/>
              <a:headEnd/>
              <a:tailEnd/>
            </a:ln>
          </p:spPr>
          <p:txBody>
            <a:bodyPr/>
            <a:lstStyle/>
            <a:p>
              <a:endParaRPr lang="en-US"/>
            </a:p>
          </p:txBody>
        </p:sp>
        <p:sp>
          <p:nvSpPr>
            <p:cNvPr id="5749" name="Line 634"/>
            <p:cNvSpPr>
              <a:spLocks noChangeShapeType="1"/>
            </p:cNvSpPr>
            <p:nvPr/>
          </p:nvSpPr>
          <p:spPr bwMode="auto">
            <a:xfrm flipH="1">
              <a:off x="4337" y="2792"/>
              <a:ext cx="2" cy="1"/>
            </a:xfrm>
            <a:prstGeom prst="line">
              <a:avLst/>
            </a:prstGeom>
            <a:noFill/>
            <a:ln w="7938">
              <a:solidFill>
                <a:srgbClr val="000000"/>
              </a:solidFill>
              <a:round/>
              <a:headEnd/>
              <a:tailEnd/>
            </a:ln>
          </p:spPr>
          <p:txBody>
            <a:bodyPr/>
            <a:lstStyle/>
            <a:p>
              <a:endParaRPr lang="en-US"/>
            </a:p>
          </p:txBody>
        </p:sp>
        <p:sp>
          <p:nvSpPr>
            <p:cNvPr id="5750" name="Line 635"/>
            <p:cNvSpPr>
              <a:spLocks noChangeShapeType="1"/>
            </p:cNvSpPr>
            <p:nvPr/>
          </p:nvSpPr>
          <p:spPr bwMode="auto">
            <a:xfrm flipH="1">
              <a:off x="4334" y="2793"/>
              <a:ext cx="3" cy="2"/>
            </a:xfrm>
            <a:prstGeom prst="line">
              <a:avLst/>
            </a:prstGeom>
            <a:noFill/>
            <a:ln w="7938">
              <a:solidFill>
                <a:srgbClr val="000000"/>
              </a:solidFill>
              <a:round/>
              <a:headEnd/>
              <a:tailEnd/>
            </a:ln>
          </p:spPr>
          <p:txBody>
            <a:bodyPr/>
            <a:lstStyle/>
            <a:p>
              <a:endParaRPr lang="en-US"/>
            </a:p>
          </p:txBody>
        </p:sp>
        <p:sp>
          <p:nvSpPr>
            <p:cNvPr id="5751" name="Line 636"/>
            <p:cNvSpPr>
              <a:spLocks noChangeShapeType="1"/>
            </p:cNvSpPr>
            <p:nvPr/>
          </p:nvSpPr>
          <p:spPr bwMode="auto">
            <a:xfrm flipH="1">
              <a:off x="4332" y="2795"/>
              <a:ext cx="2" cy="5"/>
            </a:xfrm>
            <a:prstGeom prst="line">
              <a:avLst/>
            </a:prstGeom>
            <a:noFill/>
            <a:ln w="7938">
              <a:solidFill>
                <a:srgbClr val="000000"/>
              </a:solidFill>
              <a:round/>
              <a:headEnd/>
              <a:tailEnd/>
            </a:ln>
          </p:spPr>
          <p:txBody>
            <a:bodyPr/>
            <a:lstStyle/>
            <a:p>
              <a:endParaRPr lang="en-US"/>
            </a:p>
          </p:txBody>
        </p:sp>
        <p:sp>
          <p:nvSpPr>
            <p:cNvPr id="5752" name="Line 637"/>
            <p:cNvSpPr>
              <a:spLocks noChangeShapeType="1"/>
            </p:cNvSpPr>
            <p:nvPr/>
          </p:nvSpPr>
          <p:spPr bwMode="auto">
            <a:xfrm flipH="1">
              <a:off x="4328" y="2800"/>
              <a:ext cx="4" cy="0"/>
            </a:xfrm>
            <a:prstGeom prst="line">
              <a:avLst/>
            </a:prstGeom>
            <a:noFill/>
            <a:ln w="7938">
              <a:solidFill>
                <a:srgbClr val="000000"/>
              </a:solidFill>
              <a:round/>
              <a:headEnd/>
              <a:tailEnd/>
            </a:ln>
          </p:spPr>
          <p:txBody>
            <a:bodyPr/>
            <a:lstStyle/>
            <a:p>
              <a:endParaRPr lang="en-US"/>
            </a:p>
          </p:txBody>
        </p:sp>
        <p:sp>
          <p:nvSpPr>
            <p:cNvPr id="5753" name="Line 638"/>
            <p:cNvSpPr>
              <a:spLocks noChangeShapeType="1"/>
            </p:cNvSpPr>
            <p:nvPr/>
          </p:nvSpPr>
          <p:spPr bwMode="auto">
            <a:xfrm flipH="1" flipV="1">
              <a:off x="4326" y="2799"/>
              <a:ext cx="2" cy="1"/>
            </a:xfrm>
            <a:prstGeom prst="line">
              <a:avLst/>
            </a:prstGeom>
            <a:noFill/>
            <a:ln w="7938">
              <a:solidFill>
                <a:srgbClr val="000000"/>
              </a:solidFill>
              <a:round/>
              <a:headEnd/>
              <a:tailEnd/>
            </a:ln>
          </p:spPr>
          <p:txBody>
            <a:bodyPr/>
            <a:lstStyle/>
            <a:p>
              <a:endParaRPr lang="en-US"/>
            </a:p>
          </p:txBody>
        </p:sp>
        <p:sp>
          <p:nvSpPr>
            <p:cNvPr id="5754" name="Line 639"/>
            <p:cNvSpPr>
              <a:spLocks noChangeShapeType="1"/>
            </p:cNvSpPr>
            <p:nvPr/>
          </p:nvSpPr>
          <p:spPr bwMode="auto">
            <a:xfrm flipH="1" flipV="1">
              <a:off x="4324" y="2798"/>
              <a:ext cx="2" cy="1"/>
            </a:xfrm>
            <a:prstGeom prst="line">
              <a:avLst/>
            </a:prstGeom>
            <a:noFill/>
            <a:ln w="7938">
              <a:solidFill>
                <a:srgbClr val="000000"/>
              </a:solidFill>
              <a:round/>
              <a:headEnd/>
              <a:tailEnd/>
            </a:ln>
          </p:spPr>
          <p:txBody>
            <a:bodyPr/>
            <a:lstStyle/>
            <a:p>
              <a:endParaRPr lang="en-US"/>
            </a:p>
          </p:txBody>
        </p:sp>
        <p:sp>
          <p:nvSpPr>
            <p:cNvPr id="5755" name="Line 640"/>
            <p:cNvSpPr>
              <a:spLocks noChangeShapeType="1"/>
            </p:cNvSpPr>
            <p:nvPr/>
          </p:nvSpPr>
          <p:spPr bwMode="auto">
            <a:xfrm flipH="1">
              <a:off x="4323" y="2798"/>
              <a:ext cx="1" cy="0"/>
            </a:xfrm>
            <a:prstGeom prst="line">
              <a:avLst/>
            </a:prstGeom>
            <a:noFill/>
            <a:ln w="7938">
              <a:solidFill>
                <a:srgbClr val="000000"/>
              </a:solidFill>
              <a:round/>
              <a:headEnd/>
              <a:tailEnd/>
            </a:ln>
          </p:spPr>
          <p:txBody>
            <a:bodyPr/>
            <a:lstStyle/>
            <a:p>
              <a:endParaRPr lang="en-US"/>
            </a:p>
          </p:txBody>
        </p:sp>
        <p:sp>
          <p:nvSpPr>
            <p:cNvPr id="5756" name="Line 641"/>
            <p:cNvSpPr>
              <a:spLocks noChangeShapeType="1"/>
            </p:cNvSpPr>
            <p:nvPr/>
          </p:nvSpPr>
          <p:spPr bwMode="auto">
            <a:xfrm flipH="1">
              <a:off x="4322" y="2798"/>
              <a:ext cx="1" cy="1"/>
            </a:xfrm>
            <a:prstGeom prst="line">
              <a:avLst/>
            </a:prstGeom>
            <a:noFill/>
            <a:ln w="7938">
              <a:solidFill>
                <a:srgbClr val="000000"/>
              </a:solidFill>
              <a:round/>
              <a:headEnd/>
              <a:tailEnd/>
            </a:ln>
          </p:spPr>
          <p:txBody>
            <a:bodyPr/>
            <a:lstStyle/>
            <a:p>
              <a:endParaRPr lang="en-US"/>
            </a:p>
          </p:txBody>
        </p:sp>
        <p:sp>
          <p:nvSpPr>
            <p:cNvPr id="5757" name="Line 642"/>
            <p:cNvSpPr>
              <a:spLocks noChangeShapeType="1"/>
            </p:cNvSpPr>
            <p:nvPr/>
          </p:nvSpPr>
          <p:spPr bwMode="auto">
            <a:xfrm flipH="1">
              <a:off x="4321" y="2799"/>
              <a:ext cx="1" cy="2"/>
            </a:xfrm>
            <a:prstGeom prst="line">
              <a:avLst/>
            </a:prstGeom>
            <a:noFill/>
            <a:ln w="7938">
              <a:solidFill>
                <a:srgbClr val="000000"/>
              </a:solidFill>
              <a:round/>
              <a:headEnd/>
              <a:tailEnd/>
            </a:ln>
          </p:spPr>
          <p:txBody>
            <a:bodyPr/>
            <a:lstStyle/>
            <a:p>
              <a:endParaRPr lang="en-US"/>
            </a:p>
          </p:txBody>
        </p:sp>
        <p:sp>
          <p:nvSpPr>
            <p:cNvPr id="5758" name="Line 643"/>
            <p:cNvSpPr>
              <a:spLocks noChangeShapeType="1"/>
            </p:cNvSpPr>
            <p:nvPr/>
          </p:nvSpPr>
          <p:spPr bwMode="auto">
            <a:xfrm flipH="1" flipV="1">
              <a:off x="4298" y="2786"/>
              <a:ext cx="23" cy="15"/>
            </a:xfrm>
            <a:prstGeom prst="line">
              <a:avLst/>
            </a:prstGeom>
            <a:noFill/>
            <a:ln w="7938">
              <a:solidFill>
                <a:srgbClr val="000000"/>
              </a:solidFill>
              <a:round/>
              <a:headEnd/>
              <a:tailEnd/>
            </a:ln>
          </p:spPr>
          <p:txBody>
            <a:bodyPr/>
            <a:lstStyle/>
            <a:p>
              <a:endParaRPr lang="en-US"/>
            </a:p>
          </p:txBody>
        </p:sp>
        <p:sp>
          <p:nvSpPr>
            <p:cNvPr id="5759" name="Line 644"/>
            <p:cNvSpPr>
              <a:spLocks noChangeShapeType="1"/>
            </p:cNvSpPr>
            <p:nvPr/>
          </p:nvSpPr>
          <p:spPr bwMode="auto">
            <a:xfrm flipH="1" flipV="1">
              <a:off x="4273" y="2776"/>
              <a:ext cx="25" cy="10"/>
            </a:xfrm>
            <a:prstGeom prst="line">
              <a:avLst/>
            </a:prstGeom>
            <a:noFill/>
            <a:ln w="7938">
              <a:solidFill>
                <a:srgbClr val="000000"/>
              </a:solidFill>
              <a:round/>
              <a:headEnd/>
              <a:tailEnd/>
            </a:ln>
          </p:spPr>
          <p:txBody>
            <a:bodyPr/>
            <a:lstStyle/>
            <a:p>
              <a:endParaRPr lang="en-US"/>
            </a:p>
          </p:txBody>
        </p:sp>
        <p:sp>
          <p:nvSpPr>
            <p:cNvPr id="5760" name="Line 645"/>
            <p:cNvSpPr>
              <a:spLocks noChangeShapeType="1"/>
            </p:cNvSpPr>
            <p:nvPr/>
          </p:nvSpPr>
          <p:spPr bwMode="auto">
            <a:xfrm flipH="1" flipV="1">
              <a:off x="4247" y="2766"/>
              <a:ext cx="26" cy="10"/>
            </a:xfrm>
            <a:prstGeom prst="line">
              <a:avLst/>
            </a:prstGeom>
            <a:noFill/>
            <a:ln w="7938">
              <a:solidFill>
                <a:srgbClr val="000000"/>
              </a:solidFill>
              <a:round/>
              <a:headEnd/>
              <a:tailEnd/>
            </a:ln>
          </p:spPr>
          <p:txBody>
            <a:bodyPr/>
            <a:lstStyle/>
            <a:p>
              <a:endParaRPr lang="en-US"/>
            </a:p>
          </p:txBody>
        </p:sp>
        <p:sp>
          <p:nvSpPr>
            <p:cNvPr id="5761" name="Line 646"/>
            <p:cNvSpPr>
              <a:spLocks noChangeShapeType="1"/>
            </p:cNvSpPr>
            <p:nvPr/>
          </p:nvSpPr>
          <p:spPr bwMode="auto">
            <a:xfrm flipH="1" flipV="1">
              <a:off x="4219" y="2761"/>
              <a:ext cx="28" cy="5"/>
            </a:xfrm>
            <a:prstGeom prst="line">
              <a:avLst/>
            </a:prstGeom>
            <a:noFill/>
            <a:ln w="7938">
              <a:solidFill>
                <a:srgbClr val="000000"/>
              </a:solidFill>
              <a:round/>
              <a:headEnd/>
              <a:tailEnd/>
            </a:ln>
          </p:spPr>
          <p:txBody>
            <a:bodyPr/>
            <a:lstStyle/>
            <a:p>
              <a:endParaRPr lang="en-US"/>
            </a:p>
          </p:txBody>
        </p:sp>
        <p:sp>
          <p:nvSpPr>
            <p:cNvPr id="5762" name="Line 647"/>
            <p:cNvSpPr>
              <a:spLocks noChangeShapeType="1"/>
            </p:cNvSpPr>
            <p:nvPr/>
          </p:nvSpPr>
          <p:spPr bwMode="auto">
            <a:xfrm flipH="1" flipV="1">
              <a:off x="4190" y="2756"/>
              <a:ext cx="29" cy="5"/>
            </a:xfrm>
            <a:prstGeom prst="line">
              <a:avLst/>
            </a:prstGeom>
            <a:noFill/>
            <a:ln w="7938">
              <a:solidFill>
                <a:srgbClr val="000000"/>
              </a:solidFill>
              <a:round/>
              <a:headEnd/>
              <a:tailEnd/>
            </a:ln>
          </p:spPr>
          <p:txBody>
            <a:bodyPr/>
            <a:lstStyle/>
            <a:p>
              <a:endParaRPr lang="en-US"/>
            </a:p>
          </p:txBody>
        </p:sp>
        <p:sp>
          <p:nvSpPr>
            <p:cNvPr id="5763" name="Line 648"/>
            <p:cNvSpPr>
              <a:spLocks noChangeShapeType="1"/>
            </p:cNvSpPr>
            <p:nvPr/>
          </p:nvSpPr>
          <p:spPr bwMode="auto">
            <a:xfrm flipH="1" flipV="1">
              <a:off x="4164" y="2752"/>
              <a:ext cx="26" cy="4"/>
            </a:xfrm>
            <a:prstGeom prst="line">
              <a:avLst/>
            </a:prstGeom>
            <a:noFill/>
            <a:ln w="7938">
              <a:solidFill>
                <a:srgbClr val="000000"/>
              </a:solidFill>
              <a:round/>
              <a:headEnd/>
              <a:tailEnd/>
            </a:ln>
          </p:spPr>
          <p:txBody>
            <a:bodyPr/>
            <a:lstStyle/>
            <a:p>
              <a:endParaRPr lang="en-US"/>
            </a:p>
          </p:txBody>
        </p:sp>
        <p:sp>
          <p:nvSpPr>
            <p:cNvPr id="5764" name="Line 649"/>
            <p:cNvSpPr>
              <a:spLocks noChangeShapeType="1"/>
            </p:cNvSpPr>
            <p:nvPr/>
          </p:nvSpPr>
          <p:spPr bwMode="auto">
            <a:xfrm flipH="1">
              <a:off x="4163" y="2752"/>
              <a:ext cx="1" cy="4"/>
            </a:xfrm>
            <a:prstGeom prst="line">
              <a:avLst/>
            </a:prstGeom>
            <a:noFill/>
            <a:ln w="7938">
              <a:solidFill>
                <a:srgbClr val="000000"/>
              </a:solidFill>
              <a:round/>
              <a:headEnd/>
              <a:tailEnd/>
            </a:ln>
          </p:spPr>
          <p:txBody>
            <a:bodyPr/>
            <a:lstStyle/>
            <a:p>
              <a:endParaRPr lang="en-US"/>
            </a:p>
          </p:txBody>
        </p:sp>
        <p:sp>
          <p:nvSpPr>
            <p:cNvPr id="5765" name="Line 650"/>
            <p:cNvSpPr>
              <a:spLocks noChangeShapeType="1"/>
            </p:cNvSpPr>
            <p:nvPr/>
          </p:nvSpPr>
          <p:spPr bwMode="auto">
            <a:xfrm flipH="1" flipV="1">
              <a:off x="4162" y="2752"/>
              <a:ext cx="1" cy="4"/>
            </a:xfrm>
            <a:prstGeom prst="line">
              <a:avLst/>
            </a:prstGeom>
            <a:noFill/>
            <a:ln w="7938">
              <a:solidFill>
                <a:srgbClr val="000000"/>
              </a:solidFill>
              <a:round/>
              <a:headEnd/>
              <a:tailEnd/>
            </a:ln>
          </p:spPr>
          <p:txBody>
            <a:bodyPr/>
            <a:lstStyle/>
            <a:p>
              <a:endParaRPr lang="en-US"/>
            </a:p>
          </p:txBody>
        </p:sp>
        <p:sp>
          <p:nvSpPr>
            <p:cNvPr id="5766" name="Line 651"/>
            <p:cNvSpPr>
              <a:spLocks noChangeShapeType="1"/>
            </p:cNvSpPr>
            <p:nvPr/>
          </p:nvSpPr>
          <p:spPr bwMode="auto">
            <a:xfrm flipH="1">
              <a:off x="4132" y="2752"/>
              <a:ext cx="30" cy="4"/>
            </a:xfrm>
            <a:prstGeom prst="line">
              <a:avLst/>
            </a:prstGeom>
            <a:noFill/>
            <a:ln w="7938">
              <a:solidFill>
                <a:srgbClr val="000000"/>
              </a:solidFill>
              <a:round/>
              <a:headEnd/>
              <a:tailEnd/>
            </a:ln>
          </p:spPr>
          <p:txBody>
            <a:bodyPr/>
            <a:lstStyle/>
            <a:p>
              <a:endParaRPr lang="en-US"/>
            </a:p>
          </p:txBody>
        </p:sp>
        <p:sp>
          <p:nvSpPr>
            <p:cNvPr id="5767" name="Line 652"/>
            <p:cNvSpPr>
              <a:spLocks noChangeShapeType="1"/>
            </p:cNvSpPr>
            <p:nvPr/>
          </p:nvSpPr>
          <p:spPr bwMode="auto">
            <a:xfrm flipH="1" flipV="1">
              <a:off x="4123" y="2754"/>
              <a:ext cx="9" cy="2"/>
            </a:xfrm>
            <a:prstGeom prst="line">
              <a:avLst/>
            </a:prstGeom>
            <a:noFill/>
            <a:ln w="7938">
              <a:solidFill>
                <a:srgbClr val="000000"/>
              </a:solidFill>
              <a:round/>
              <a:headEnd/>
              <a:tailEnd/>
            </a:ln>
          </p:spPr>
          <p:txBody>
            <a:bodyPr/>
            <a:lstStyle/>
            <a:p>
              <a:endParaRPr lang="en-US"/>
            </a:p>
          </p:txBody>
        </p:sp>
        <p:sp>
          <p:nvSpPr>
            <p:cNvPr id="5768" name="Line 653"/>
            <p:cNvSpPr>
              <a:spLocks noChangeShapeType="1"/>
            </p:cNvSpPr>
            <p:nvPr/>
          </p:nvSpPr>
          <p:spPr bwMode="auto">
            <a:xfrm flipH="1" flipV="1">
              <a:off x="4114" y="2748"/>
              <a:ext cx="9" cy="6"/>
            </a:xfrm>
            <a:prstGeom prst="line">
              <a:avLst/>
            </a:prstGeom>
            <a:noFill/>
            <a:ln w="7938">
              <a:solidFill>
                <a:srgbClr val="000000"/>
              </a:solidFill>
              <a:round/>
              <a:headEnd/>
              <a:tailEnd/>
            </a:ln>
          </p:spPr>
          <p:txBody>
            <a:bodyPr/>
            <a:lstStyle/>
            <a:p>
              <a:endParaRPr lang="en-US"/>
            </a:p>
          </p:txBody>
        </p:sp>
        <p:sp>
          <p:nvSpPr>
            <p:cNvPr id="5769" name="Line 654"/>
            <p:cNvSpPr>
              <a:spLocks noChangeShapeType="1"/>
            </p:cNvSpPr>
            <p:nvPr/>
          </p:nvSpPr>
          <p:spPr bwMode="auto">
            <a:xfrm flipV="1">
              <a:off x="4114" y="2743"/>
              <a:ext cx="1" cy="5"/>
            </a:xfrm>
            <a:prstGeom prst="line">
              <a:avLst/>
            </a:prstGeom>
            <a:noFill/>
            <a:ln w="7938">
              <a:solidFill>
                <a:srgbClr val="000000"/>
              </a:solidFill>
              <a:round/>
              <a:headEnd/>
              <a:tailEnd/>
            </a:ln>
          </p:spPr>
          <p:txBody>
            <a:bodyPr/>
            <a:lstStyle/>
            <a:p>
              <a:endParaRPr lang="en-US"/>
            </a:p>
          </p:txBody>
        </p:sp>
        <p:sp>
          <p:nvSpPr>
            <p:cNvPr id="5770" name="Line 655"/>
            <p:cNvSpPr>
              <a:spLocks noChangeShapeType="1"/>
            </p:cNvSpPr>
            <p:nvPr/>
          </p:nvSpPr>
          <p:spPr bwMode="auto">
            <a:xfrm flipV="1">
              <a:off x="4115" y="2740"/>
              <a:ext cx="4" cy="3"/>
            </a:xfrm>
            <a:prstGeom prst="line">
              <a:avLst/>
            </a:prstGeom>
            <a:noFill/>
            <a:ln w="7938">
              <a:solidFill>
                <a:srgbClr val="000000"/>
              </a:solidFill>
              <a:round/>
              <a:headEnd/>
              <a:tailEnd/>
            </a:ln>
          </p:spPr>
          <p:txBody>
            <a:bodyPr/>
            <a:lstStyle/>
            <a:p>
              <a:endParaRPr lang="en-US"/>
            </a:p>
          </p:txBody>
        </p:sp>
        <p:sp>
          <p:nvSpPr>
            <p:cNvPr id="5771" name="Line 656"/>
            <p:cNvSpPr>
              <a:spLocks noChangeShapeType="1"/>
            </p:cNvSpPr>
            <p:nvPr/>
          </p:nvSpPr>
          <p:spPr bwMode="auto">
            <a:xfrm flipV="1">
              <a:off x="4119" y="2739"/>
              <a:ext cx="5" cy="1"/>
            </a:xfrm>
            <a:prstGeom prst="line">
              <a:avLst/>
            </a:prstGeom>
            <a:noFill/>
            <a:ln w="7938">
              <a:solidFill>
                <a:srgbClr val="000000"/>
              </a:solidFill>
              <a:round/>
              <a:headEnd/>
              <a:tailEnd/>
            </a:ln>
          </p:spPr>
          <p:txBody>
            <a:bodyPr/>
            <a:lstStyle/>
            <a:p>
              <a:endParaRPr lang="en-US"/>
            </a:p>
          </p:txBody>
        </p:sp>
        <p:sp>
          <p:nvSpPr>
            <p:cNvPr id="5772" name="Line 657"/>
            <p:cNvSpPr>
              <a:spLocks noChangeShapeType="1"/>
            </p:cNvSpPr>
            <p:nvPr/>
          </p:nvSpPr>
          <p:spPr bwMode="auto">
            <a:xfrm flipV="1">
              <a:off x="4124" y="2734"/>
              <a:ext cx="8" cy="5"/>
            </a:xfrm>
            <a:prstGeom prst="line">
              <a:avLst/>
            </a:prstGeom>
            <a:noFill/>
            <a:ln w="7938">
              <a:solidFill>
                <a:srgbClr val="000000"/>
              </a:solidFill>
              <a:round/>
              <a:headEnd/>
              <a:tailEnd/>
            </a:ln>
          </p:spPr>
          <p:txBody>
            <a:bodyPr/>
            <a:lstStyle/>
            <a:p>
              <a:endParaRPr lang="en-US"/>
            </a:p>
          </p:txBody>
        </p:sp>
        <p:sp>
          <p:nvSpPr>
            <p:cNvPr id="5773" name="Line 658"/>
            <p:cNvSpPr>
              <a:spLocks noChangeShapeType="1"/>
            </p:cNvSpPr>
            <p:nvPr/>
          </p:nvSpPr>
          <p:spPr bwMode="auto">
            <a:xfrm flipV="1">
              <a:off x="4132" y="2728"/>
              <a:ext cx="0" cy="6"/>
            </a:xfrm>
            <a:prstGeom prst="line">
              <a:avLst/>
            </a:prstGeom>
            <a:noFill/>
            <a:ln w="7938">
              <a:solidFill>
                <a:srgbClr val="000000"/>
              </a:solidFill>
              <a:round/>
              <a:headEnd/>
              <a:tailEnd/>
            </a:ln>
          </p:spPr>
          <p:txBody>
            <a:bodyPr/>
            <a:lstStyle/>
            <a:p>
              <a:endParaRPr lang="en-US"/>
            </a:p>
          </p:txBody>
        </p:sp>
        <p:sp>
          <p:nvSpPr>
            <p:cNvPr id="5774" name="Line 659"/>
            <p:cNvSpPr>
              <a:spLocks noChangeShapeType="1"/>
            </p:cNvSpPr>
            <p:nvPr/>
          </p:nvSpPr>
          <p:spPr bwMode="auto">
            <a:xfrm flipH="1" flipV="1">
              <a:off x="4130" y="2709"/>
              <a:ext cx="2" cy="19"/>
            </a:xfrm>
            <a:prstGeom prst="line">
              <a:avLst/>
            </a:prstGeom>
            <a:noFill/>
            <a:ln w="7938">
              <a:solidFill>
                <a:srgbClr val="000000"/>
              </a:solidFill>
              <a:round/>
              <a:headEnd/>
              <a:tailEnd/>
            </a:ln>
          </p:spPr>
          <p:txBody>
            <a:bodyPr/>
            <a:lstStyle/>
            <a:p>
              <a:endParaRPr lang="en-US"/>
            </a:p>
          </p:txBody>
        </p:sp>
        <p:sp>
          <p:nvSpPr>
            <p:cNvPr id="5775" name="Line 660"/>
            <p:cNvSpPr>
              <a:spLocks noChangeShapeType="1"/>
            </p:cNvSpPr>
            <p:nvPr/>
          </p:nvSpPr>
          <p:spPr bwMode="auto">
            <a:xfrm flipV="1">
              <a:off x="4130" y="2669"/>
              <a:ext cx="0" cy="40"/>
            </a:xfrm>
            <a:prstGeom prst="line">
              <a:avLst/>
            </a:prstGeom>
            <a:noFill/>
            <a:ln w="7938">
              <a:solidFill>
                <a:srgbClr val="000000"/>
              </a:solidFill>
              <a:round/>
              <a:headEnd/>
              <a:tailEnd/>
            </a:ln>
          </p:spPr>
          <p:txBody>
            <a:bodyPr/>
            <a:lstStyle/>
            <a:p>
              <a:endParaRPr lang="en-US"/>
            </a:p>
          </p:txBody>
        </p:sp>
        <p:sp>
          <p:nvSpPr>
            <p:cNvPr id="5776" name="Line 661"/>
            <p:cNvSpPr>
              <a:spLocks noChangeShapeType="1"/>
            </p:cNvSpPr>
            <p:nvPr/>
          </p:nvSpPr>
          <p:spPr bwMode="auto">
            <a:xfrm flipV="1">
              <a:off x="4130" y="2629"/>
              <a:ext cx="7" cy="40"/>
            </a:xfrm>
            <a:prstGeom prst="line">
              <a:avLst/>
            </a:prstGeom>
            <a:noFill/>
            <a:ln w="7938">
              <a:solidFill>
                <a:srgbClr val="000000"/>
              </a:solidFill>
              <a:round/>
              <a:headEnd/>
              <a:tailEnd/>
            </a:ln>
          </p:spPr>
          <p:txBody>
            <a:bodyPr/>
            <a:lstStyle/>
            <a:p>
              <a:endParaRPr lang="en-US"/>
            </a:p>
          </p:txBody>
        </p:sp>
        <p:sp>
          <p:nvSpPr>
            <p:cNvPr id="5777" name="Line 662"/>
            <p:cNvSpPr>
              <a:spLocks noChangeShapeType="1"/>
            </p:cNvSpPr>
            <p:nvPr/>
          </p:nvSpPr>
          <p:spPr bwMode="auto">
            <a:xfrm flipV="1">
              <a:off x="4137" y="2587"/>
              <a:ext cx="3" cy="42"/>
            </a:xfrm>
            <a:prstGeom prst="line">
              <a:avLst/>
            </a:prstGeom>
            <a:noFill/>
            <a:ln w="7938">
              <a:solidFill>
                <a:srgbClr val="000000"/>
              </a:solidFill>
              <a:round/>
              <a:headEnd/>
              <a:tailEnd/>
            </a:ln>
          </p:spPr>
          <p:txBody>
            <a:bodyPr/>
            <a:lstStyle/>
            <a:p>
              <a:endParaRPr lang="en-US"/>
            </a:p>
          </p:txBody>
        </p:sp>
        <p:sp>
          <p:nvSpPr>
            <p:cNvPr id="5778" name="Line 663"/>
            <p:cNvSpPr>
              <a:spLocks noChangeShapeType="1"/>
            </p:cNvSpPr>
            <p:nvPr/>
          </p:nvSpPr>
          <p:spPr bwMode="auto">
            <a:xfrm flipH="1" flipV="1">
              <a:off x="4139" y="2586"/>
              <a:ext cx="1" cy="1"/>
            </a:xfrm>
            <a:prstGeom prst="line">
              <a:avLst/>
            </a:prstGeom>
            <a:noFill/>
            <a:ln w="7938">
              <a:solidFill>
                <a:srgbClr val="000000"/>
              </a:solidFill>
              <a:round/>
              <a:headEnd/>
              <a:tailEnd/>
            </a:ln>
          </p:spPr>
          <p:txBody>
            <a:bodyPr/>
            <a:lstStyle/>
            <a:p>
              <a:endParaRPr lang="en-US"/>
            </a:p>
          </p:txBody>
        </p:sp>
        <p:sp>
          <p:nvSpPr>
            <p:cNvPr id="5779" name="Line 664"/>
            <p:cNvSpPr>
              <a:spLocks noChangeShapeType="1"/>
            </p:cNvSpPr>
            <p:nvPr/>
          </p:nvSpPr>
          <p:spPr bwMode="auto">
            <a:xfrm flipH="1" flipV="1">
              <a:off x="4138" y="2584"/>
              <a:ext cx="1" cy="2"/>
            </a:xfrm>
            <a:prstGeom prst="line">
              <a:avLst/>
            </a:prstGeom>
            <a:noFill/>
            <a:ln w="7938">
              <a:solidFill>
                <a:srgbClr val="000000"/>
              </a:solidFill>
              <a:round/>
              <a:headEnd/>
              <a:tailEnd/>
            </a:ln>
          </p:spPr>
          <p:txBody>
            <a:bodyPr/>
            <a:lstStyle/>
            <a:p>
              <a:endParaRPr lang="en-US"/>
            </a:p>
          </p:txBody>
        </p:sp>
        <p:sp>
          <p:nvSpPr>
            <p:cNvPr id="5780" name="Line 665"/>
            <p:cNvSpPr>
              <a:spLocks noChangeShapeType="1"/>
            </p:cNvSpPr>
            <p:nvPr/>
          </p:nvSpPr>
          <p:spPr bwMode="auto">
            <a:xfrm flipH="1" flipV="1">
              <a:off x="4135" y="2582"/>
              <a:ext cx="3" cy="2"/>
            </a:xfrm>
            <a:prstGeom prst="line">
              <a:avLst/>
            </a:prstGeom>
            <a:noFill/>
            <a:ln w="7938">
              <a:solidFill>
                <a:srgbClr val="000000"/>
              </a:solidFill>
              <a:round/>
              <a:headEnd/>
              <a:tailEnd/>
            </a:ln>
          </p:spPr>
          <p:txBody>
            <a:bodyPr/>
            <a:lstStyle/>
            <a:p>
              <a:endParaRPr lang="en-US"/>
            </a:p>
          </p:txBody>
        </p:sp>
        <p:sp>
          <p:nvSpPr>
            <p:cNvPr id="5781" name="Line 666"/>
            <p:cNvSpPr>
              <a:spLocks noChangeShapeType="1"/>
            </p:cNvSpPr>
            <p:nvPr/>
          </p:nvSpPr>
          <p:spPr bwMode="auto">
            <a:xfrm flipH="1" flipV="1">
              <a:off x="4134" y="2580"/>
              <a:ext cx="1" cy="2"/>
            </a:xfrm>
            <a:prstGeom prst="line">
              <a:avLst/>
            </a:prstGeom>
            <a:noFill/>
            <a:ln w="7938">
              <a:solidFill>
                <a:srgbClr val="000000"/>
              </a:solidFill>
              <a:round/>
              <a:headEnd/>
              <a:tailEnd/>
            </a:ln>
          </p:spPr>
          <p:txBody>
            <a:bodyPr/>
            <a:lstStyle/>
            <a:p>
              <a:endParaRPr lang="en-US"/>
            </a:p>
          </p:txBody>
        </p:sp>
        <p:sp>
          <p:nvSpPr>
            <p:cNvPr id="5782" name="Line 667"/>
            <p:cNvSpPr>
              <a:spLocks noChangeShapeType="1"/>
            </p:cNvSpPr>
            <p:nvPr/>
          </p:nvSpPr>
          <p:spPr bwMode="auto">
            <a:xfrm flipV="1">
              <a:off x="4134" y="2576"/>
              <a:ext cx="0" cy="4"/>
            </a:xfrm>
            <a:prstGeom prst="line">
              <a:avLst/>
            </a:prstGeom>
            <a:noFill/>
            <a:ln w="7938">
              <a:solidFill>
                <a:srgbClr val="000000"/>
              </a:solidFill>
              <a:round/>
              <a:headEnd/>
              <a:tailEnd/>
            </a:ln>
          </p:spPr>
          <p:txBody>
            <a:bodyPr/>
            <a:lstStyle/>
            <a:p>
              <a:endParaRPr lang="en-US"/>
            </a:p>
          </p:txBody>
        </p:sp>
        <p:sp>
          <p:nvSpPr>
            <p:cNvPr id="5783" name="Line 668"/>
            <p:cNvSpPr>
              <a:spLocks noChangeShapeType="1"/>
            </p:cNvSpPr>
            <p:nvPr/>
          </p:nvSpPr>
          <p:spPr bwMode="auto">
            <a:xfrm flipV="1">
              <a:off x="4134" y="2573"/>
              <a:ext cx="1" cy="3"/>
            </a:xfrm>
            <a:prstGeom prst="line">
              <a:avLst/>
            </a:prstGeom>
            <a:noFill/>
            <a:ln w="7938">
              <a:solidFill>
                <a:srgbClr val="000000"/>
              </a:solidFill>
              <a:round/>
              <a:headEnd/>
              <a:tailEnd/>
            </a:ln>
          </p:spPr>
          <p:txBody>
            <a:bodyPr/>
            <a:lstStyle/>
            <a:p>
              <a:endParaRPr lang="en-US"/>
            </a:p>
          </p:txBody>
        </p:sp>
        <p:sp>
          <p:nvSpPr>
            <p:cNvPr id="5784" name="Line 669"/>
            <p:cNvSpPr>
              <a:spLocks noChangeShapeType="1"/>
            </p:cNvSpPr>
            <p:nvPr/>
          </p:nvSpPr>
          <p:spPr bwMode="auto">
            <a:xfrm flipV="1">
              <a:off x="4135" y="2564"/>
              <a:ext cx="8" cy="9"/>
            </a:xfrm>
            <a:prstGeom prst="line">
              <a:avLst/>
            </a:prstGeom>
            <a:noFill/>
            <a:ln w="7938">
              <a:solidFill>
                <a:srgbClr val="000000"/>
              </a:solidFill>
              <a:round/>
              <a:headEnd/>
              <a:tailEnd/>
            </a:ln>
          </p:spPr>
          <p:txBody>
            <a:bodyPr/>
            <a:lstStyle/>
            <a:p>
              <a:endParaRPr lang="en-US"/>
            </a:p>
          </p:txBody>
        </p:sp>
        <p:sp>
          <p:nvSpPr>
            <p:cNvPr id="5785" name="Line 670"/>
            <p:cNvSpPr>
              <a:spLocks noChangeShapeType="1"/>
            </p:cNvSpPr>
            <p:nvPr/>
          </p:nvSpPr>
          <p:spPr bwMode="auto">
            <a:xfrm flipV="1">
              <a:off x="4143" y="2552"/>
              <a:ext cx="4" cy="12"/>
            </a:xfrm>
            <a:prstGeom prst="line">
              <a:avLst/>
            </a:prstGeom>
            <a:noFill/>
            <a:ln w="7938">
              <a:solidFill>
                <a:srgbClr val="000000"/>
              </a:solidFill>
              <a:round/>
              <a:headEnd/>
              <a:tailEnd/>
            </a:ln>
          </p:spPr>
          <p:txBody>
            <a:bodyPr/>
            <a:lstStyle/>
            <a:p>
              <a:endParaRPr lang="en-US"/>
            </a:p>
          </p:txBody>
        </p:sp>
        <p:sp>
          <p:nvSpPr>
            <p:cNvPr id="5786" name="Line 671"/>
            <p:cNvSpPr>
              <a:spLocks noChangeShapeType="1"/>
            </p:cNvSpPr>
            <p:nvPr/>
          </p:nvSpPr>
          <p:spPr bwMode="auto">
            <a:xfrm flipV="1">
              <a:off x="4147" y="2541"/>
              <a:ext cx="2" cy="11"/>
            </a:xfrm>
            <a:prstGeom prst="line">
              <a:avLst/>
            </a:prstGeom>
            <a:noFill/>
            <a:ln w="7938">
              <a:solidFill>
                <a:srgbClr val="000000"/>
              </a:solidFill>
              <a:round/>
              <a:headEnd/>
              <a:tailEnd/>
            </a:ln>
          </p:spPr>
          <p:txBody>
            <a:bodyPr/>
            <a:lstStyle/>
            <a:p>
              <a:endParaRPr lang="en-US"/>
            </a:p>
          </p:txBody>
        </p:sp>
        <p:sp>
          <p:nvSpPr>
            <p:cNvPr id="5787" name="Line 672"/>
            <p:cNvSpPr>
              <a:spLocks noChangeShapeType="1"/>
            </p:cNvSpPr>
            <p:nvPr/>
          </p:nvSpPr>
          <p:spPr bwMode="auto">
            <a:xfrm flipV="1">
              <a:off x="4149" y="2528"/>
              <a:ext cx="1" cy="13"/>
            </a:xfrm>
            <a:prstGeom prst="line">
              <a:avLst/>
            </a:prstGeom>
            <a:noFill/>
            <a:ln w="7938">
              <a:solidFill>
                <a:srgbClr val="000000"/>
              </a:solidFill>
              <a:round/>
              <a:headEnd/>
              <a:tailEnd/>
            </a:ln>
          </p:spPr>
          <p:txBody>
            <a:bodyPr/>
            <a:lstStyle/>
            <a:p>
              <a:endParaRPr lang="en-US"/>
            </a:p>
          </p:txBody>
        </p:sp>
        <p:sp>
          <p:nvSpPr>
            <p:cNvPr id="5788" name="Line 673"/>
            <p:cNvSpPr>
              <a:spLocks noChangeShapeType="1"/>
            </p:cNvSpPr>
            <p:nvPr/>
          </p:nvSpPr>
          <p:spPr bwMode="auto">
            <a:xfrm flipV="1">
              <a:off x="4150" y="2517"/>
              <a:ext cx="2" cy="11"/>
            </a:xfrm>
            <a:prstGeom prst="line">
              <a:avLst/>
            </a:prstGeom>
            <a:noFill/>
            <a:ln w="7938">
              <a:solidFill>
                <a:srgbClr val="000000"/>
              </a:solidFill>
              <a:round/>
              <a:headEnd/>
              <a:tailEnd/>
            </a:ln>
          </p:spPr>
          <p:txBody>
            <a:bodyPr/>
            <a:lstStyle/>
            <a:p>
              <a:endParaRPr lang="en-US"/>
            </a:p>
          </p:txBody>
        </p:sp>
        <p:sp>
          <p:nvSpPr>
            <p:cNvPr id="5789" name="Line 674"/>
            <p:cNvSpPr>
              <a:spLocks noChangeShapeType="1"/>
            </p:cNvSpPr>
            <p:nvPr/>
          </p:nvSpPr>
          <p:spPr bwMode="auto">
            <a:xfrm flipV="1">
              <a:off x="4152" y="2500"/>
              <a:ext cx="2" cy="17"/>
            </a:xfrm>
            <a:prstGeom prst="line">
              <a:avLst/>
            </a:prstGeom>
            <a:noFill/>
            <a:ln w="7938">
              <a:solidFill>
                <a:srgbClr val="000000"/>
              </a:solidFill>
              <a:round/>
              <a:headEnd/>
              <a:tailEnd/>
            </a:ln>
          </p:spPr>
          <p:txBody>
            <a:bodyPr/>
            <a:lstStyle/>
            <a:p>
              <a:endParaRPr lang="en-US"/>
            </a:p>
          </p:txBody>
        </p:sp>
        <p:sp>
          <p:nvSpPr>
            <p:cNvPr id="5790" name="Line 675"/>
            <p:cNvSpPr>
              <a:spLocks noChangeShapeType="1"/>
            </p:cNvSpPr>
            <p:nvPr/>
          </p:nvSpPr>
          <p:spPr bwMode="auto">
            <a:xfrm flipV="1">
              <a:off x="4154" y="2484"/>
              <a:ext cx="1" cy="16"/>
            </a:xfrm>
            <a:prstGeom prst="line">
              <a:avLst/>
            </a:prstGeom>
            <a:noFill/>
            <a:ln w="7938">
              <a:solidFill>
                <a:srgbClr val="000000"/>
              </a:solidFill>
              <a:round/>
              <a:headEnd/>
              <a:tailEnd/>
            </a:ln>
          </p:spPr>
          <p:txBody>
            <a:bodyPr/>
            <a:lstStyle/>
            <a:p>
              <a:endParaRPr lang="en-US"/>
            </a:p>
          </p:txBody>
        </p:sp>
        <p:sp>
          <p:nvSpPr>
            <p:cNvPr id="5791" name="Line 676"/>
            <p:cNvSpPr>
              <a:spLocks noChangeShapeType="1"/>
            </p:cNvSpPr>
            <p:nvPr/>
          </p:nvSpPr>
          <p:spPr bwMode="auto">
            <a:xfrm flipV="1">
              <a:off x="4155" y="2468"/>
              <a:ext cx="3" cy="16"/>
            </a:xfrm>
            <a:prstGeom prst="line">
              <a:avLst/>
            </a:prstGeom>
            <a:noFill/>
            <a:ln w="7938">
              <a:solidFill>
                <a:srgbClr val="000000"/>
              </a:solidFill>
              <a:round/>
              <a:headEnd/>
              <a:tailEnd/>
            </a:ln>
          </p:spPr>
          <p:txBody>
            <a:bodyPr/>
            <a:lstStyle/>
            <a:p>
              <a:endParaRPr lang="en-US"/>
            </a:p>
          </p:txBody>
        </p:sp>
        <p:sp>
          <p:nvSpPr>
            <p:cNvPr id="5792" name="Line 677"/>
            <p:cNvSpPr>
              <a:spLocks noChangeShapeType="1"/>
            </p:cNvSpPr>
            <p:nvPr/>
          </p:nvSpPr>
          <p:spPr bwMode="auto">
            <a:xfrm flipH="1" flipV="1">
              <a:off x="4157" y="2466"/>
              <a:ext cx="1" cy="2"/>
            </a:xfrm>
            <a:prstGeom prst="line">
              <a:avLst/>
            </a:prstGeom>
            <a:noFill/>
            <a:ln w="7938">
              <a:solidFill>
                <a:srgbClr val="000000"/>
              </a:solidFill>
              <a:round/>
              <a:headEnd/>
              <a:tailEnd/>
            </a:ln>
          </p:spPr>
          <p:txBody>
            <a:bodyPr/>
            <a:lstStyle/>
            <a:p>
              <a:endParaRPr lang="en-US"/>
            </a:p>
          </p:txBody>
        </p:sp>
        <p:sp>
          <p:nvSpPr>
            <p:cNvPr id="5793" name="Line 678"/>
            <p:cNvSpPr>
              <a:spLocks noChangeShapeType="1"/>
            </p:cNvSpPr>
            <p:nvPr/>
          </p:nvSpPr>
          <p:spPr bwMode="auto">
            <a:xfrm flipV="1">
              <a:off x="4157" y="2463"/>
              <a:ext cx="1" cy="3"/>
            </a:xfrm>
            <a:prstGeom prst="line">
              <a:avLst/>
            </a:prstGeom>
            <a:noFill/>
            <a:ln w="7938">
              <a:solidFill>
                <a:srgbClr val="000000"/>
              </a:solidFill>
              <a:round/>
              <a:headEnd/>
              <a:tailEnd/>
            </a:ln>
          </p:spPr>
          <p:txBody>
            <a:bodyPr/>
            <a:lstStyle/>
            <a:p>
              <a:endParaRPr lang="en-US"/>
            </a:p>
          </p:txBody>
        </p:sp>
        <p:sp>
          <p:nvSpPr>
            <p:cNvPr id="5794" name="Line 679"/>
            <p:cNvSpPr>
              <a:spLocks noChangeShapeType="1"/>
            </p:cNvSpPr>
            <p:nvPr/>
          </p:nvSpPr>
          <p:spPr bwMode="auto">
            <a:xfrm flipV="1">
              <a:off x="4158" y="2455"/>
              <a:ext cx="0" cy="8"/>
            </a:xfrm>
            <a:prstGeom prst="line">
              <a:avLst/>
            </a:prstGeom>
            <a:noFill/>
            <a:ln w="7938">
              <a:solidFill>
                <a:srgbClr val="000000"/>
              </a:solidFill>
              <a:round/>
              <a:headEnd/>
              <a:tailEnd/>
            </a:ln>
          </p:spPr>
          <p:txBody>
            <a:bodyPr/>
            <a:lstStyle/>
            <a:p>
              <a:endParaRPr lang="en-US"/>
            </a:p>
          </p:txBody>
        </p:sp>
        <p:sp>
          <p:nvSpPr>
            <p:cNvPr id="5795" name="Line 680"/>
            <p:cNvSpPr>
              <a:spLocks noChangeShapeType="1"/>
            </p:cNvSpPr>
            <p:nvPr/>
          </p:nvSpPr>
          <p:spPr bwMode="auto">
            <a:xfrm flipH="1" flipV="1">
              <a:off x="4157" y="2453"/>
              <a:ext cx="1" cy="2"/>
            </a:xfrm>
            <a:prstGeom prst="line">
              <a:avLst/>
            </a:prstGeom>
            <a:noFill/>
            <a:ln w="7938">
              <a:solidFill>
                <a:srgbClr val="000000"/>
              </a:solidFill>
              <a:round/>
              <a:headEnd/>
              <a:tailEnd/>
            </a:ln>
          </p:spPr>
          <p:txBody>
            <a:bodyPr/>
            <a:lstStyle/>
            <a:p>
              <a:endParaRPr lang="en-US"/>
            </a:p>
          </p:txBody>
        </p:sp>
        <p:sp>
          <p:nvSpPr>
            <p:cNvPr id="5796" name="Line 681"/>
            <p:cNvSpPr>
              <a:spLocks noChangeShapeType="1"/>
            </p:cNvSpPr>
            <p:nvPr/>
          </p:nvSpPr>
          <p:spPr bwMode="auto">
            <a:xfrm flipV="1">
              <a:off x="4157" y="2438"/>
              <a:ext cx="5" cy="15"/>
            </a:xfrm>
            <a:prstGeom prst="line">
              <a:avLst/>
            </a:prstGeom>
            <a:noFill/>
            <a:ln w="7938">
              <a:solidFill>
                <a:srgbClr val="000000"/>
              </a:solidFill>
              <a:round/>
              <a:headEnd/>
              <a:tailEnd/>
            </a:ln>
          </p:spPr>
          <p:txBody>
            <a:bodyPr/>
            <a:lstStyle/>
            <a:p>
              <a:endParaRPr lang="en-US"/>
            </a:p>
          </p:txBody>
        </p:sp>
        <p:sp>
          <p:nvSpPr>
            <p:cNvPr id="5797" name="Line 682"/>
            <p:cNvSpPr>
              <a:spLocks noChangeShapeType="1"/>
            </p:cNvSpPr>
            <p:nvPr/>
          </p:nvSpPr>
          <p:spPr bwMode="auto">
            <a:xfrm flipV="1">
              <a:off x="4162" y="2421"/>
              <a:ext cx="2" cy="17"/>
            </a:xfrm>
            <a:prstGeom prst="line">
              <a:avLst/>
            </a:prstGeom>
            <a:noFill/>
            <a:ln w="7938">
              <a:solidFill>
                <a:srgbClr val="000000"/>
              </a:solidFill>
              <a:round/>
              <a:headEnd/>
              <a:tailEnd/>
            </a:ln>
          </p:spPr>
          <p:txBody>
            <a:bodyPr/>
            <a:lstStyle/>
            <a:p>
              <a:endParaRPr lang="en-US"/>
            </a:p>
          </p:txBody>
        </p:sp>
        <p:sp>
          <p:nvSpPr>
            <p:cNvPr id="5798" name="Line 683"/>
            <p:cNvSpPr>
              <a:spLocks noChangeShapeType="1"/>
            </p:cNvSpPr>
            <p:nvPr/>
          </p:nvSpPr>
          <p:spPr bwMode="auto">
            <a:xfrm flipV="1">
              <a:off x="4164" y="2404"/>
              <a:ext cx="1" cy="17"/>
            </a:xfrm>
            <a:prstGeom prst="line">
              <a:avLst/>
            </a:prstGeom>
            <a:noFill/>
            <a:ln w="7938">
              <a:solidFill>
                <a:srgbClr val="000000"/>
              </a:solidFill>
              <a:round/>
              <a:headEnd/>
              <a:tailEnd/>
            </a:ln>
          </p:spPr>
          <p:txBody>
            <a:bodyPr/>
            <a:lstStyle/>
            <a:p>
              <a:endParaRPr lang="en-US"/>
            </a:p>
          </p:txBody>
        </p:sp>
        <p:sp>
          <p:nvSpPr>
            <p:cNvPr id="5799" name="Line 684"/>
            <p:cNvSpPr>
              <a:spLocks noChangeShapeType="1"/>
            </p:cNvSpPr>
            <p:nvPr/>
          </p:nvSpPr>
          <p:spPr bwMode="auto">
            <a:xfrm flipV="1">
              <a:off x="4165" y="2392"/>
              <a:ext cx="3" cy="12"/>
            </a:xfrm>
            <a:prstGeom prst="line">
              <a:avLst/>
            </a:prstGeom>
            <a:noFill/>
            <a:ln w="7938">
              <a:solidFill>
                <a:srgbClr val="000000"/>
              </a:solidFill>
              <a:round/>
              <a:headEnd/>
              <a:tailEnd/>
            </a:ln>
          </p:spPr>
          <p:txBody>
            <a:bodyPr/>
            <a:lstStyle/>
            <a:p>
              <a:endParaRPr lang="en-US"/>
            </a:p>
          </p:txBody>
        </p:sp>
        <p:sp>
          <p:nvSpPr>
            <p:cNvPr id="5800" name="Line 685"/>
            <p:cNvSpPr>
              <a:spLocks noChangeShapeType="1"/>
            </p:cNvSpPr>
            <p:nvPr/>
          </p:nvSpPr>
          <p:spPr bwMode="auto">
            <a:xfrm flipV="1">
              <a:off x="4168" y="2385"/>
              <a:ext cx="0" cy="7"/>
            </a:xfrm>
            <a:prstGeom prst="line">
              <a:avLst/>
            </a:prstGeom>
            <a:noFill/>
            <a:ln w="7938">
              <a:solidFill>
                <a:srgbClr val="000000"/>
              </a:solidFill>
              <a:round/>
              <a:headEnd/>
              <a:tailEnd/>
            </a:ln>
          </p:spPr>
          <p:txBody>
            <a:bodyPr/>
            <a:lstStyle/>
            <a:p>
              <a:endParaRPr lang="en-US"/>
            </a:p>
          </p:txBody>
        </p:sp>
        <p:sp>
          <p:nvSpPr>
            <p:cNvPr id="5801" name="Line 686"/>
            <p:cNvSpPr>
              <a:spLocks noChangeShapeType="1"/>
            </p:cNvSpPr>
            <p:nvPr/>
          </p:nvSpPr>
          <p:spPr bwMode="auto">
            <a:xfrm flipV="1">
              <a:off x="4168" y="2382"/>
              <a:ext cx="1" cy="3"/>
            </a:xfrm>
            <a:prstGeom prst="line">
              <a:avLst/>
            </a:prstGeom>
            <a:noFill/>
            <a:ln w="7938">
              <a:solidFill>
                <a:srgbClr val="000000"/>
              </a:solidFill>
              <a:round/>
              <a:headEnd/>
              <a:tailEnd/>
            </a:ln>
          </p:spPr>
          <p:txBody>
            <a:bodyPr/>
            <a:lstStyle/>
            <a:p>
              <a:endParaRPr lang="en-US"/>
            </a:p>
          </p:txBody>
        </p:sp>
        <p:sp>
          <p:nvSpPr>
            <p:cNvPr id="5802" name="Line 687"/>
            <p:cNvSpPr>
              <a:spLocks noChangeShapeType="1"/>
            </p:cNvSpPr>
            <p:nvPr/>
          </p:nvSpPr>
          <p:spPr bwMode="auto">
            <a:xfrm flipV="1">
              <a:off x="4169" y="2380"/>
              <a:ext cx="0" cy="2"/>
            </a:xfrm>
            <a:prstGeom prst="line">
              <a:avLst/>
            </a:prstGeom>
            <a:noFill/>
            <a:ln w="7938">
              <a:solidFill>
                <a:srgbClr val="000000"/>
              </a:solidFill>
              <a:round/>
              <a:headEnd/>
              <a:tailEnd/>
            </a:ln>
          </p:spPr>
          <p:txBody>
            <a:bodyPr/>
            <a:lstStyle/>
            <a:p>
              <a:endParaRPr lang="en-US"/>
            </a:p>
          </p:txBody>
        </p:sp>
        <p:sp>
          <p:nvSpPr>
            <p:cNvPr id="5803" name="Line 688"/>
            <p:cNvSpPr>
              <a:spLocks noChangeShapeType="1"/>
            </p:cNvSpPr>
            <p:nvPr/>
          </p:nvSpPr>
          <p:spPr bwMode="auto">
            <a:xfrm flipH="1" flipV="1">
              <a:off x="4168" y="2378"/>
              <a:ext cx="1" cy="2"/>
            </a:xfrm>
            <a:prstGeom prst="line">
              <a:avLst/>
            </a:prstGeom>
            <a:noFill/>
            <a:ln w="7938">
              <a:solidFill>
                <a:srgbClr val="000000"/>
              </a:solidFill>
              <a:round/>
              <a:headEnd/>
              <a:tailEnd/>
            </a:ln>
          </p:spPr>
          <p:txBody>
            <a:bodyPr/>
            <a:lstStyle/>
            <a:p>
              <a:endParaRPr lang="en-US"/>
            </a:p>
          </p:txBody>
        </p:sp>
        <p:sp>
          <p:nvSpPr>
            <p:cNvPr id="5804" name="Line 689"/>
            <p:cNvSpPr>
              <a:spLocks noChangeShapeType="1"/>
            </p:cNvSpPr>
            <p:nvPr/>
          </p:nvSpPr>
          <p:spPr bwMode="auto">
            <a:xfrm flipH="1">
              <a:off x="4167" y="2378"/>
              <a:ext cx="1" cy="0"/>
            </a:xfrm>
            <a:prstGeom prst="line">
              <a:avLst/>
            </a:prstGeom>
            <a:noFill/>
            <a:ln w="7938">
              <a:solidFill>
                <a:srgbClr val="000000"/>
              </a:solidFill>
              <a:round/>
              <a:headEnd/>
              <a:tailEnd/>
            </a:ln>
          </p:spPr>
          <p:txBody>
            <a:bodyPr/>
            <a:lstStyle/>
            <a:p>
              <a:endParaRPr lang="en-US"/>
            </a:p>
          </p:txBody>
        </p:sp>
        <p:sp>
          <p:nvSpPr>
            <p:cNvPr id="5805" name="Line 690"/>
            <p:cNvSpPr>
              <a:spLocks noChangeShapeType="1"/>
            </p:cNvSpPr>
            <p:nvPr/>
          </p:nvSpPr>
          <p:spPr bwMode="auto">
            <a:xfrm flipV="1">
              <a:off x="4167" y="2367"/>
              <a:ext cx="5" cy="11"/>
            </a:xfrm>
            <a:prstGeom prst="line">
              <a:avLst/>
            </a:prstGeom>
            <a:noFill/>
            <a:ln w="7938">
              <a:solidFill>
                <a:srgbClr val="000000"/>
              </a:solidFill>
              <a:round/>
              <a:headEnd/>
              <a:tailEnd/>
            </a:ln>
          </p:spPr>
          <p:txBody>
            <a:bodyPr/>
            <a:lstStyle/>
            <a:p>
              <a:endParaRPr lang="en-US"/>
            </a:p>
          </p:txBody>
        </p:sp>
        <p:sp>
          <p:nvSpPr>
            <p:cNvPr id="5806" name="Line 691"/>
            <p:cNvSpPr>
              <a:spLocks noChangeShapeType="1"/>
            </p:cNvSpPr>
            <p:nvPr/>
          </p:nvSpPr>
          <p:spPr bwMode="auto">
            <a:xfrm flipV="1">
              <a:off x="4172" y="2357"/>
              <a:ext cx="1" cy="10"/>
            </a:xfrm>
            <a:prstGeom prst="line">
              <a:avLst/>
            </a:prstGeom>
            <a:noFill/>
            <a:ln w="7938">
              <a:solidFill>
                <a:srgbClr val="000000"/>
              </a:solidFill>
              <a:round/>
              <a:headEnd/>
              <a:tailEnd/>
            </a:ln>
          </p:spPr>
          <p:txBody>
            <a:bodyPr/>
            <a:lstStyle/>
            <a:p>
              <a:endParaRPr lang="en-US"/>
            </a:p>
          </p:txBody>
        </p:sp>
        <p:sp>
          <p:nvSpPr>
            <p:cNvPr id="5807" name="Line 692"/>
            <p:cNvSpPr>
              <a:spLocks noChangeShapeType="1"/>
            </p:cNvSpPr>
            <p:nvPr/>
          </p:nvSpPr>
          <p:spPr bwMode="auto">
            <a:xfrm flipV="1">
              <a:off x="4173" y="2347"/>
              <a:ext cx="2" cy="10"/>
            </a:xfrm>
            <a:prstGeom prst="line">
              <a:avLst/>
            </a:prstGeom>
            <a:noFill/>
            <a:ln w="7938">
              <a:solidFill>
                <a:srgbClr val="000000"/>
              </a:solidFill>
              <a:round/>
              <a:headEnd/>
              <a:tailEnd/>
            </a:ln>
          </p:spPr>
          <p:txBody>
            <a:bodyPr/>
            <a:lstStyle/>
            <a:p>
              <a:endParaRPr lang="en-US"/>
            </a:p>
          </p:txBody>
        </p:sp>
        <p:sp>
          <p:nvSpPr>
            <p:cNvPr id="5808" name="Line 693"/>
            <p:cNvSpPr>
              <a:spLocks noChangeShapeType="1"/>
            </p:cNvSpPr>
            <p:nvPr/>
          </p:nvSpPr>
          <p:spPr bwMode="auto">
            <a:xfrm flipH="1" flipV="1">
              <a:off x="4174" y="2344"/>
              <a:ext cx="1" cy="3"/>
            </a:xfrm>
            <a:prstGeom prst="line">
              <a:avLst/>
            </a:prstGeom>
            <a:noFill/>
            <a:ln w="7938">
              <a:solidFill>
                <a:srgbClr val="000000"/>
              </a:solidFill>
              <a:round/>
              <a:headEnd/>
              <a:tailEnd/>
            </a:ln>
          </p:spPr>
          <p:txBody>
            <a:bodyPr/>
            <a:lstStyle/>
            <a:p>
              <a:endParaRPr lang="en-US"/>
            </a:p>
          </p:txBody>
        </p:sp>
        <p:sp>
          <p:nvSpPr>
            <p:cNvPr id="5809" name="Line 694"/>
            <p:cNvSpPr>
              <a:spLocks noChangeShapeType="1"/>
            </p:cNvSpPr>
            <p:nvPr/>
          </p:nvSpPr>
          <p:spPr bwMode="auto">
            <a:xfrm flipH="1" flipV="1">
              <a:off x="4173" y="2343"/>
              <a:ext cx="1" cy="1"/>
            </a:xfrm>
            <a:prstGeom prst="line">
              <a:avLst/>
            </a:prstGeom>
            <a:noFill/>
            <a:ln w="7938">
              <a:solidFill>
                <a:srgbClr val="000000"/>
              </a:solidFill>
              <a:round/>
              <a:headEnd/>
              <a:tailEnd/>
            </a:ln>
          </p:spPr>
          <p:txBody>
            <a:bodyPr/>
            <a:lstStyle/>
            <a:p>
              <a:endParaRPr lang="en-US"/>
            </a:p>
          </p:txBody>
        </p:sp>
        <p:sp>
          <p:nvSpPr>
            <p:cNvPr id="5810" name="Line 695"/>
            <p:cNvSpPr>
              <a:spLocks noChangeShapeType="1"/>
            </p:cNvSpPr>
            <p:nvPr/>
          </p:nvSpPr>
          <p:spPr bwMode="auto">
            <a:xfrm flipV="1">
              <a:off x="4173" y="2342"/>
              <a:ext cx="1" cy="1"/>
            </a:xfrm>
            <a:prstGeom prst="line">
              <a:avLst/>
            </a:prstGeom>
            <a:noFill/>
            <a:ln w="7938">
              <a:solidFill>
                <a:srgbClr val="000000"/>
              </a:solidFill>
              <a:round/>
              <a:headEnd/>
              <a:tailEnd/>
            </a:ln>
          </p:spPr>
          <p:txBody>
            <a:bodyPr/>
            <a:lstStyle/>
            <a:p>
              <a:endParaRPr lang="en-US"/>
            </a:p>
          </p:txBody>
        </p:sp>
        <p:sp>
          <p:nvSpPr>
            <p:cNvPr id="5811" name="Line 696"/>
            <p:cNvSpPr>
              <a:spLocks noChangeShapeType="1"/>
            </p:cNvSpPr>
            <p:nvPr/>
          </p:nvSpPr>
          <p:spPr bwMode="auto">
            <a:xfrm>
              <a:off x="4174" y="2342"/>
              <a:ext cx="1" cy="0"/>
            </a:xfrm>
            <a:prstGeom prst="line">
              <a:avLst/>
            </a:prstGeom>
            <a:noFill/>
            <a:ln w="7938">
              <a:solidFill>
                <a:srgbClr val="000000"/>
              </a:solidFill>
              <a:round/>
              <a:headEnd/>
              <a:tailEnd/>
            </a:ln>
          </p:spPr>
          <p:txBody>
            <a:bodyPr/>
            <a:lstStyle/>
            <a:p>
              <a:endParaRPr lang="en-US"/>
            </a:p>
          </p:txBody>
        </p:sp>
        <p:sp>
          <p:nvSpPr>
            <p:cNvPr id="5812" name="Line 697"/>
            <p:cNvSpPr>
              <a:spLocks noChangeShapeType="1"/>
            </p:cNvSpPr>
            <p:nvPr/>
          </p:nvSpPr>
          <p:spPr bwMode="auto">
            <a:xfrm flipV="1">
              <a:off x="4175" y="2341"/>
              <a:ext cx="2" cy="1"/>
            </a:xfrm>
            <a:prstGeom prst="line">
              <a:avLst/>
            </a:prstGeom>
            <a:noFill/>
            <a:ln w="7938">
              <a:solidFill>
                <a:srgbClr val="000000"/>
              </a:solidFill>
              <a:round/>
              <a:headEnd/>
              <a:tailEnd/>
            </a:ln>
          </p:spPr>
          <p:txBody>
            <a:bodyPr/>
            <a:lstStyle/>
            <a:p>
              <a:endParaRPr lang="en-US"/>
            </a:p>
          </p:txBody>
        </p:sp>
        <p:sp>
          <p:nvSpPr>
            <p:cNvPr id="5813" name="Line 698"/>
            <p:cNvSpPr>
              <a:spLocks noChangeShapeType="1"/>
            </p:cNvSpPr>
            <p:nvPr/>
          </p:nvSpPr>
          <p:spPr bwMode="auto">
            <a:xfrm flipV="1">
              <a:off x="4177" y="2337"/>
              <a:ext cx="0" cy="4"/>
            </a:xfrm>
            <a:prstGeom prst="line">
              <a:avLst/>
            </a:prstGeom>
            <a:noFill/>
            <a:ln w="7938">
              <a:solidFill>
                <a:srgbClr val="000000"/>
              </a:solidFill>
              <a:round/>
              <a:headEnd/>
              <a:tailEnd/>
            </a:ln>
          </p:spPr>
          <p:txBody>
            <a:bodyPr/>
            <a:lstStyle/>
            <a:p>
              <a:endParaRPr lang="en-US"/>
            </a:p>
          </p:txBody>
        </p:sp>
        <p:sp>
          <p:nvSpPr>
            <p:cNvPr id="5814" name="Line 699"/>
            <p:cNvSpPr>
              <a:spLocks noChangeShapeType="1"/>
            </p:cNvSpPr>
            <p:nvPr/>
          </p:nvSpPr>
          <p:spPr bwMode="auto">
            <a:xfrm flipV="1">
              <a:off x="4177" y="2313"/>
              <a:ext cx="5" cy="24"/>
            </a:xfrm>
            <a:prstGeom prst="line">
              <a:avLst/>
            </a:prstGeom>
            <a:noFill/>
            <a:ln w="7938">
              <a:solidFill>
                <a:srgbClr val="000000"/>
              </a:solidFill>
              <a:round/>
              <a:headEnd/>
              <a:tailEnd/>
            </a:ln>
          </p:spPr>
          <p:txBody>
            <a:bodyPr/>
            <a:lstStyle/>
            <a:p>
              <a:endParaRPr lang="en-US"/>
            </a:p>
          </p:txBody>
        </p:sp>
        <p:sp>
          <p:nvSpPr>
            <p:cNvPr id="5815" name="Line 700"/>
            <p:cNvSpPr>
              <a:spLocks noChangeShapeType="1"/>
            </p:cNvSpPr>
            <p:nvPr/>
          </p:nvSpPr>
          <p:spPr bwMode="auto">
            <a:xfrm flipV="1">
              <a:off x="4182" y="2286"/>
              <a:ext cx="3" cy="27"/>
            </a:xfrm>
            <a:prstGeom prst="line">
              <a:avLst/>
            </a:prstGeom>
            <a:noFill/>
            <a:ln w="7938">
              <a:solidFill>
                <a:srgbClr val="000000"/>
              </a:solidFill>
              <a:round/>
              <a:headEnd/>
              <a:tailEnd/>
            </a:ln>
          </p:spPr>
          <p:txBody>
            <a:bodyPr/>
            <a:lstStyle/>
            <a:p>
              <a:endParaRPr lang="en-US"/>
            </a:p>
          </p:txBody>
        </p:sp>
        <p:sp>
          <p:nvSpPr>
            <p:cNvPr id="5816" name="Line 701"/>
            <p:cNvSpPr>
              <a:spLocks noChangeShapeType="1"/>
            </p:cNvSpPr>
            <p:nvPr/>
          </p:nvSpPr>
          <p:spPr bwMode="auto">
            <a:xfrm flipV="1">
              <a:off x="4185" y="2259"/>
              <a:ext cx="2" cy="27"/>
            </a:xfrm>
            <a:prstGeom prst="line">
              <a:avLst/>
            </a:prstGeom>
            <a:noFill/>
            <a:ln w="7938">
              <a:solidFill>
                <a:srgbClr val="000000"/>
              </a:solidFill>
              <a:round/>
              <a:headEnd/>
              <a:tailEnd/>
            </a:ln>
          </p:spPr>
          <p:txBody>
            <a:bodyPr/>
            <a:lstStyle/>
            <a:p>
              <a:endParaRPr lang="en-US"/>
            </a:p>
          </p:txBody>
        </p:sp>
        <p:sp>
          <p:nvSpPr>
            <p:cNvPr id="5817" name="Line 702"/>
            <p:cNvSpPr>
              <a:spLocks noChangeShapeType="1"/>
            </p:cNvSpPr>
            <p:nvPr/>
          </p:nvSpPr>
          <p:spPr bwMode="auto">
            <a:xfrm flipV="1">
              <a:off x="4187" y="2232"/>
              <a:ext cx="3" cy="27"/>
            </a:xfrm>
            <a:prstGeom prst="line">
              <a:avLst/>
            </a:prstGeom>
            <a:noFill/>
            <a:ln w="7938">
              <a:solidFill>
                <a:srgbClr val="000000"/>
              </a:solidFill>
              <a:round/>
              <a:headEnd/>
              <a:tailEnd/>
            </a:ln>
          </p:spPr>
          <p:txBody>
            <a:bodyPr/>
            <a:lstStyle/>
            <a:p>
              <a:endParaRPr lang="en-US"/>
            </a:p>
          </p:txBody>
        </p:sp>
        <p:sp>
          <p:nvSpPr>
            <p:cNvPr id="5818" name="Line 703"/>
            <p:cNvSpPr>
              <a:spLocks noChangeShapeType="1"/>
            </p:cNvSpPr>
            <p:nvPr/>
          </p:nvSpPr>
          <p:spPr bwMode="auto">
            <a:xfrm flipV="1">
              <a:off x="4190" y="2194"/>
              <a:ext cx="12" cy="38"/>
            </a:xfrm>
            <a:prstGeom prst="line">
              <a:avLst/>
            </a:prstGeom>
            <a:noFill/>
            <a:ln w="7938">
              <a:solidFill>
                <a:srgbClr val="000000"/>
              </a:solidFill>
              <a:round/>
              <a:headEnd/>
              <a:tailEnd/>
            </a:ln>
          </p:spPr>
          <p:txBody>
            <a:bodyPr/>
            <a:lstStyle/>
            <a:p>
              <a:endParaRPr lang="en-US"/>
            </a:p>
          </p:txBody>
        </p:sp>
        <p:sp>
          <p:nvSpPr>
            <p:cNvPr id="5819" name="Line 704"/>
            <p:cNvSpPr>
              <a:spLocks noChangeShapeType="1"/>
            </p:cNvSpPr>
            <p:nvPr/>
          </p:nvSpPr>
          <p:spPr bwMode="auto">
            <a:xfrm flipV="1">
              <a:off x="4202" y="2168"/>
              <a:ext cx="5" cy="26"/>
            </a:xfrm>
            <a:prstGeom prst="line">
              <a:avLst/>
            </a:prstGeom>
            <a:noFill/>
            <a:ln w="7938">
              <a:solidFill>
                <a:srgbClr val="000000"/>
              </a:solidFill>
              <a:round/>
              <a:headEnd/>
              <a:tailEnd/>
            </a:ln>
          </p:spPr>
          <p:txBody>
            <a:bodyPr/>
            <a:lstStyle/>
            <a:p>
              <a:endParaRPr lang="en-US"/>
            </a:p>
          </p:txBody>
        </p:sp>
        <p:sp>
          <p:nvSpPr>
            <p:cNvPr id="5820" name="Line 705"/>
            <p:cNvSpPr>
              <a:spLocks noChangeShapeType="1"/>
            </p:cNvSpPr>
            <p:nvPr/>
          </p:nvSpPr>
          <p:spPr bwMode="auto">
            <a:xfrm flipV="1">
              <a:off x="4207" y="2156"/>
              <a:ext cx="5" cy="12"/>
            </a:xfrm>
            <a:prstGeom prst="line">
              <a:avLst/>
            </a:prstGeom>
            <a:noFill/>
            <a:ln w="7938">
              <a:solidFill>
                <a:srgbClr val="000000"/>
              </a:solidFill>
              <a:round/>
              <a:headEnd/>
              <a:tailEnd/>
            </a:ln>
          </p:spPr>
          <p:txBody>
            <a:bodyPr/>
            <a:lstStyle/>
            <a:p>
              <a:endParaRPr lang="en-US"/>
            </a:p>
          </p:txBody>
        </p:sp>
        <p:sp>
          <p:nvSpPr>
            <p:cNvPr id="5821" name="Line 706"/>
            <p:cNvSpPr>
              <a:spLocks noChangeShapeType="1"/>
            </p:cNvSpPr>
            <p:nvPr/>
          </p:nvSpPr>
          <p:spPr bwMode="auto">
            <a:xfrm flipH="1" flipV="1">
              <a:off x="4209" y="2153"/>
              <a:ext cx="3" cy="3"/>
            </a:xfrm>
            <a:prstGeom prst="line">
              <a:avLst/>
            </a:prstGeom>
            <a:noFill/>
            <a:ln w="7938">
              <a:solidFill>
                <a:srgbClr val="000000"/>
              </a:solidFill>
              <a:round/>
              <a:headEnd/>
              <a:tailEnd/>
            </a:ln>
          </p:spPr>
          <p:txBody>
            <a:bodyPr/>
            <a:lstStyle/>
            <a:p>
              <a:endParaRPr lang="en-US"/>
            </a:p>
          </p:txBody>
        </p:sp>
        <p:sp>
          <p:nvSpPr>
            <p:cNvPr id="5822" name="Line 707"/>
            <p:cNvSpPr>
              <a:spLocks noChangeShapeType="1"/>
            </p:cNvSpPr>
            <p:nvPr/>
          </p:nvSpPr>
          <p:spPr bwMode="auto">
            <a:xfrm flipH="1">
              <a:off x="4207" y="2153"/>
              <a:ext cx="2" cy="0"/>
            </a:xfrm>
            <a:prstGeom prst="line">
              <a:avLst/>
            </a:prstGeom>
            <a:noFill/>
            <a:ln w="7938">
              <a:solidFill>
                <a:srgbClr val="000000"/>
              </a:solidFill>
              <a:round/>
              <a:headEnd/>
              <a:tailEnd/>
            </a:ln>
          </p:spPr>
          <p:txBody>
            <a:bodyPr/>
            <a:lstStyle/>
            <a:p>
              <a:endParaRPr lang="en-US"/>
            </a:p>
          </p:txBody>
        </p:sp>
        <p:sp>
          <p:nvSpPr>
            <p:cNvPr id="5823" name="Line 708"/>
            <p:cNvSpPr>
              <a:spLocks noChangeShapeType="1"/>
            </p:cNvSpPr>
            <p:nvPr/>
          </p:nvSpPr>
          <p:spPr bwMode="auto">
            <a:xfrm flipV="1">
              <a:off x="4207" y="2150"/>
              <a:ext cx="5" cy="3"/>
            </a:xfrm>
            <a:prstGeom prst="line">
              <a:avLst/>
            </a:prstGeom>
            <a:noFill/>
            <a:ln w="7938">
              <a:solidFill>
                <a:srgbClr val="000000"/>
              </a:solidFill>
              <a:round/>
              <a:headEnd/>
              <a:tailEnd/>
            </a:ln>
          </p:spPr>
          <p:txBody>
            <a:bodyPr/>
            <a:lstStyle/>
            <a:p>
              <a:endParaRPr lang="en-US"/>
            </a:p>
          </p:txBody>
        </p:sp>
        <p:sp>
          <p:nvSpPr>
            <p:cNvPr id="5824" name="Line 709"/>
            <p:cNvSpPr>
              <a:spLocks noChangeShapeType="1"/>
            </p:cNvSpPr>
            <p:nvPr/>
          </p:nvSpPr>
          <p:spPr bwMode="auto">
            <a:xfrm flipV="1">
              <a:off x="4212" y="2145"/>
              <a:ext cx="1" cy="5"/>
            </a:xfrm>
            <a:prstGeom prst="line">
              <a:avLst/>
            </a:prstGeom>
            <a:noFill/>
            <a:ln w="7938">
              <a:solidFill>
                <a:srgbClr val="000000"/>
              </a:solidFill>
              <a:round/>
              <a:headEnd/>
              <a:tailEnd/>
            </a:ln>
          </p:spPr>
          <p:txBody>
            <a:bodyPr/>
            <a:lstStyle/>
            <a:p>
              <a:endParaRPr lang="en-US"/>
            </a:p>
          </p:txBody>
        </p:sp>
        <p:sp>
          <p:nvSpPr>
            <p:cNvPr id="5825" name="Line 710"/>
            <p:cNvSpPr>
              <a:spLocks noChangeShapeType="1"/>
            </p:cNvSpPr>
            <p:nvPr/>
          </p:nvSpPr>
          <p:spPr bwMode="auto">
            <a:xfrm flipV="1">
              <a:off x="4213" y="2138"/>
              <a:ext cx="1" cy="7"/>
            </a:xfrm>
            <a:prstGeom prst="line">
              <a:avLst/>
            </a:prstGeom>
            <a:noFill/>
            <a:ln w="7938">
              <a:solidFill>
                <a:srgbClr val="000000"/>
              </a:solidFill>
              <a:round/>
              <a:headEnd/>
              <a:tailEnd/>
            </a:ln>
          </p:spPr>
          <p:txBody>
            <a:bodyPr/>
            <a:lstStyle/>
            <a:p>
              <a:endParaRPr lang="en-US"/>
            </a:p>
          </p:txBody>
        </p:sp>
        <p:sp>
          <p:nvSpPr>
            <p:cNvPr id="5826" name="Line 711"/>
            <p:cNvSpPr>
              <a:spLocks noChangeShapeType="1"/>
            </p:cNvSpPr>
            <p:nvPr/>
          </p:nvSpPr>
          <p:spPr bwMode="auto">
            <a:xfrm flipV="1">
              <a:off x="4214" y="2127"/>
              <a:ext cx="3" cy="11"/>
            </a:xfrm>
            <a:prstGeom prst="line">
              <a:avLst/>
            </a:prstGeom>
            <a:noFill/>
            <a:ln w="7938">
              <a:solidFill>
                <a:srgbClr val="000000"/>
              </a:solidFill>
              <a:round/>
              <a:headEnd/>
              <a:tailEnd/>
            </a:ln>
          </p:spPr>
          <p:txBody>
            <a:bodyPr/>
            <a:lstStyle/>
            <a:p>
              <a:endParaRPr lang="en-US"/>
            </a:p>
          </p:txBody>
        </p:sp>
        <p:sp>
          <p:nvSpPr>
            <p:cNvPr id="5827" name="Line 712"/>
            <p:cNvSpPr>
              <a:spLocks noChangeShapeType="1"/>
            </p:cNvSpPr>
            <p:nvPr/>
          </p:nvSpPr>
          <p:spPr bwMode="auto">
            <a:xfrm flipH="1" flipV="1">
              <a:off x="4215" y="2126"/>
              <a:ext cx="2" cy="1"/>
            </a:xfrm>
            <a:prstGeom prst="line">
              <a:avLst/>
            </a:prstGeom>
            <a:noFill/>
            <a:ln w="7938">
              <a:solidFill>
                <a:srgbClr val="000000"/>
              </a:solidFill>
              <a:round/>
              <a:headEnd/>
              <a:tailEnd/>
            </a:ln>
          </p:spPr>
          <p:txBody>
            <a:bodyPr/>
            <a:lstStyle/>
            <a:p>
              <a:endParaRPr lang="en-US"/>
            </a:p>
          </p:txBody>
        </p:sp>
        <p:sp>
          <p:nvSpPr>
            <p:cNvPr id="5828" name="Line 713"/>
            <p:cNvSpPr>
              <a:spLocks noChangeShapeType="1"/>
            </p:cNvSpPr>
            <p:nvPr/>
          </p:nvSpPr>
          <p:spPr bwMode="auto">
            <a:xfrm flipH="1" flipV="1">
              <a:off x="4214" y="2123"/>
              <a:ext cx="1" cy="3"/>
            </a:xfrm>
            <a:prstGeom prst="line">
              <a:avLst/>
            </a:prstGeom>
            <a:noFill/>
            <a:ln w="7938">
              <a:solidFill>
                <a:srgbClr val="000000"/>
              </a:solidFill>
              <a:round/>
              <a:headEnd/>
              <a:tailEnd/>
            </a:ln>
          </p:spPr>
          <p:txBody>
            <a:bodyPr/>
            <a:lstStyle/>
            <a:p>
              <a:endParaRPr lang="en-US"/>
            </a:p>
          </p:txBody>
        </p:sp>
        <p:sp>
          <p:nvSpPr>
            <p:cNvPr id="5829" name="Line 714"/>
            <p:cNvSpPr>
              <a:spLocks noChangeShapeType="1"/>
            </p:cNvSpPr>
            <p:nvPr/>
          </p:nvSpPr>
          <p:spPr bwMode="auto">
            <a:xfrm flipV="1">
              <a:off x="4214" y="2121"/>
              <a:ext cx="0" cy="2"/>
            </a:xfrm>
            <a:prstGeom prst="line">
              <a:avLst/>
            </a:prstGeom>
            <a:noFill/>
            <a:ln w="7938">
              <a:solidFill>
                <a:srgbClr val="000000"/>
              </a:solidFill>
              <a:round/>
              <a:headEnd/>
              <a:tailEnd/>
            </a:ln>
          </p:spPr>
          <p:txBody>
            <a:bodyPr/>
            <a:lstStyle/>
            <a:p>
              <a:endParaRPr lang="en-US"/>
            </a:p>
          </p:txBody>
        </p:sp>
        <p:sp>
          <p:nvSpPr>
            <p:cNvPr id="5830" name="Line 715"/>
            <p:cNvSpPr>
              <a:spLocks noChangeShapeType="1"/>
            </p:cNvSpPr>
            <p:nvPr/>
          </p:nvSpPr>
          <p:spPr bwMode="auto">
            <a:xfrm flipV="1">
              <a:off x="4214" y="2118"/>
              <a:ext cx="1" cy="3"/>
            </a:xfrm>
            <a:prstGeom prst="line">
              <a:avLst/>
            </a:prstGeom>
            <a:noFill/>
            <a:ln w="7938">
              <a:solidFill>
                <a:srgbClr val="000000"/>
              </a:solidFill>
              <a:round/>
              <a:headEnd/>
              <a:tailEnd/>
            </a:ln>
          </p:spPr>
          <p:txBody>
            <a:bodyPr/>
            <a:lstStyle/>
            <a:p>
              <a:endParaRPr lang="en-US"/>
            </a:p>
          </p:txBody>
        </p:sp>
        <p:sp>
          <p:nvSpPr>
            <p:cNvPr id="5831" name="Line 716"/>
            <p:cNvSpPr>
              <a:spLocks noChangeShapeType="1"/>
            </p:cNvSpPr>
            <p:nvPr/>
          </p:nvSpPr>
          <p:spPr bwMode="auto">
            <a:xfrm flipV="1">
              <a:off x="4215" y="2114"/>
              <a:ext cx="0" cy="4"/>
            </a:xfrm>
            <a:prstGeom prst="line">
              <a:avLst/>
            </a:prstGeom>
            <a:noFill/>
            <a:ln w="7938">
              <a:solidFill>
                <a:srgbClr val="000000"/>
              </a:solidFill>
              <a:round/>
              <a:headEnd/>
              <a:tailEnd/>
            </a:ln>
          </p:spPr>
          <p:txBody>
            <a:bodyPr/>
            <a:lstStyle/>
            <a:p>
              <a:endParaRPr lang="en-US"/>
            </a:p>
          </p:txBody>
        </p:sp>
        <p:sp>
          <p:nvSpPr>
            <p:cNvPr id="5832" name="Line 717"/>
            <p:cNvSpPr>
              <a:spLocks noChangeShapeType="1"/>
            </p:cNvSpPr>
            <p:nvPr/>
          </p:nvSpPr>
          <p:spPr bwMode="auto">
            <a:xfrm flipV="1">
              <a:off x="4215" y="2112"/>
              <a:ext cx="2" cy="2"/>
            </a:xfrm>
            <a:prstGeom prst="line">
              <a:avLst/>
            </a:prstGeom>
            <a:noFill/>
            <a:ln w="7938">
              <a:solidFill>
                <a:srgbClr val="000000"/>
              </a:solidFill>
              <a:round/>
              <a:headEnd/>
              <a:tailEnd/>
            </a:ln>
          </p:spPr>
          <p:txBody>
            <a:bodyPr/>
            <a:lstStyle/>
            <a:p>
              <a:endParaRPr lang="en-US"/>
            </a:p>
          </p:txBody>
        </p:sp>
        <p:sp>
          <p:nvSpPr>
            <p:cNvPr id="5833" name="Line 718"/>
            <p:cNvSpPr>
              <a:spLocks noChangeShapeType="1"/>
            </p:cNvSpPr>
            <p:nvPr/>
          </p:nvSpPr>
          <p:spPr bwMode="auto">
            <a:xfrm flipV="1">
              <a:off x="4217" y="2110"/>
              <a:ext cx="0" cy="2"/>
            </a:xfrm>
            <a:prstGeom prst="line">
              <a:avLst/>
            </a:prstGeom>
            <a:noFill/>
            <a:ln w="7938">
              <a:solidFill>
                <a:srgbClr val="000000"/>
              </a:solidFill>
              <a:round/>
              <a:headEnd/>
              <a:tailEnd/>
            </a:ln>
          </p:spPr>
          <p:txBody>
            <a:bodyPr/>
            <a:lstStyle/>
            <a:p>
              <a:endParaRPr lang="en-US"/>
            </a:p>
          </p:txBody>
        </p:sp>
        <p:sp>
          <p:nvSpPr>
            <p:cNvPr id="5834" name="Line 719"/>
            <p:cNvSpPr>
              <a:spLocks noChangeShapeType="1"/>
            </p:cNvSpPr>
            <p:nvPr/>
          </p:nvSpPr>
          <p:spPr bwMode="auto">
            <a:xfrm flipV="1">
              <a:off x="4217" y="2107"/>
              <a:ext cx="6" cy="3"/>
            </a:xfrm>
            <a:prstGeom prst="line">
              <a:avLst/>
            </a:prstGeom>
            <a:noFill/>
            <a:ln w="7938">
              <a:solidFill>
                <a:srgbClr val="000000"/>
              </a:solidFill>
              <a:round/>
              <a:headEnd/>
              <a:tailEnd/>
            </a:ln>
          </p:spPr>
          <p:txBody>
            <a:bodyPr/>
            <a:lstStyle/>
            <a:p>
              <a:endParaRPr lang="en-US"/>
            </a:p>
          </p:txBody>
        </p:sp>
        <p:sp>
          <p:nvSpPr>
            <p:cNvPr id="5835" name="Line 720"/>
            <p:cNvSpPr>
              <a:spLocks noChangeShapeType="1"/>
            </p:cNvSpPr>
            <p:nvPr/>
          </p:nvSpPr>
          <p:spPr bwMode="auto">
            <a:xfrm flipV="1">
              <a:off x="4223" y="2104"/>
              <a:ext cx="6" cy="3"/>
            </a:xfrm>
            <a:prstGeom prst="line">
              <a:avLst/>
            </a:prstGeom>
            <a:noFill/>
            <a:ln w="7938">
              <a:solidFill>
                <a:srgbClr val="000000"/>
              </a:solidFill>
              <a:round/>
              <a:headEnd/>
              <a:tailEnd/>
            </a:ln>
          </p:spPr>
          <p:txBody>
            <a:bodyPr/>
            <a:lstStyle/>
            <a:p>
              <a:endParaRPr lang="en-US"/>
            </a:p>
          </p:txBody>
        </p:sp>
        <p:sp>
          <p:nvSpPr>
            <p:cNvPr id="5836" name="Line 721"/>
            <p:cNvSpPr>
              <a:spLocks noChangeShapeType="1"/>
            </p:cNvSpPr>
            <p:nvPr/>
          </p:nvSpPr>
          <p:spPr bwMode="auto">
            <a:xfrm flipV="1">
              <a:off x="4229" y="2099"/>
              <a:ext cx="5" cy="5"/>
            </a:xfrm>
            <a:prstGeom prst="line">
              <a:avLst/>
            </a:prstGeom>
            <a:noFill/>
            <a:ln w="7938">
              <a:solidFill>
                <a:srgbClr val="000000"/>
              </a:solidFill>
              <a:round/>
              <a:headEnd/>
              <a:tailEnd/>
            </a:ln>
          </p:spPr>
          <p:txBody>
            <a:bodyPr/>
            <a:lstStyle/>
            <a:p>
              <a:endParaRPr lang="en-US"/>
            </a:p>
          </p:txBody>
        </p:sp>
        <p:sp>
          <p:nvSpPr>
            <p:cNvPr id="5837" name="Line 722"/>
            <p:cNvSpPr>
              <a:spLocks noChangeShapeType="1"/>
            </p:cNvSpPr>
            <p:nvPr/>
          </p:nvSpPr>
          <p:spPr bwMode="auto">
            <a:xfrm flipV="1">
              <a:off x="4234" y="2097"/>
              <a:ext cx="6" cy="2"/>
            </a:xfrm>
            <a:prstGeom prst="line">
              <a:avLst/>
            </a:prstGeom>
            <a:noFill/>
            <a:ln w="7938">
              <a:solidFill>
                <a:srgbClr val="000000"/>
              </a:solidFill>
              <a:round/>
              <a:headEnd/>
              <a:tailEnd/>
            </a:ln>
          </p:spPr>
          <p:txBody>
            <a:bodyPr/>
            <a:lstStyle/>
            <a:p>
              <a:endParaRPr lang="en-US"/>
            </a:p>
          </p:txBody>
        </p:sp>
        <p:sp>
          <p:nvSpPr>
            <p:cNvPr id="5838" name="Line 723"/>
            <p:cNvSpPr>
              <a:spLocks noChangeShapeType="1"/>
            </p:cNvSpPr>
            <p:nvPr/>
          </p:nvSpPr>
          <p:spPr bwMode="auto">
            <a:xfrm flipV="1">
              <a:off x="4240" y="2096"/>
              <a:ext cx="3" cy="1"/>
            </a:xfrm>
            <a:prstGeom prst="line">
              <a:avLst/>
            </a:prstGeom>
            <a:noFill/>
            <a:ln w="7938">
              <a:solidFill>
                <a:srgbClr val="000000"/>
              </a:solidFill>
              <a:round/>
              <a:headEnd/>
              <a:tailEnd/>
            </a:ln>
          </p:spPr>
          <p:txBody>
            <a:bodyPr/>
            <a:lstStyle/>
            <a:p>
              <a:endParaRPr lang="en-US"/>
            </a:p>
          </p:txBody>
        </p:sp>
        <p:sp>
          <p:nvSpPr>
            <p:cNvPr id="5839" name="Line 724"/>
            <p:cNvSpPr>
              <a:spLocks noChangeShapeType="1"/>
            </p:cNvSpPr>
            <p:nvPr/>
          </p:nvSpPr>
          <p:spPr bwMode="auto">
            <a:xfrm flipV="1">
              <a:off x="4243" y="2094"/>
              <a:ext cx="0" cy="2"/>
            </a:xfrm>
            <a:prstGeom prst="line">
              <a:avLst/>
            </a:prstGeom>
            <a:noFill/>
            <a:ln w="7938">
              <a:solidFill>
                <a:srgbClr val="000000"/>
              </a:solidFill>
              <a:round/>
              <a:headEnd/>
              <a:tailEnd/>
            </a:ln>
          </p:spPr>
          <p:txBody>
            <a:bodyPr/>
            <a:lstStyle/>
            <a:p>
              <a:endParaRPr lang="en-US"/>
            </a:p>
          </p:txBody>
        </p:sp>
        <p:sp>
          <p:nvSpPr>
            <p:cNvPr id="5840" name="Line 725"/>
            <p:cNvSpPr>
              <a:spLocks noChangeShapeType="1"/>
            </p:cNvSpPr>
            <p:nvPr/>
          </p:nvSpPr>
          <p:spPr bwMode="auto">
            <a:xfrm flipH="1" flipV="1">
              <a:off x="4240" y="2092"/>
              <a:ext cx="3" cy="2"/>
            </a:xfrm>
            <a:prstGeom prst="line">
              <a:avLst/>
            </a:prstGeom>
            <a:noFill/>
            <a:ln w="7938">
              <a:solidFill>
                <a:srgbClr val="000000"/>
              </a:solidFill>
              <a:round/>
              <a:headEnd/>
              <a:tailEnd/>
            </a:ln>
          </p:spPr>
          <p:txBody>
            <a:bodyPr/>
            <a:lstStyle/>
            <a:p>
              <a:endParaRPr lang="en-US"/>
            </a:p>
          </p:txBody>
        </p:sp>
        <p:sp>
          <p:nvSpPr>
            <p:cNvPr id="5841" name="Line 726"/>
            <p:cNvSpPr>
              <a:spLocks noChangeShapeType="1"/>
            </p:cNvSpPr>
            <p:nvPr/>
          </p:nvSpPr>
          <p:spPr bwMode="auto">
            <a:xfrm flipH="1" flipV="1">
              <a:off x="4235" y="2090"/>
              <a:ext cx="5" cy="2"/>
            </a:xfrm>
            <a:prstGeom prst="line">
              <a:avLst/>
            </a:prstGeom>
            <a:noFill/>
            <a:ln w="7938">
              <a:solidFill>
                <a:srgbClr val="000000"/>
              </a:solidFill>
              <a:round/>
              <a:headEnd/>
              <a:tailEnd/>
            </a:ln>
          </p:spPr>
          <p:txBody>
            <a:bodyPr/>
            <a:lstStyle/>
            <a:p>
              <a:endParaRPr lang="en-US"/>
            </a:p>
          </p:txBody>
        </p:sp>
        <p:sp>
          <p:nvSpPr>
            <p:cNvPr id="5842" name="Line 727"/>
            <p:cNvSpPr>
              <a:spLocks noChangeShapeType="1"/>
            </p:cNvSpPr>
            <p:nvPr/>
          </p:nvSpPr>
          <p:spPr bwMode="auto">
            <a:xfrm flipV="1">
              <a:off x="4235" y="2088"/>
              <a:ext cx="0" cy="2"/>
            </a:xfrm>
            <a:prstGeom prst="line">
              <a:avLst/>
            </a:prstGeom>
            <a:noFill/>
            <a:ln w="7938">
              <a:solidFill>
                <a:srgbClr val="000000"/>
              </a:solidFill>
              <a:round/>
              <a:headEnd/>
              <a:tailEnd/>
            </a:ln>
          </p:spPr>
          <p:txBody>
            <a:bodyPr/>
            <a:lstStyle/>
            <a:p>
              <a:endParaRPr lang="en-US"/>
            </a:p>
          </p:txBody>
        </p:sp>
        <p:sp>
          <p:nvSpPr>
            <p:cNvPr id="5843" name="Line 728"/>
            <p:cNvSpPr>
              <a:spLocks noChangeShapeType="1"/>
            </p:cNvSpPr>
            <p:nvPr/>
          </p:nvSpPr>
          <p:spPr bwMode="auto">
            <a:xfrm>
              <a:off x="4235" y="2088"/>
              <a:ext cx="10" cy="0"/>
            </a:xfrm>
            <a:prstGeom prst="line">
              <a:avLst/>
            </a:prstGeom>
            <a:noFill/>
            <a:ln w="7938">
              <a:solidFill>
                <a:srgbClr val="000000"/>
              </a:solidFill>
              <a:round/>
              <a:headEnd/>
              <a:tailEnd/>
            </a:ln>
          </p:spPr>
          <p:txBody>
            <a:bodyPr/>
            <a:lstStyle/>
            <a:p>
              <a:endParaRPr lang="en-US"/>
            </a:p>
          </p:txBody>
        </p:sp>
        <p:sp>
          <p:nvSpPr>
            <p:cNvPr id="5844" name="Line 729"/>
            <p:cNvSpPr>
              <a:spLocks noChangeShapeType="1"/>
            </p:cNvSpPr>
            <p:nvPr/>
          </p:nvSpPr>
          <p:spPr bwMode="auto">
            <a:xfrm>
              <a:off x="4245" y="2088"/>
              <a:ext cx="9" cy="1"/>
            </a:xfrm>
            <a:prstGeom prst="line">
              <a:avLst/>
            </a:prstGeom>
            <a:noFill/>
            <a:ln w="7938">
              <a:solidFill>
                <a:srgbClr val="000000"/>
              </a:solidFill>
              <a:round/>
              <a:headEnd/>
              <a:tailEnd/>
            </a:ln>
          </p:spPr>
          <p:txBody>
            <a:bodyPr/>
            <a:lstStyle/>
            <a:p>
              <a:endParaRPr lang="en-US"/>
            </a:p>
          </p:txBody>
        </p:sp>
        <p:sp>
          <p:nvSpPr>
            <p:cNvPr id="5845" name="Line 730"/>
            <p:cNvSpPr>
              <a:spLocks noChangeShapeType="1"/>
            </p:cNvSpPr>
            <p:nvPr/>
          </p:nvSpPr>
          <p:spPr bwMode="auto">
            <a:xfrm>
              <a:off x="4254" y="2089"/>
              <a:ext cx="14" cy="1"/>
            </a:xfrm>
            <a:prstGeom prst="line">
              <a:avLst/>
            </a:prstGeom>
            <a:noFill/>
            <a:ln w="7938">
              <a:solidFill>
                <a:srgbClr val="000000"/>
              </a:solidFill>
              <a:round/>
              <a:headEnd/>
              <a:tailEnd/>
            </a:ln>
          </p:spPr>
          <p:txBody>
            <a:bodyPr/>
            <a:lstStyle/>
            <a:p>
              <a:endParaRPr lang="en-US"/>
            </a:p>
          </p:txBody>
        </p:sp>
        <p:sp>
          <p:nvSpPr>
            <p:cNvPr id="5846" name="Line 731"/>
            <p:cNvSpPr>
              <a:spLocks noChangeShapeType="1"/>
            </p:cNvSpPr>
            <p:nvPr/>
          </p:nvSpPr>
          <p:spPr bwMode="auto">
            <a:xfrm>
              <a:off x="4268" y="2090"/>
              <a:ext cx="17" cy="1"/>
            </a:xfrm>
            <a:prstGeom prst="line">
              <a:avLst/>
            </a:prstGeom>
            <a:noFill/>
            <a:ln w="7938">
              <a:solidFill>
                <a:srgbClr val="000000"/>
              </a:solidFill>
              <a:round/>
              <a:headEnd/>
              <a:tailEnd/>
            </a:ln>
          </p:spPr>
          <p:txBody>
            <a:bodyPr/>
            <a:lstStyle/>
            <a:p>
              <a:endParaRPr lang="en-US"/>
            </a:p>
          </p:txBody>
        </p:sp>
        <p:sp>
          <p:nvSpPr>
            <p:cNvPr id="5847" name="Line 732"/>
            <p:cNvSpPr>
              <a:spLocks noChangeShapeType="1"/>
            </p:cNvSpPr>
            <p:nvPr/>
          </p:nvSpPr>
          <p:spPr bwMode="auto">
            <a:xfrm>
              <a:off x="4285" y="2091"/>
              <a:ext cx="24" cy="3"/>
            </a:xfrm>
            <a:prstGeom prst="line">
              <a:avLst/>
            </a:prstGeom>
            <a:noFill/>
            <a:ln w="7938">
              <a:solidFill>
                <a:srgbClr val="000000"/>
              </a:solidFill>
              <a:round/>
              <a:headEnd/>
              <a:tailEnd/>
            </a:ln>
          </p:spPr>
          <p:txBody>
            <a:bodyPr/>
            <a:lstStyle/>
            <a:p>
              <a:endParaRPr lang="en-US"/>
            </a:p>
          </p:txBody>
        </p:sp>
        <p:sp>
          <p:nvSpPr>
            <p:cNvPr id="5848" name="Line 733"/>
            <p:cNvSpPr>
              <a:spLocks noChangeShapeType="1"/>
            </p:cNvSpPr>
            <p:nvPr/>
          </p:nvSpPr>
          <p:spPr bwMode="auto">
            <a:xfrm>
              <a:off x="4309" y="2094"/>
              <a:ext cx="29" cy="4"/>
            </a:xfrm>
            <a:prstGeom prst="line">
              <a:avLst/>
            </a:prstGeom>
            <a:noFill/>
            <a:ln w="7938">
              <a:solidFill>
                <a:srgbClr val="000000"/>
              </a:solidFill>
              <a:round/>
              <a:headEnd/>
              <a:tailEnd/>
            </a:ln>
          </p:spPr>
          <p:txBody>
            <a:bodyPr/>
            <a:lstStyle/>
            <a:p>
              <a:endParaRPr lang="en-US"/>
            </a:p>
          </p:txBody>
        </p:sp>
        <p:sp>
          <p:nvSpPr>
            <p:cNvPr id="5849" name="Line 734"/>
            <p:cNvSpPr>
              <a:spLocks noChangeShapeType="1"/>
            </p:cNvSpPr>
            <p:nvPr/>
          </p:nvSpPr>
          <p:spPr bwMode="auto">
            <a:xfrm>
              <a:off x="4338" y="2098"/>
              <a:ext cx="36" cy="3"/>
            </a:xfrm>
            <a:prstGeom prst="line">
              <a:avLst/>
            </a:prstGeom>
            <a:noFill/>
            <a:ln w="7938">
              <a:solidFill>
                <a:srgbClr val="000000"/>
              </a:solidFill>
              <a:round/>
              <a:headEnd/>
              <a:tailEnd/>
            </a:ln>
          </p:spPr>
          <p:txBody>
            <a:bodyPr/>
            <a:lstStyle/>
            <a:p>
              <a:endParaRPr lang="en-US"/>
            </a:p>
          </p:txBody>
        </p:sp>
        <p:sp>
          <p:nvSpPr>
            <p:cNvPr id="5850" name="Line 735"/>
            <p:cNvSpPr>
              <a:spLocks noChangeShapeType="1"/>
            </p:cNvSpPr>
            <p:nvPr/>
          </p:nvSpPr>
          <p:spPr bwMode="auto">
            <a:xfrm>
              <a:off x="4374" y="2101"/>
              <a:ext cx="43" cy="6"/>
            </a:xfrm>
            <a:prstGeom prst="line">
              <a:avLst/>
            </a:prstGeom>
            <a:noFill/>
            <a:ln w="7938">
              <a:solidFill>
                <a:srgbClr val="000000"/>
              </a:solidFill>
              <a:round/>
              <a:headEnd/>
              <a:tailEnd/>
            </a:ln>
          </p:spPr>
          <p:txBody>
            <a:bodyPr/>
            <a:lstStyle/>
            <a:p>
              <a:endParaRPr lang="en-US"/>
            </a:p>
          </p:txBody>
        </p:sp>
        <p:sp>
          <p:nvSpPr>
            <p:cNvPr id="5851" name="Line 736"/>
            <p:cNvSpPr>
              <a:spLocks noChangeShapeType="1"/>
            </p:cNvSpPr>
            <p:nvPr/>
          </p:nvSpPr>
          <p:spPr bwMode="auto">
            <a:xfrm>
              <a:off x="4417" y="2107"/>
              <a:ext cx="27" cy="8"/>
            </a:xfrm>
            <a:prstGeom prst="line">
              <a:avLst/>
            </a:prstGeom>
            <a:noFill/>
            <a:ln w="7938">
              <a:solidFill>
                <a:srgbClr val="000000"/>
              </a:solidFill>
              <a:round/>
              <a:headEnd/>
              <a:tailEnd/>
            </a:ln>
          </p:spPr>
          <p:txBody>
            <a:bodyPr/>
            <a:lstStyle/>
            <a:p>
              <a:endParaRPr lang="en-US"/>
            </a:p>
          </p:txBody>
        </p:sp>
        <p:sp>
          <p:nvSpPr>
            <p:cNvPr id="5852" name="Line 737"/>
            <p:cNvSpPr>
              <a:spLocks noChangeShapeType="1"/>
            </p:cNvSpPr>
            <p:nvPr/>
          </p:nvSpPr>
          <p:spPr bwMode="auto">
            <a:xfrm>
              <a:off x="4444" y="2115"/>
              <a:ext cx="32" cy="7"/>
            </a:xfrm>
            <a:prstGeom prst="line">
              <a:avLst/>
            </a:prstGeom>
            <a:noFill/>
            <a:ln w="7938">
              <a:solidFill>
                <a:srgbClr val="000000"/>
              </a:solidFill>
              <a:round/>
              <a:headEnd/>
              <a:tailEnd/>
            </a:ln>
          </p:spPr>
          <p:txBody>
            <a:bodyPr/>
            <a:lstStyle/>
            <a:p>
              <a:endParaRPr lang="en-US"/>
            </a:p>
          </p:txBody>
        </p:sp>
        <p:sp>
          <p:nvSpPr>
            <p:cNvPr id="5853" name="Line 738"/>
            <p:cNvSpPr>
              <a:spLocks noChangeShapeType="1"/>
            </p:cNvSpPr>
            <p:nvPr/>
          </p:nvSpPr>
          <p:spPr bwMode="auto">
            <a:xfrm>
              <a:off x="4476" y="2122"/>
              <a:ext cx="18" cy="6"/>
            </a:xfrm>
            <a:prstGeom prst="line">
              <a:avLst/>
            </a:prstGeom>
            <a:noFill/>
            <a:ln w="7938">
              <a:solidFill>
                <a:srgbClr val="000000"/>
              </a:solidFill>
              <a:round/>
              <a:headEnd/>
              <a:tailEnd/>
            </a:ln>
          </p:spPr>
          <p:txBody>
            <a:bodyPr/>
            <a:lstStyle/>
            <a:p>
              <a:endParaRPr lang="en-US"/>
            </a:p>
          </p:txBody>
        </p:sp>
        <p:sp>
          <p:nvSpPr>
            <p:cNvPr id="5854" name="Line 739"/>
            <p:cNvSpPr>
              <a:spLocks noChangeShapeType="1"/>
            </p:cNvSpPr>
            <p:nvPr/>
          </p:nvSpPr>
          <p:spPr bwMode="auto">
            <a:xfrm>
              <a:off x="4494" y="2128"/>
              <a:ext cx="35" cy="12"/>
            </a:xfrm>
            <a:prstGeom prst="line">
              <a:avLst/>
            </a:prstGeom>
            <a:noFill/>
            <a:ln w="7938">
              <a:solidFill>
                <a:srgbClr val="000000"/>
              </a:solidFill>
              <a:round/>
              <a:headEnd/>
              <a:tailEnd/>
            </a:ln>
          </p:spPr>
          <p:txBody>
            <a:bodyPr/>
            <a:lstStyle/>
            <a:p>
              <a:endParaRPr lang="en-US"/>
            </a:p>
          </p:txBody>
        </p:sp>
        <p:sp>
          <p:nvSpPr>
            <p:cNvPr id="5855" name="Line 740"/>
            <p:cNvSpPr>
              <a:spLocks noChangeShapeType="1"/>
            </p:cNvSpPr>
            <p:nvPr/>
          </p:nvSpPr>
          <p:spPr bwMode="auto">
            <a:xfrm>
              <a:off x="4529" y="2140"/>
              <a:ext cx="15" cy="8"/>
            </a:xfrm>
            <a:prstGeom prst="line">
              <a:avLst/>
            </a:prstGeom>
            <a:noFill/>
            <a:ln w="7938">
              <a:solidFill>
                <a:srgbClr val="000000"/>
              </a:solidFill>
              <a:round/>
              <a:headEnd/>
              <a:tailEnd/>
            </a:ln>
          </p:spPr>
          <p:txBody>
            <a:bodyPr/>
            <a:lstStyle/>
            <a:p>
              <a:endParaRPr lang="en-US"/>
            </a:p>
          </p:txBody>
        </p:sp>
        <p:sp>
          <p:nvSpPr>
            <p:cNvPr id="5856" name="Line 741"/>
            <p:cNvSpPr>
              <a:spLocks noChangeShapeType="1"/>
            </p:cNvSpPr>
            <p:nvPr/>
          </p:nvSpPr>
          <p:spPr bwMode="auto">
            <a:xfrm>
              <a:off x="4544" y="2148"/>
              <a:ext cx="8" cy="1"/>
            </a:xfrm>
            <a:prstGeom prst="line">
              <a:avLst/>
            </a:prstGeom>
            <a:noFill/>
            <a:ln w="7938">
              <a:solidFill>
                <a:srgbClr val="000000"/>
              </a:solidFill>
              <a:round/>
              <a:headEnd/>
              <a:tailEnd/>
            </a:ln>
          </p:spPr>
          <p:txBody>
            <a:bodyPr/>
            <a:lstStyle/>
            <a:p>
              <a:endParaRPr lang="en-US"/>
            </a:p>
          </p:txBody>
        </p:sp>
        <p:sp>
          <p:nvSpPr>
            <p:cNvPr id="5857" name="Line 742"/>
            <p:cNvSpPr>
              <a:spLocks noChangeShapeType="1"/>
            </p:cNvSpPr>
            <p:nvPr/>
          </p:nvSpPr>
          <p:spPr bwMode="auto">
            <a:xfrm>
              <a:off x="4552" y="2149"/>
              <a:ext cx="8" cy="3"/>
            </a:xfrm>
            <a:prstGeom prst="line">
              <a:avLst/>
            </a:prstGeom>
            <a:noFill/>
            <a:ln w="7938">
              <a:solidFill>
                <a:srgbClr val="000000"/>
              </a:solidFill>
              <a:round/>
              <a:headEnd/>
              <a:tailEnd/>
            </a:ln>
          </p:spPr>
          <p:txBody>
            <a:bodyPr/>
            <a:lstStyle/>
            <a:p>
              <a:endParaRPr lang="en-US"/>
            </a:p>
          </p:txBody>
        </p:sp>
        <p:sp>
          <p:nvSpPr>
            <p:cNvPr id="5858" name="Line 743"/>
            <p:cNvSpPr>
              <a:spLocks noChangeShapeType="1"/>
            </p:cNvSpPr>
            <p:nvPr/>
          </p:nvSpPr>
          <p:spPr bwMode="auto">
            <a:xfrm>
              <a:off x="4560" y="2152"/>
              <a:ext cx="6" cy="5"/>
            </a:xfrm>
            <a:prstGeom prst="line">
              <a:avLst/>
            </a:prstGeom>
            <a:noFill/>
            <a:ln w="7938">
              <a:solidFill>
                <a:srgbClr val="000000"/>
              </a:solidFill>
              <a:round/>
              <a:headEnd/>
              <a:tailEnd/>
            </a:ln>
          </p:spPr>
          <p:txBody>
            <a:bodyPr/>
            <a:lstStyle/>
            <a:p>
              <a:endParaRPr lang="en-US"/>
            </a:p>
          </p:txBody>
        </p:sp>
        <p:sp>
          <p:nvSpPr>
            <p:cNvPr id="5859" name="Line 744"/>
            <p:cNvSpPr>
              <a:spLocks noChangeShapeType="1"/>
            </p:cNvSpPr>
            <p:nvPr/>
          </p:nvSpPr>
          <p:spPr bwMode="auto">
            <a:xfrm>
              <a:off x="4566" y="2157"/>
              <a:ext cx="7" cy="1"/>
            </a:xfrm>
            <a:prstGeom prst="line">
              <a:avLst/>
            </a:prstGeom>
            <a:noFill/>
            <a:ln w="7938">
              <a:solidFill>
                <a:srgbClr val="000000"/>
              </a:solidFill>
              <a:round/>
              <a:headEnd/>
              <a:tailEnd/>
            </a:ln>
          </p:spPr>
          <p:txBody>
            <a:bodyPr/>
            <a:lstStyle/>
            <a:p>
              <a:endParaRPr lang="en-US"/>
            </a:p>
          </p:txBody>
        </p:sp>
        <p:sp>
          <p:nvSpPr>
            <p:cNvPr id="5860" name="Line 745"/>
            <p:cNvSpPr>
              <a:spLocks noChangeShapeType="1"/>
            </p:cNvSpPr>
            <p:nvPr/>
          </p:nvSpPr>
          <p:spPr bwMode="auto">
            <a:xfrm>
              <a:off x="4573" y="2158"/>
              <a:ext cx="18" cy="7"/>
            </a:xfrm>
            <a:prstGeom prst="line">
              <a:avLst/>
            </a:prstGeom>
            <a:noFill/>
            <a:ln w="7938">
              <a:solidFill>
                <a:srgbClr val="000000"/>
              </a:solidFill>
              <a:round/>
              <a:headEnd/>
              <a:tailEnd/>
            </a:ln>
          </p:spPr>
          <p:txBody>
            <a:bodyPr/>
            <a:lstStyle/>
            <a:p>
              <a:endParaRPr lang="en-US"/>
            </a:p>
          </p:txBody>
        </p:sp>
        <p:sp>
          <p:nvSpPr>
            <p:cNvPr id="5861" name="Line 746"/>
            <p:cNvSpPr>
              <a:spLocks noChangeShapeType="1"/>
            </p:cNvSpPr>
            <p:nvPr/>
          </p:nvSpPr>
          <p:spPr bwMode="auto">
            <a:xfrm>
              <a:off x="4591" y="2165"/>
              <a:ext cx="45" cy="24"/>
            </a:xfrm>
            <a:prstGeom prst="line">
              <a:avLst/>
            </a:prstGeom>
            <a:noFill/>
            <a:ln w="7938">
              <a:solidFill>
                <a:srgbClr val="000000"/>
              </a:solidFill>
              <a:round/>
              <a:headEnd/>
              <a:tailEnd/>
            </a:ln>
          </p:spPr>
          <p:txBody>
            <a:bodyPr/>
            <a:lstStyle/>
            <a:p>
              <a:endParaRPr lang="en-US"/>
            </a:p>
          </p:txBody>
        </p:sp>
        <p:sp>
          <p:nvSpPr>
            <p:cNvPr id="5862" name="Line 747"/>
            <p:cNvSpPr>
              <a:spLocks noChangeShapeType="1"/>
            </p:cNvSpPr>
            <p:nvPr/>
          </p:nvSpPr>
          <p:spPr bwMode="auto">
            <a:xfrm>
              <a:off x="4636" y="2189"/>
              <a:ext cx="27" cy="12"/>
            </a:xfrm>
            <a:prstGeom prst="line">
              <a:avLst/>
            </a:prstGeom>
            <a:noFill/>
            <a:ln w="7938">
              <a:solidFill>
                <a:srgbClr val="000000"/>
              </a:solidFill>
              <a:round/>
              <a:headEnd/>
              <a:tailEnd/>
            </a:ln>
          </p:spPr>
          <p:txBody>
            <a:bodyPr/>
            <a:lstStyle/>
            <a:p>
              <a:endParaRPr lang="en-US"/>
            </a:p>
          </p:txBody>
        </p:sp>
        <p:sp>
          <p:nvSpPr>
            <p:cNvPr id="5863" name="Line 748"/>
            <p:cNvSpPr>
              <a:spLocks noChangeShapeType="1"/>
            </p:cNvSpPr>
            <p:nvPr/>
          </p:nvSpPr>
          <p:spPr bwMode="auto">
            <a:xfrm>
              <a:off x="4663" y="2201"/>
              <a:ext cx="27" cy="16"/>
            </a:xfrm>
            <a:prstGeom prst="line">
              <a:avLst/>
            </a:prstGeom>
            <a:noFill/>
            <a:ln w="7938">
              <a:solidFill>
                <a:srgbClr val="000000"/>
              </a:solidFill>
              <a:round/>
              <a:headEnd/>
              <a:tailEnd/>
            </a:ln>
          </p:spPr>
          <p:txBody>
            <a:bodyPr/>
            <a:lstStyle/>
            <a:p>
              <a:endParaRPr lang="en-US"/>
            </a:p>
          </p:txBody>
        </p:sp>
        <p:sp>
          <p:nvSpPr>
            <p:cNvPr id="5864" name="Line 749"/>
            <p:cNvSpPr>
              <a:spLocks noChangeShapeType="1"/>
            </p:cNvSpPr>
            <p:nvPr/>
          </p:nvSpPr>
          <p:spPr bwMode="auto">
            <a:xfrm flipH="1" flipV="1">
              <a:off x="4676" y="2189"/>
              <a:ext cx="14" cy="28"/>
            </a:xfrm>
            <a:prstGeom prst="line">
              <a:avLst/>
            </a:prstGeom>
            <a:noFill/>
            <a:ln w="7938">
              <a:solidFill>
                <a:srgbClr val="000000"/>
              </a:solidFill>
              <a:round/>
              <a:headEnd/>
              <a:tailEnd/>
            </a:ln>
          </p:spPr>
          <p:txBody>
            <a:bodyPr/>
            <a:lstStyle/>
            <a:p>
              <a:endParaRPr lang="en-US"/>
            </a:p>
          </p:txBody>
        </p:sp>
        <p:sp>
          <p:nvSpPr>
            <p:cNvPr id="5865" name="Line 750"/>
            <p:cNvSpPr>
              <a:spLocks noChangeShapeType="1"/>
            </p:cNvSpPr>
            <p:nvPr/>
          </p:nvSpPr>
          <p:spPr bwMode="auto">
            <a:xfrm flipH="1" flipV="1">
              <a:off x="4658" y="2165"/>
              <a:ext cx="18" cy="24"/>
            </a:xfrm>
            <a:prstGeom prst="line">
              <a:avLst/>
            </a:prstGeom>
            <a:noFill/>
            <a:ln w="7938">
              <a:solidFill>
                <a:srgbClr val="000000"/>
              </a:solidFill>
              <a:round/>
              <a:headEnd/>
              <a:tailEnd/>
            </a:ln>
          </p:spPr>
          <p:txBody>
            <a:bodyPr/>
            <a:lstStyle/>
            <a:p>
              <a:endParaRPr lang="en-US"/>
            </a:p>
          </p:txBody>
        </p:sp>
        <p:sp>
          <p:nvSpPr>
            <p:cNvPr id="5866" name="Line 751"/>
            <p:cNvSpPr>
              <a:spLocks noChangeShapeType="1"/>
            </p:cNvSpPr>
            <p:nvPr/>
          </p:nvSpPr>
          <p:spPr bwMode="auto">
            <a:xfrm flipH="1" flipV="1">
              <a:off x="4636" y="2143"/>
              <a:ext cx="22" cy="22"/>
            </a:xfrm>
            <a:prstGeom prst="line">
              <a:avLst/>
            </a:prstGeom>
            <a:noFill/>
            <a:ln w="7938">
              <a:solidFill>
                <a:srgbClr val="000000"/>
              </a:solidFill>
              <a:round/>
              <a:headEnd/>
              <a:tailEnd/>
            </a:ln>
          </p:spPr>
          <p:txBody>
            <a:bodyPr/>
            <a:lstStyle/>
            <a:p>
              <a:endParaRPr lang="en-US"/>
            </a:p>
          </p:txBody>
        </p:sp>
        <p:sp>
          <p:nvSpPr>
            <p:cNvPr id="5867" name="Line 752"/>
            <p:cNvSpPr>
              <a:spLocks noChangeShapeType="1"/>
            </p:cNvSpPr>
            <p:nvPr/>
          </p:nvSpPr>
          <p:spPr bwMode="auto">
            <a:xfrm flipH="1" flipV="1">
              <a:off x="4612" y="2122"/>
              <a:ext cx="24" cy="21"/>
            </a:xfrm>
            <a:prstGeom prst="line">
              <a:avLst/>
            </a:prstGeom>
            <a:noFill/>
            <a:ln w="7938">
              <a:solidFill>
                <a:srgbClr val="000000"/>
              </a:solidFill>
              <a:round/>
              <a:headEnd/>
              <a:tailEnd/>
            </a:ln>
          </p:spPr>
          <p:txBody>
            <a:bodyPr/>
            <a:lstStyle/>
            <a:p>
              <a:endParaRPr lang="en-US"/>
            </a:p>
          </p:txBody>
        </p:sp>
        <p:sp>
          <p:nvSpPr>
            <p:cNvPr id="5868" name="Line 753"/>
            <p:cNvSpPr>
              <a:spLocks noChangeShapeType="1"/>
            </p:cNvSpPr>
            <p:nvPr/>
          </p:nvSpPr>
          <p:spPr bwMode="auto">
            <a:xfrm flipH="1" flipV="1">
              <a:off x="4586" y="2104"/>
              <a:ext cx="26" cy="18"/>
            </a:xfrm>
            <a:prstGeom prst="line">
              <a:avLst/>
            </a:prstGeom>
            <a:noFill/>
            <a:ln w="7938">
              <a:solidFill>
                <a:srgbClr val="000000"/>
              </a:solidFill>
              <a:round/>
              <a:headEnd/>
              <a:tailEnd/>
            </a:ln>
          </p:spPr>
          <p:txBody>
            <a:bodyPr/>
            <a:lstStyle/>
            <a:p>
              <a:endParaRPr lang="en-US"/>
            </a:p>
          </p:txBody>
        </p:sp>
        <p:sp>
          <p:nvSpPr>
            <p:cNvPr id="5869" name="Line 754"/>
            <p:cNvSpPr>
              <a:spLocks noChangeShapeType="1"/>
            </p:cNvSpPr>
            <p:nvPr/>
          </p:nvSpPr>
          <p:spPr bwMode="auto">
            <a:xfrm flipH="1" flipV="1">
              <a:off x="4560" y="2086"/>
              <a:ext cx="26" cy="18"/>
            </a:xfrm>
            <a:prstGeom prst="line">
              <a:avLst/>
            </a:prstGeom>
            <a:noFill/>
            <a:ln w="7938">
              <a:solidFill>
                <a:srgbClr val="000000"/>
              </a:solidFill>
              <a:round/>
              <a:headEnd/>
              <a:tailEnd/>
            </a:ln>
          </p:spPr>
          <p:txBody>
            <a:bodyPr/>
            <a:lstStyle/>
            <a:p>
              <a:endParaRPr lang="en-US"/>
            </a:p>
          </p:txBody>
        </p:sp>
        <p:sp>
          <p:nvSpPr>
            <p:cNvPr id="5870" name="Line 755"/>
            <p:cNvSpPr>
              <a:spLocks noChangeShapeType="1"/>
            </p:cNvSpPr>
            <p:nvPr/>
          </p:nvSpPr>
          <p:spPr bwMode="auto">
            <a:xfrm flipH="1">
              <a:off x="4532" y="2086"/>
              <a:ext cx="28" cy="6"/>
            </a:xfrm>
            <a:prstGeom prst="line">
              <a:avLst/>
            </a:prstGeom>
            <a:noFill/>
            <a:ln w="7938">
              <a:solidFill>
                <a:srgbClr val="000000"/>
              </a:solidFill>
              <a:round/>
              <a:headEnd/>
              <a:tailEnd/>
            </a:ln>
          </p:spPr>
          <p:txBody>
            <a:bodyPr/>
            <a:lstStyle/>
            <a:p>
              <a:endParaRPr lang="en-US"/>
            </a:p>
          </p:txBody>
        </p:sp>
        <p:sp>
          <p:nvSpPr>
            <p:cNvPr id="5871" name="Line 756"/>
            <p:cNvSpPr>
              <a:spLocks noChangeShapeType="1"/>
            </p:cNvSpPr>
            <p:nvPr/>
          </p:nvSpPr>
          <p:spPr bwMode="auto">
            <a:xfrm flipH="1">
              <a:off x="4508" y="2092"/>
              <a:ext cx="24" cy="2"/>
            </a:xfrm>
            <a:prstGeom prst="line">
              <a:avLst/>
            </a:prstGeom>
            <a:noFill/>
            <a:ln w="7938">
              <a:solidFill>
                <a:srgbClr val="000000"/>
              </a:solidFill>
              <a:round/>
              <a:headEnd/>
              <a:tailEnd/>
            </a:ln>
          </p:spPr>
          <p:txBody>
            <a:bodyPr/>
            <a:lstStyle/>
            <a:p>
              <a:endParaRPr lang="en-US"/>
            </a:p>
          </p:txBody>
        </p:sp>
        <p:sp>
          <p:nvSpPr>
            <p:cNvPr id="5872" name="Line 757"/>
            <p:cNvSpPr>
              <a:spLocks noChangeShapeType="1"/>
            </p:cNvSpPr>
            <p:nvPr/>
          </p:nvSpPr>
          <p:spPr bwMode="auto">
            <a:xfrm flipH="1" flipV="1">
              <a:off x="4484" y="2092"/>
              <a:ext cx="24" cy="2"/>
            </a:xfrm>
            <a:prstGeom prst="line">
              <a:avLst/>
            </a:prstGeom>
            <a:noFill/>
            <a:ln w="7938">
              <a:solidFill>
                <a:srgbClr val="000000"/>
              </a:solidFill>
              <a:round/>
              <a:headEnd/>
              <a:tailEnd/>
            </a:ln>
          </p:spPr>
          <p:txBody>
            <a:bodyPr/>
            <a:lstStyle/>
            <a:p>
              <a:endParaRPr lang="en-US"/>
            </a:p>
          </p:txBody>
        </p:sp>
        <p:sp>
          <p:nvSpPr>
            <p:cNvPr id="5873" name="Line 758"/>
            <p:cNvSpPr>
              <a:spLocks noChangeShapeType="1"/>
            </p:cNvSpPr>
            <p:nvPr/>
          </p:nvSpPr>
          <p:spPr bwMode="auto">
            <a:xfrm flipH="1" flipV="1">
              <a:off x="4459" y="2086"/>
              <a:ext cx="25" cy="6"/>
            </a:xfrm>
            <a:prstGeom prst="line">
              <a:avLst/>
            </a:prstGeom>
            <a:noFill/>
            <a:ln w="7938">
              <a:solidFill>
                <a:srgbClr val="000000"/>
              </a:solidFill>
              <a:round/>
              <a:headEnd/>
              <a:tailEnd/>
            </a:ln>
          </p:spPr>
          <p:txBody>
            <a:bodyPr/>
            <a:lstStyle/>
            <a:p>
              <a:endParaRPr lang="en-US"/>
            </a:p>
          </p:txBody>
        </p:sp>
        <p:sp>
          <p:nvSpPr>
            <p:cNvPr id="5874" name="Line 759"/>
            <p:cNvSpPr>
              <a:spLocks noChangeShapeType="1"/>
            </p:cNvSpPr>
            <p:nvPr/>
          </p:nvSpPr>
          <p:spPr bwMode="auto">
            <a:xfrm flipH="1" flipV="1">
              <a:off x="4433" y="2079"/>
              <a:ext cx="26" cy="7"/>
            </a:xfrm>
            <a:prstGeom prst="line">
              <a:avLst/>
            </a:prstGeom>
            <a:noFill/>
            <a:ln w="7938">
              <a:solidFill>
                <a:srgbClr val="000000"/>
              </a:solidFill>
              <a:round/>
              <a:headEnd/>
              <a:tailEnd/>
            </a:ln>
          </p:spPr>
          <p:txBody>
            <a:bodyPr/>
            <a:lstStyle/>
            <a:p>
              <a:endParaRPr lang="en-US"/>
            </a:p>
          </p:txBody>
        </p:sp>
        <p:sp>
          <p:nvSpPr>
            <p:cNvPr id="5875" name="Line 760"/>
            <p:cNvSpPr>
              <a:spLocks noChangeShapeType="1"/>
            </p:cNvSpPr>
            <p:nvPr/>
          </p:nvSpPr>
          <p:spPr bwMode="auto">
            <a:xfrm flipH="1" flipV="1">
              <a:off x="4413" y="2067"/>
              <a:ext cx="20" cy="12"/>
            </a:xfrm>
            <a:prstGeom prst="line">
              <a:avLst/>
            </a:prstGeom>
            <a:noFill/>
            <a:ln w="7938">
              <a:solidFill>
                <a:srgbClr val="000000"/>
              </a:solidFill>
              <a:round/>
              <a:headEnd/>
              <a:tailEnd/>
            </a:ln>
          </p:spPr>
          <p:txBody>
            <a:bodyPr/>
            <a:lstStyle/>
            <a:p>
              <a:endParaRPr lang="en-US"/>
            </a:p>
          </p:txBody>
        </p:sp>
        <p:sp>
          <p:nvSpPr>
            <p:cNvPr id="5876" name="Line 761"/>
            <p:cNvSpPr>
              <a:spLocks noChangeShapeType="1"/>
            </p:cNvSpPr>
            <p:nvPr/>
          </p:nvSpPr>
          <p:spPr bwMode="auto">
            <a:xfrm flipH="1" flipV="1">
              <a:off x="4394" y="2052"/>
              <a:ext cx="19" cy="15"/>
            </a:xfrm>
            <a:prstGeom prst="line">
              <a:avLst/>
            </a:prstGeom>
            <a:noFill/>
            <a:ln w="7938">
              <a:solidFill>
                <a:srgbClr val="000000"/>
              </a:solidFill>
              <a:round/>
              <a:headEnd/>
              <a:tailEnd/>
            </a:ln>
          </p:spPr>
          <p:txBody>
            <a:bodyPr/>
            <a:lstStyle/>
            <a:p>
              <a:endParaRPr lang="en-US"/>
            </a:p>
          </p:txBody>
        </p:sp>
        <p:sp>
          <p:nvSpPr>
            <p:cNvPr id="5877" name="Line 762"/>
            <p:cNvSpPr>
              <a:spLocks noChangeShapeType="1"/>
            </p:cNvSpPr>
            <p:nvPr/>
          </p:nvSpPr>
          <p:spPr bwMode="auto">
            <a:xfrm flipH="1" flipV="1">
              <a:off x="4377" y="2037"/>
              <a:ext cx="17" cy="15"/>
            </a:xfrm>
            <a:prstGeom prst="line">
              <a:avLst/>
            </a:prstGeom>
            <a:noFill/>
            <a:ln w="7938">
              <a:solidFill>
                <a:srgbClr val="000000"/>
              </a:solidFill>
              <a:round/>
              <a:headEnd/>
              <a:tailEnd/>
            </a:ln>
          </p:spPr>
          <p:txBody>
            <a:bodyPr/>
            <a:lstStyle/>
            <a:p>
              <a:endParaRPr lang="en-US"/>
            </a:p>
          </p:txBody>
        </p:sp>
        <p:sp>
          <p:nvSpPr>
            <p:cNvPr id="5878" name="Line 763"/>
            <p:cNvSpPr>
              <a:spLocks noChangeShapeType="1"/>
            </p:cNvSpPr>
            <p:nvPr/>
          </p:nvSpPr>
          <p:spPr bwMode="auto">
            <a:xfrm flipH="1" flipV="1">
              <a:off x="4369" y="2026"/>
              <a:ext cx="8" cy="11"/>
            </a:xfrm>
            <a:prstGeom prst="line">
              <a:avLst/>
            </a:prstGeom>
            <a:noFill/>
            <a:ln w="7938">
              <a:solidFill>
                <a:srgbClr val="000000"/>
              </a:solidFill>
              <a:round/>
              <a:headEnd/>
              <a:tailEnd/>
            </a:ln>
          </p:spPr>
          <p:txBody>
            <a:bodyPr/>
            <a:lstStyle/>
            <a:p>
              <a:endParaRPr lang="en-US"/>
            </a:p>
          </p:txBody>
        </p:sp>
        <p:sp>
          <p:nvSpPr>
            <p:cNvPr id="5879" name="Line 764"/>
            <p:cNvSpPr>
              <a:spLocks noChangeShapeType="1"/>
            </p:cNvSpPr>
            <p:nvPr/>
          </p:nvSpPr>
          <p:spPr bwMode="auto">
            <a:xfrm flipH="1" flipV="1">
              <a:off x="4364" y="2015"/>
              <a:ext cx="5" cy="11"/>
            </a:xfrm>
            <a:prstGeom prst="line">
              <a:avLst/>
            </a:prstGeom>
            <a:noFill/>
            <a:ln w="7938">
              <a:solidFill>
                <a:srgbClr val="000000"/>
              </a:solidFill>
              <a:round/>
              <a:headEnd/>
              <a:tailEnd/>
            </a:ln>
          </p:spPr>
          <p:txBody>
            <a:bodyPr/>
            <a:lstStyle/>
            <a:p>
              <a:endParaRPr lang="en-US"/>
            </a:p>
          </p:txBody>
        </p:sp>
        <p:sp>
          <p:nvSpPr>
            <p:cNvPr id="5880" name="Line 765"/>
            <p:cNvSpPr>
              <a:spLocks noChangeShapeType="1"/>
            </p:cNvSpPr>
            <p:nvPr/>
          </p:nvSpPr>
          <p:spPr bwMode="auto">
            <a:xfrm flipH="1" flipV="1">
              <a:off x="4358" y="2004"/>
              <a:ext cx="6" cy="11"/>
            </a:xfrm>
            <a:prstGeom prst="line">
              <a:avLst/>
            </a:prstGeom>
            <a:noFill/>
            <a:ln w="7938">
              <a:solidFill>
                <a:srgbClr val="000000"/>
              </a:solidFill>
              <a:round/>
              <a:headEnd/>
              <a:tailEnd/>
            </a:ln>
          </p:spPr>
          <p:txBody>
            <a:bodyPr/>
            <a:lstStyle/>
            <a:p>
              <a:endParaRPr lang="en-US"/>
            </a:p>
          </p:txBody>
        </p:sp>
        <p:sp>
          <p:nvSpPr>
            <p:cNvPr id="5881" name="Line 766"/>
            <p:cNvSpPr>
              <a:spLocks noChangeShapeType="1"/>
            </p:cNvSpPr>
            <p:nvPr/>
          </p:nvSpPr>
          <p:spPr bwMode="auto">
            <a:xfrm flipH="1">
              <a:off x="4357" y="2004"/>
              <a:ext cx="1" cy="3"/>
            </a:xfrm>
            <a:prstGeom prst="line">
              <a:avLst/>
            </a:prstGeom>
            <a:noFill/>
            <a:ln w="7938">
              <a:solidFill>
                <a:srgbClr val="000000"/>
              </a:solidFill>
              <a:round/>
              <a:headEnd/>
              <a:tailEnd/>
            </a:ln>
          </p:spPr>
          <p:txBody>
            <a:bodyPr/>
            <a:lstStyle/>
            <a:p>
              <a:endParaRPr lang="en-US"/>
            </a:p>
          </p:txBody>
        </p:sp>
        <p:sp>
          <p:nvSpPr>
            <p:cNvPr id="5882" name="Line 767"/>
            <p:cNvSpPr>
              <a:spLocks noChangeShapeType="1"/>
            </p:cNvSpPr>
            <p:nvPr/>
          </p:nvSpPr>
          <p:spPr bwMode="auto">
            <a:xfrm flipH="1">
              <a:off x="4354" y="2007"/>
              <a:ext cx="3" cy="1"/>
            </a:xfrm>
            <a:prstGeom prst="line">
              <a:avLst/>
            </a:prstGeom>
            <a:noFill/>
            <a:ln w="7938">
              <a:solidFill>
                <a:srgbClr val="000000"/>
              </a:solidFill>
              <a:round/>
              <a:headEnd/>
              <a:tailEnd/>
            </a:ln>
          </p:spPr>
          <p:txBody>
            <a:bodyPr/>
            <a:lstStyle/>
            <a:p>
              <a:endParaRPr lang="en-US"/>
            </a:p>
          </p:txBody>
        </p:sp>
        <p:sp>
          <p:nvSpPr>
            <p:cNvPr id="5883" name="Line 768"/>
            <p:cNvSpPr>
              <a:spLocks noChangeShapeType="1"/>
            </p:cNvSpPr>
            <p:nvPr/>
          </p:nvSpPr>
          <p:spPr bwMode="auto">
            <a:xfrm flipH="1">
              <a:off x="4352" y="2008"/>
              <a:ext cx="2" cy="2"/>
            </a:xfrm>
            <a:prstGeom prst="line">
              <a:avLst/>
            </a:prstGeom>
            <a:noFill/>
            <a:ln w="7938">
              <a:solidFill>
                <a:srgbClr val="000000"/>
              </a:solidFill>
              <a:round/>
              <a:headEnd/>
              <a:tailEnd/>
            </a:ln>
          </p:spPr>
          <p:txBody>
            <a:bodyPr/>
            <a:lstStyle/>
            <a:p>
              <a:endParaRPr lang="en-US"/>
            </a:p>
          </p:txBody>
        </p:sp>
        <p:sp>
          <p:nvSpPr>
            <p:cNvPr id="5884" name="Line 769"/>
            <p:cNvSpPr>
              <a:spLocks noChangeShapeType="1"/>
            </p:cNvSpPr>
            <p:nvPr/>
          </p:nvSpPr>
          <p:spPr bwMode="auto">
            <a:xfrm flipH="1">
              <a:off x="4349" y="2010"/>
              <a:ext cx="3" cy="1"/>
            </a:xfrm>
            <a:prstGeom prst="line">
              <a:avLst/>
            </a:prstGeom>
            <a:noFill/>
            <a:ln w="7938">
              <a:solidFill>
                <a:srgbClr val="000000"/>
              </a:solidFill>
              <a:round/>
              <a:headEnd/>
              <a:tailEnd/>
            </a:ln>
          </p:spPr>
          <p:txBody>
            <a:bodyPr/>
            <a:lstStyle/>
            <a:p>
              <a:endParaRPr lang="en-US"/>
            </a:p>
          </p:txBody>
        </p:sp>
        <p:sp>
          <p:nvSpPr>
            <p:cNvPr id="5885" name="Line 770"/>
            <p:cNvSpPr>
              <a:spLocks noChangeShapeType="1"/>
            </p:cNvSpPr>
            <p:nvPr/>
          </p:nvSpPr>
          <p:spPr bwMode="auto">
            <a:xfrm flipH="1">
              <a:off x="4347" y="2011"/>
              <a:ext cx="2" cy="3"/>
            </a:xfrm>
            <a:prstGeom prst="line">
              <a:avLst/>
            </a:prstGeom>
            <a:noFill/>
            <a:ln w="7938">
              <a:solidFill>
                <a:srgbClr val="000000"/>
              </a:solidFill>
              <a:round/>
              <a:headEnd/>
              <a:tailEnd/>
            </a:ln>
          </p:spPr>
          <p:txBody>
            <a:bodyPr/>
            <a:lstStyle/>
            <a:p>
              <a:endParaRPr lang="en-US"/>
            </a:p>
          </p:txBody>
        </p:sp>
        <p:sp>
          <p:nvSpPr>
            <p:cNvPr id="5886" name="Line 771"/>
            <p:cNvSpPr>
              <a:spLocks noChangeShapeType="1"/>
            </p:cNvSpPr>
            <p:nvPr/>
          </p:nvSpPr>
          <p:spPr bwMode="auto">
            <a:xfrm flipH="1">
              <a:off x="4346" y="2014"/>
              <a:ext cx="1" cy="2"/>
            </a:xfrm>
            <a:prstGeom prst="line">
              <a:avLst/>
            </a:prstGeom>
            <a:noFill/>
            <a:ln w="7938">
              <a:solidFill>
                <a:srgbClr val="000000"/>
              </a:solidFill>
              <a:round/>
              <a:headEnd/>
              <a:tailEnd/>
            </a:ln>
          </p:spPr>
          <p:txBody>
            <a:bodyPr/>
            <a:lstStyle/>
            <a:p>
              <a:endParaRPr lang="en-US"/>
            </a:p>
          </p:txBody>
        </p:sp>
        <p:sp>
          <p:nvSpPr>
            <p:cNvPr id="5887" name="Line 772"/>
            <p:cNvSpPr>
              <a:spLocks noChangeShapeType="1"/>
            </p:cNvSpPr>
            <p:nvPr/>
          </p:nvSpPr>
          <p:spPr bwMode="auto">
            <a:xfrm>
              <a:off x="4346" y="2016"/>
              <a:ext cx="0" cy="6"/>
            </a:xfrm>
            <a:prstGeom prst="line">
              <a:avLst/>
            </a:prstGeom>
            <a:noFill/>
            <a:ln w="7938">
              <a:solidFill>
                <a:srgbClr val="000000"/>
              </a:solidFill>
              <a:round/>
              <a:headEnd/>
              <a:tailEnd/>
            </a:ln>
          </p:spPr>
          <p:txBody>
            <a:bodyPr/>
            <a:lstStyle/>
            <a:p>
              <a:endParaRPr lang="en-US"/>
            </a:p>
          </p:txBody>
        </p:sp>
        <p:sp>
          <p:nvSpPr>
            <p:cNvPr id="5888" name="Line 773"/>
            <p:cNvSpPr>
              <a:spLocks noChangeShapeType="1"/>
            </p:cNvSpPr>
            <p:nvPr/>
          </p:nvSpPr>
          <p:spPr bwMode="auto">
            <a:xfrm flipH="1">
              <a:off x="4341" y="2022"/>
              <a:ext cx="5" cy="4"/>
            </a:xfrm>
            <a:prstGeom prst="line">
              <a:avLst/>
            </a:prstGeom>
            <a:noFill/>
            <a:ln w="7938">
              <a:solidFill>
                <a:srgbClr val="000000"/>
              </a:solidFill>
              <a:round/>
              <a:headEnd/>
              <a:tailEnd/>
            </a:ln>
          </p:spPr>
          <p:txBody>
            <a:bodyPr/>
            <a:lstStyle/>
            <a:p>
              <a:endParaRPr lang="en-US"/>
            </a:p>
          </p:txBody>
        </p:sp>
        <p:sp>
          <p:nvSpPr>
            <p:cNvPr id="5889" name="Line 774"/>
            <p:cNvSpPr>
              <a:spLocks noChangeShapeType="1"/>
            </p:cNvSpPr>
            <p:nvPr/>
          </p:nvSpPr>
          <p:spPr bwMode="auto">
            <a:xfrm flipH="1">
              <a:off x="4334" y="2026"/>
              <a:ext cx="7" cy="4"/>
            </a:xfrm>
            <a:prstGeom prst="line">
              <a:avLst/>
            </a:prstGeom>
            <a:noFill/>
            <a:ln w="7938">
              <a:solidFill>
                <a:srgbClr val="000000"/>
              </a:solidFill>
              <a:round/>
              <a:headEnd/>
              <a:tailEnd/>
            </a:ln>
          </p:spPr>
          <p:txBody>
            <a:bodyPr/>
            <a:lstStyle/>
            <a:p>
              <a:endParaRPr lang="en-US"/>
            </a:p>
          </p:txBody>
        </p:sp>
        <p:sp>
          <p:nvSpPr>
            <p:cNvPr id="5890" name="Line 775"/>
            <p:cNvSpPr>
              <a:spLocks noChangeShapeType="1"/>
            </p:cNvSpPr>
            <p:nvPr/>
          </p:nvSpPr>
          <p:spPr bwMode="auto">
            <a:xfrm flipH="1">
              <a:off x="4328" y="2030"/>
              <a:ext cx="6" cy="4"/>
            </a:xfrm>
            <a:prstGeom prst="line">
              <a:avLst/>
            </a:prstGeom>
            <a:noFill/>
            <a:ln w="7938">
              <a:solidFill>
                <a:srgbClr val="000000"/>
              </a:solidFill>
              <a:round/>
              <a:headEnd/>
              <a:tailEnd/>
            </a:ln>
          </p:spPr>
          <p:txBody>
            <a:bodyPr/>
            <a:lstStyle/>
            <a:p>
              <a:endParaRPr lang="en-US"/>
            </a:p>
          </p:txBody>
        </p:sp>
        <p:sp>
          <p:nvSpPr>
            <p:cNvPr id="5891" name="Line 776"/>
            <p:cNvSpPr>
              <a:spLocks noChangeShapeType="1"/>
            </p:cNvSpPr>
            <p:nvPr/>
          </p:nvSpPr>
          <p:spPr bwMode="auto">
            <a:xfrm flipH="1">
              <a:off x="4323" y="2034"/>
              <a:ext cx="5" cy="6"/>
            </a:xfrm>
            <a:prstGeom prst="line">
              <a:avLst/>
            </a:prstGeom>
            <a:noFill/>
            <a:ln w="7938">
              <a:solidFill>
                <a:srgbClr val="000000"/>
              </a:solidFill>
              <a:round/>
              <a:headEnd/>
              <a:tailEnd/>
            </a:ln>
          </p:spPr>
          <p:txBody>
            <a:bodyPr/>
            <a:lstStyle/>
            <a:p>
              <a:endParaRPr lang="en-US"/>
            </a:p>
          </p:txBody>
        </p:sp>
        <p:sp>
          <p:nvSpPr>
            <p:cNvPr id="5892" name="Line 777"/>
            <p:cNvSpPr>
              <a:spLocks noChangeShapeType="1"/>
            </p:cNvSpPr>
            <p:nvPr/>
          </p:nvSpPr>
          <p:spPr bwMode="auto">
            <a:xfrm>
              <a:off x="4323" y="2040"/>
              <a:ext cx="3" cy="1"/>
            </a:xfrm>
            <a:prstGeom prst="line">
              <a:avLst/>
            </a:prstGeom>
            <a:noFill/>
            <a:ln w="7938">
              <a:solidFill>
                <a:srgbClr val="000000"/>
              </a:solidFill>
              <a:round/>
              <a:headEnd/>
              <a:tailEnd/>
            </a:ln>
          </p:spPr>
          <p:txBody>
            <a:bodyPr/>
            <a:lstStyle/>
            <a:p>
              <a:endParaRPr lang="en-US"/>
            </a:p>
          </p:txBody>
        </p:sp>
        <p:sp>
          <p:nvSpPr>
            <p:cNvPr id="5893" name="Line 778"/>
            <p:cNvSpPr>
              <a:spLocks noChangeShapeType="1"/>
            </p:cNvSpPr>
            <p:nvPr/>
          </p:nvSpPr>
          <p:spPr bwMode="auto">
            <a:xfrm flipH="1">
              <a:off x="4280" y="2041"/>
              <a:ext cx="46" cy="25"/>
            </a:xfrm>
            <a:prstGeom prst="line">
              <a:avLst/>
            </a:prstGeom>
            <a:noFill/>
            <a:ln w="7938">
              <a:solidFill>
                <a:srgbClr val="000000"/>
              </a:solidFill>
              <a:round/>
              <a:headEnd/>
              <a:tailEnd/>
            </a:ln>
          </p:spPr>
          <p:txBody>
            <a:bodyPr/>
            <a:lstStyle/>
            <a:p>
              <a:endParaRPr lang="en-US"/>
            </a:p>
          </p:txBody>
        </p:sp>
        <p:sp>
          <p:nvSpPr>
            <p:cNvPr id="5894" name="Line 779"/>
            <p:cNvSpPr>
              <a:spLocks noChangeShapeType="1"/>
            </p:cNvSpPr>
            <p:nvPr/>
          </p:nvSpPr>
          <p:spPr bwMode="auto">
            <a:xfrm flipH="1">
              <a:off x="4228" y="2066"/>
              <a:ext cx="52" cy="11"/>
            </a:xfrm>
            <a:prstGeom prst="line">
              <a:avLst/>
            </a:prstGeom>
            <a:noFill/>
            <a:ln w="7938">
              <a:solidFill>
                <a:srgbClr val="000000"/>
              </a:solidFill>
              <a:round/>
              <a:headEnd/>
              <a:tailEnd/>
            </a:ln>
          </p:spPr>
          <p:txBody>
            <a:bodyPr/>
            <a:lstStyle/>
            <a:p>
              <a:endParaRPr lang="en-US"/>
            </a:p>
          </p:txBody>
        </p:sp>
        <p:sp>
          <p:nvSpPr>
            <p:cNvPr id="5895" name="Line 780"/>
            <p:cNvSpPr>
              <a:spLocks noChangeShapeType="1"/>
            </p:cNvSpPr>
            <p:nvPr/>
          </p:nvSpPr>
          <p:spPr bwMode="auto">
            <a:xfrm flipH="1" flipV="1">
              <a:off x="4222" y="2075"/>
              <a:ext cx="6" cy="2"/>
            </a:xfrm>
            <a:prstGeom prst="line">
              <a:avLst/>
            </a:prstGeom>
            <a:noFill/>
            <a:ln w="7938">
              <a:solidFill>
                <a:srgbClr val="000000"/>
              </a:solidFill>
              <a:round/>
              <a:headEnd/>
              <a:tailEnd/>
            </a:ln>
          </p:spPr>
          <p:txBody>
            <a:bodyPr/>
            <a:lstStyle/>
            <a:p>
              <a:endParaRPr lang="en-US"/>
            </a:p>
          </p:txBody>
        </p:sp>
        <p:sp>
          <p:nvSpPr>
            <p:cNvPr id="5896" name="Line 781"/>
            <p:cNvSpPr>
              <a:spLocks noChangeShapeType="1"/>
            </p:cNvSpPr>
            <p:nvPr/>
          </p:nvSpPr>
          <p:spPr bwMode="auto">
            <a:xfrm flipH="1">
              <a:off x="4208" y="2075"/>
              <a:ext cx="14" cy="0"/>
            </a:xfrm>
            <a:prstGeom prst="line">
              <a:avLst/>
            </a:prstGeom>
            <a:noFill/>
            <a:ln w="7938">
              <a:solidFill>
                <a:srgbClr val="000000"/>
              </a:solidFill>
              <a:round/>
              <a:headEnd/>
              <a:tailEnd/>
            </a:ln>
          </p:spPr>
          <p:txBody>
            <a:bodyPr/>
            <a:lstStyle/>
            <a:p>
              <a:endParaRPr lang="en-US"/>
            </a:p>
          </p:txBody>
        </p:sp>
        <p:sp>
          <p:nvSpPr>
            <p:cNvPr id="5897" name="Line 782"/>
            <p:cNvSpPr>
              <a:spLocks noChangeShapeType="1"/>
            </p:cNvSpPr>
            <p:nvPr/>
          </p:nvSpPr>
          <p:spPr bwMode="auto">
            <a:xfrm flipH="1" flipV="1">
              <a:off x="4200" y="2074"/>
              <a:ext cx="8" cy="1"/>
            </a:xfrm>
            <a:prstGeom prst="line">
              <a:avLst/>
            </a:prstGeom>
            <a:noFill/>
            <a:ln w="7938">
              <a:solidFill>
                <a:srgbClr val="000000"/>
              </a:solidFill>
              <a:round/>
              <a:headEnd/>
              <a:tailEnd/>
            </a:ln>
          </p:spPr>
          <p:txBody>
            <a:bodyPr/>
            <a:lstStyle/>
            <a:p>
              <a:endParaRPr lang="en-US"/>
            </a:p>
          </p:txBody>
        </p:sp>
        <p:sp>
          <p:nvSpPr>
            <p:cNvPr id="5898" name="Line 783"/>
            <p:cNvSpPr>
              <a:spLocks noChangeShapeType="1"/>
            </p:cNvSpPr>
            <p:nvPr/>
          </p:nvSpPr>
          <p:spPr bwMode="auto">
            <a:xfrm flipH="1">
              <a:off x="4199" y="2074"/>
              <a:ext cx="1" cy="2"/>
            </a:xfrm>
            <a:prstGeom prst="line">
              <a:avLst/>
            </a:prstGeom>
            <a:noFill/>
            <a:ln w="7938">
              <a:solidFill>
                <a:srgbClr val="000000"/>
              </a:solidFill>
              <a:round/>
              <a:headEnd/>
              <a:tailEnd/>
            </a:ln>
          </p:spPr>
          <p:txBody>
            <a:bodyPr/>
            <a:lstStyle/>
            <a:p>
              <a:endParaRPr lang="en-US"/>
            </a:p>
          </p:txBody>
        </p:sp>
        <p:sp>
          <p:nvSpPr>
            <p:cNvPr id="5899" name="Line 784"/>
            <p:cNvSpPr>
              <a:spLocks noChangeShapeType="1"/>
            </p:cNvSpPr>
            <p:nvPr/>
          </p:nvSpPr>
          <p:spPr bwMode="auto">
            <a:xfrm>
              <a:off x="4199" y="2076"/>
              <a:ext cx="0" cy="3"/>
            </a:xfrm>
            <a:prstGeom prst="line">
              <a:avLst/>
            </a:prstGeom>
            <a:noFill/>
            <a:ln w="7938">
              <a:solidFill>
                <a:srgbClr val="000000"/>
              </a:solidFill>
              <a:round/>
              <a:headEnd/>
              <a:tailEnd/>
            </a:ln>
          </p:spPr>
          <p:txBody>
            <a:bodyPr/>
            <a:lstStyle/>
            <a:p>
              <a:endParaRPr lang="en-US"/>
            </a:p>
          </p:txBody>
        </p:sp>
        <p:sp>
          <p:nvSpPr>
            <p:cNvPr id="5900" name="Line 785"/>
            <p:cNvSpPr>
              <a:spLocks noChangeShapeType="1"/>
            </p:cNvSpPr>
            <p:nvPr/>
          </p:nvSpPr>
          <p:spPr bwMode="auto">
            <a:xfrm flipH="1">
              <a:off x="4197" y="2079"/>
              <a:ext cx="2" cy="3"/>
            </a:xfrm>
            <a:prstGeom prst="line">
              <a:avLst/>
            </a:prstGeom>
            <a:noFill/>
            <a:ln w="7938">
              <a:solidFill>
                <a:srgbClr val="000000"/>
              </a:solidFill>
              <a:round/>
              <a:headEnd/>
              <a:tailEnd/>
            </a:ln>
          </p:spPr>
          <p:txBody>
            <a:bodyPr/>
            <a:lstStyle/>
            <a:p>
              <a:endParaRPr lang="en-US"/>
            </a:p>
          </p:txBody>
        </p:sp>
        <p:sp>
          <p:nvSpPr>
            <p:cNvPr id="5901" name="Line 786"/>
            <p:cNvSpPr>
              <a:spLocks noChangeShapeType="1"/>
            </p:cNvSpPr>
            <p:nvPr/>
          </p:nvSpPr>
          <p:spPr bwMode="auto">
            <a:xfrm flipH="1">
              <a:off x="4194" y="2082"/>
              <a:ext cx="3" cy="1"/>
            </a:xfrm>
            <a:prstGeom prst="line">
              <a:avLst/>
            </a:prstGeom>
            <a:noFill/>
            <a:ln w="7938">
              <a:solidFill>
                <a:srgbClr val="000000"/>
              </a:solidFill>
              <a:round/>
              <a:headEnd/>
              <a:tailEnd/>
            </a:ln>
          </p:spPr>
          <p:txBody>
            <a:bodyPr/>
            <a:lstStyle/>
            <a:p>
              <a:endParaRPr lang="en-US"/>
            </a:p>
          </p:txBody>
        </p:sp>
        <p:sp>
          <p:nvSpPr>
            <p:cNvPr id="5902" name="Line 787"/>
            <p:cNvSpPr>
              <a:spLocks noChangeShapeType="1"/>
            </p:cNvSpPr>
            <p:nvPr/>
          </p:nvSpPr>
          <p:spPr bwMode="auto">
            <a:xfrm flipV="1">
              <a:off x="4194" y="2081"/>
              <a:ext cx="1" cy="2"/>
            </a:xfrm>
            <a:prstGeom prst="line">
              <a:avLst/>
            </a:prstGeom>
            <a:noFill/>
            <a:ln w="7938">
              <a:solidFill>
                <a:srgbClr val="000000"/>
              </a:solidFill>
              <a:round/>
              <a:headEnd/>
              <a:tailEnd/>
            </a:ln>
          </p:spPr>
          <p:txBody>
            <a:bodyPr/>
            <a:lstStyle/>
            <a:p>
              <a:endParaRPr lang="en-US"/>
            </a:p>
          </p:txBody>
        </p:sp>
        <p:sp>
          <p:nvSpPr>
            <p:cNvPr id="5903" name="Line 788"/>
            <p:cNvSpPr>
              <a:spLocks noChangeShapeType="1"/>
            </p:cNvSpPr>
            <p:nvPr/>
          </p:nvSpPr>
          <p:spPr bwMode="auto">
            <a:xfrm flipV="1">
              <a:off x="4195" y="2078"/>
              <a:ext cx="0" cy="3"/>
            </a:xfrm>
            <a:prstGeom prst="line">
              <a:avLst/>
            </a:prstGeom>
            <a:noFill/>
            <a:ln w="7938">
              <a:solidFill>
                <a:srgbClr val="000000"/>
              </a:solidFill>
              <a:round/>
              <a:headEnd/>
              <a:tailEnd/>
            </a:ln>
          </p:spPr>
          <p:txBody>
            <a:bodyPr/>
            <a:lstStyle/>
            <a:p>
              <a:endParaRPr lang="en-US"/>
            </a:p>
          </p:txBody>
        </p:sp>
        <p:sp>
          <p:nvSpPr>
            <p:cNvPr id="5904" name="Line 789"/>
            <p:cNvSpPr>
              <a:spLocks noChangeShapeType="1"/>
            </p:cNvSpPr>
            <p:nvPr/>
          </p:nvSpPr>
          <p:spPr bwMode="auto">
            <a:xfrm flipH="1" flipV="1">
              <a:off x="4193" y="2077"/>
              <a:ext cx="2" cy="1"/>
            </a:xfrm>
            <a:prstGeom prst="line">
              <a:avLst/>
            </a:prstGeom>
            <a:noFill/>
            <a:ln w="7938">
              <a:solidFill>
                <a:srgbClr val="000000"/>
              </a:solidFill>
              <a:round/>
              <a:headEnd/>
              <a:tailEnd/>
            </a:ln>
          </p:spPr>
          <p:txBody>
            <a:bodyPr/>
            <a:lstStyle/>
            <a:p>
              <a:endParaRPr lang="en-US"/>
            </a:p>
          </p:txBody>
        </p:sp>
        <p:sp>
          <p:nvSpPr>
            <p:cNvPr id="5905" name="Line 790"/>
            <p:cNvSpPr>
              <a:spLocks noChangeShapeType="1"/>
            </p:cNvSpPr>
            <p:nvPr/>
          </p:nvSpPr>
          <p:spPr bwMode="auto">
            <a:xfrm flipH="1" flipV="1">
              <a:off x="4192" y="2075"/>
              <a:ext cx="1" cy="2"/>
            </a:xfrm>
            <a:prstGeom prst="line">
              <a:avLst/>
            </a:prstGeom>
            <a:noFill/>
            <a:ln w="7938">
              <a:solidFill>
                <a:srgbClr val="000000"/>
              </a:solidFill>
              <a:round/>
              <a:headEnd/>
              <a:tailEnd/>
            </a:ln>
          </p:spPr>
          <p:txBody>
            <a:bodyPr/>
            <a:lstStyle/>
            <a:p>
              <a:endParaRPr lang="en-US"/>
            </a:p>
          </p:txBody>
        </p:sp>
        <p:sp>
          <p:nvSpPr>
            <p:cNvPr id="5906" name="Line 791"/>
            <p:cNvSpPr>
              <a:spLocks noChangeShapeType="1"/>
            </p:cNvSpPr>
            <p:nvPr/>
          </p:nvSpPr>
          <p:spPr bwMode="auto">
            <a:xfrm flipH="1" flipV="1">
              <a:off x="4187" y="2073"/>
              <a:ext cx="5" cy="2"/>
            </a:xfrm>
            <a:prstGeom prst="line">
              <a:avLst/>
            </a:prstGeom>
            <a:noFill/>
            <a:ln w="7938">
              <a:solidFill>
                <a:srgbClr val="000000"/>
              </a:solidFill>
              <a:round/>
              <a:headEnd/>
              <a:tailEnd/>
            </a:ln>
          </p:spPr>
          <p:txBody>
            <a:bodyPr/>
            <a:lstStyle/>
            <a:p>
              <a:endParaRPr lang="en-US"/>
            </a:p>
          </p:txBody>
        </p:sp>
        <p:sp>
          <p:nvSpPr>
            <p:cNvPr id="5907" name="Line 792"/>
            <p:cNvSpPr>
              <a:spLocks noChangeShapeType="1"/>
            </p:cNvSpPr>
            <p:nvPr/>
          </p:nvSpPr>
          <p:spPr bwMode="auto">
            <a:xfrm flipH="1">
              <a:off x="4184" y="2073"/>
              <a:ext cx="3" cy="0"/>
            </a:xfrm>
            <a:prstGeom prst="line">
              <a:avLst/>
            </a:prstGeom>
            <a:noFill/>
            <a:ln w="7938">
              <a:solidFill>
                <a:srgbClr val="000000"/>
              </a:solidFill>
              <a:round/>
              <a:headEnd/>
              <a:tailEnd/>
            </a:ln>
          </p:spPr>
          <p:txBody>
            <a:bodyPr/>
            <a:lstStyle/>
            <a:p>
              <a:endParaRPr lang="en-US"/>
            </a:p>
          </p:txBody>
        </p:sp>
        <p:sp>
          <p:nvSpPr>
            <p:cNvPr id="5908" name="Line 793"/>
            <p:cNvSpPr>
              <a:spLocks noChangeShapeType="1"/>
            </p:cNvSpPr>
            <p:nvPr/>
          </p:nvSpPr>
          <p:spPr bwMode="auto">
            <a:xfrm flipH="1">
              <a:off x="4180" y="2073"/>
              <a:ext cx="4" cy="1"/>
            </a:xfrm>
            <a:prstGeom prst="line">
              <a:avLst/>
            </a:prstGeom>
            <a:noFill/>
            <a:ln w="7938">
              <a:solidFill>
                <a:srgbClr val="000000"/>
              </a:solidFill>
              <a:round/>
              <a:headEnd/>
              <a:tailEnd/>
            </a:ln>
          </p:spPr>
          <p:txBody>
            <a:bodyPr/>
            <a:lstStyle/>
            <a:p>
              <a:endParaRPr lang="en-US"/>
            </a:p>
          </p:txBody>
        </p:sp>
        <p:sp>
          <p:nvSpPr>
            <p:cNvPr id="5909" name="Line 794"/>
            <p:cNvSpPr>
              <a:spLocks noChangeShapeType="1"/>
            </p:cNvSpPr>
            <p:nvPr/>
          </p:nvSpPr>
          <p:spPr bwMode="auto">
            <a:xfrm flipH="1">
              <a:off x="4178" y="2074"/>
              <a:ext cx="2" cy="0"/>
            </a:xfrm>
            <a:prstGeom prst="line">
              <a:avLst/>
            </a:prstGeom>
            <a:noFill/>
            <a:ln w="7938">
              <a:solidFill>
                <a:srgbClr val="000000"/>
              </a:solidFill>
              <a:round/>
              <a:headEnd/>
              <a:tailEnd/>
            </a:ln>
          </p:spPr>
          <p:txBody>
            <a:bodyPr/>
            <a:lstStyle/>
            <a:p>
              <a:endParaRPr lang="en-US"/>
            </a:p>
          </p:txBody>
        </p:sp>
        <p:sp>
          <p:nvSpPr>
            <p:cNvPr id="5910" name="Line 795"/>
            <p:cNvSpPr>
              <a:spLocks noChangeShapeType="1"/>
            </p:cNvSpPr>
            <p:nvPr/>
          </p:nvSpPr>
          <p:spPr bwMode="auto">
            <a:xfrm flipH="1" flipV="1">
              <a:off x="4175" y="2073"/>
              <a:ext cx="3" cy="1"/>
            </a:xfrm>
            <a:prstGeom prst="line">
              <a:avLst/>
            </a:prstGeom>
            <a:noFill/>
            <a:ln w="7938">
              <a:solidFill>
                <a:srgbClr val="000000"/>
              </a:solidFill>
              <a:round/>
              <a:headEnd/>
              <a:tailEnd/>
            </a:ln>
          </p:spPr>
          <p:txBody>
            <a:bodyPr/>
            <a:lstStyle/>
            <a:p>
              <a:endParaRPr lang="en-US"/>
            </a:p>
          </p:txBody>
        </p:sp>
        <p:sp>
          <p:nvSpPr>
            <p:cNvPr id="5911" name="Line 796"/>
            <p:cNvSpPr>
              <a:spLocks noChangeShapeType="1"/>
            </p:cNvSpPr>
            <p:nvPr/>
          </p:nvSpPr>
          <p:spPr bwMode="auto">
            <a:xfrm flipH="1" flipV="1">
              <a:off x="4154" y="2064"/>
              <a:ext cx="21" cy="9"/>
            </a:xfrm>
            <a:prstGeom prst="line">
              <a:avLst/>
            </a:prstGeom>
            <a:noFill/>
            <a:ln w="7938">
              <a:solidFill>
                <a:srgbClr val="000000"/>
              </a:solidFill>
              <a:round/>
              <a:headEnd/>
              <a:tailEnd/>
            </a:ln>
          </p:spPr>
          <p:txBody>
            <a:bodyPr/>
            <a:lstStyle/>
            <a:p>
              <a:endParaRPr lang="en-US"/>
            </a:p>
          </p:txBody>
        </p:sp>
        <p:sp>
          <p:nvSpPr>
            <p:cNvPr id="5912" name="Line 797"/>
            <p:cNvSpPr>
              <a:spLocks noChangeShapeType="1"/>
            </p:cNvSpPr>
            <p:nvPr/>
          </p:nvSpPr>
          <p:spPr bwMode="auto">
            <a:xfrm flipH="1" flipV="1">
              <a:off x="4134" y="2054"/>
              <a:ext cx="20" cy="10"/>
            </a:xfrm>
            <a:prstGeom prst="line">
              <a:avLst/>
            </a:prstGeom>
            <a:noFill/>
            <a:ln w="7938">
              <a:solidFill>
                <a:srgbClr val="000000"/>
              </a:solidFill>
              <a:round/>
              <a:headEnd/>
              <a:tailEnd/>
            </a:ln>
          </p:spPr>
          <p:txBody>
            <a:bodyPr/>
            <a:lstStyle/>
            <a:p>
              <a:endParaRPr lang="en-US"/>
            </a:p>
          </p:txBody>
        </p:sp>
        <p:sp>
          <p:nvSpPr>
            <p:cNvPr id="5913" name="Line 798"/>
            <p:cNvSpPr>
              <a:spLocks noChangeShapeType="1"/>
            </p:cNvSpPr>
            <p:nvPr/>
          </p:nvSpPr>
          <p:spPr bwMode="auto">
            <a:xfrm flipH="1" flipV="1">
              <a:off x="4115" y="2042"/>
              <a:ext cx="19" cy="12"/>
            </a:xfrm>
            <a:prstGeom prst="line">
              <a:avLst/>
            </a:prstGeom>
            <a:noFill/>
            <a:ln w="7938">
              <a:solidFill>
                <a:srgbClr val="000000"/>
              </a:solidFill>
              <a:round/>
              <a:headEnd/>
              <a:tailEnd/>
            </a:ln>
          </p:spPr>
          <p:txBody>
            <a:bodyPr/>
            <a:lstStyle/>
            <a:p>
              <a:endParaRPr lang="en-US"/>
            </a:p>
          </p:txBody>
        </p:sp>
        <p:sp>
          <p:nvSpPr>
            <p:cNvPr id="5914" name="Line 799"/>
            <p:cNvSpPr>
              <a:spLocks noChangeShapeType="1"/>
            </p:cNvSpPr>
            <p:nvPr/>
          </p:nvSpPr>
          <p:spPr bwMode="auto">
            <a:xfrm flipH="1" flipV="1">
              <a:off x="4099" y="2027"/>
              <a:ext cx="16" cy="15"/>
            </a:xfrm>
            <a:prstGeom prst="line">
              <a:avLst/>
            </a:prstGeom>
            <a:noFill/>
            <a:ln w="7938">
              <a:solidFill>
                <a:srgbClr val="000000"/>
              </a:solidFill>
              <a:round/>
              <a:headEnd/>
              <a:tailEnd/>
            </a:ln>
          </p:spPr>
          <p:txBody>
            <a:bodyPr/>
            <a:lstStyle/>
            <a:p>
              <a:endParaRPr lang="en-US"/>
            </a:p>
          </p:txBody>
        </p:sp>
        <p:sp>
          <p:nvSpPr>
            <p:cNvPr id="5915" name="Line 800"/>
            <p:cNvSpPr>
              <a:spLocks noChangeShapeType="1"/>
            </p:cNvSpPr>
            <p:nvPr/>
          </p:nvSpPr>
          <p:spPr bwMode="auto">
            <a:xfrm flipH="1" flipV="1">
              <a:off x="4085" y="2010"/>
              <a:ext cx="14" cy="17"/>
            </a:xfrm>
            <a:prstGeom prst="line">
              <a:avLst/>
            </a:prstGeom>
            <a:noFill/>
            <a:ln w="7938">
              <a:solidFill>
                <a:srgbClr val="000000"/>
              </a:solidFill>
              <a:round/>
              <a:headEnd/>
              <a:tailEnd/>
            </a:ln>
          </p:spPr>
          <p:txBody>
            <a:bodyPr/>
            <a:lstStyle/>
            <a:p>
              <a:endParaRPr lang="en-US"/>
            </a:p>
          </p:txBody>
        </p:sp>
        <p:sp>
          <p:nvSpPr>
            <p:cNvPr id="5916" name="Line 801"/>
            <p:cNvSpPr>
              <a:spLocks noChangeShapeType="1"/>
            </p:cNvSpPr>
            <p:nvPr/>
          </p:nvSpPr>
          <p:spPr bwMode="auto">
            <a:xfrm flipH="1" flipV="1">
              <a:off x="4074" y="1997"/>
              <a:ext cx="11" cy="13"/>
            </a:xfrm>
            <a:prstGeom prst="line">
              <a:avLst/>
            </a:prstGeom>
            <a:noFill/>
            <a:ln w="7938">
              <a:solidFill>
                <a:srgbClr val="000000"/>
              </a:solidFill>
              <a:round/>
              <a:headEnd/>
              <a:tailEnd/>
            </a:ln>
          </p:spPr>
          <p:txBody>
            <a:bodyPr/>
            <a:lstStyle/>
            <a:p>
              <a:endParaRPr lang="en-US"/>
            </a:p>
          </p:txBody>
        </p:sp>
        <p:sp>
          <p:nvSpPr>
            <p:cNvPr id="5917" name="Line 802"/>
            <p:cNvSpPr>
              <a:spLocks noChangeShapeType="1"/>
            </p:cNvSpPr>
            <p:nvPr/>
          </p:nvSpPr>
          <p:spPr bwMode="auto">
            <a:xfrm flipH="1" flipV="1">
              <a:off x="4065" y="1981"/>
              <a:ext cx="9" cy="16"/>
            </a:xfrm>
            <a:prstGeom prst="line">
              <a:avLst/>
            </a:prstGeom>
            <a:noFill/>
            <a:ln w="7938">
              <a:solidFill>
                <a:srgbClr val="000000"/>
              </a:solidFill>
              <a:round/>
              <a:headEnd/>
              <a:tailEnd/>
            </a:ln>
          </p:spPr>
          <p:txBody>
            <a:bodyPr/>
            <a:lstStyle/>
            <a:p>
              <a:endParaRPr lang="en-US"/>
            </a:p>
          </p:txBody>
        </p:sp>
        <p:sp>
          <p:nvSpPr>
            <p:cNvPr id="5918" name="Line 803"/>
            <p:cNvSpPr>
              <a:spLocks noChangeShapeType="1"/>
            </p:cNvSpPr>
            <p:nvPr/>
          </p:nvSpPr>
          <p:spPr bwMode="auto">
            <a:xfrm flipH="1" flipV="1">
              <a:off x="4059" y="1963"/>
              <a:ext cx="6" cy="18"/>
            </a:xfrm>
            <a:prstGeom prst="line">
              <a:avLst/>
            </a:prstGeom>
            <a:noFill/>
            <a:ln w="7938">
              <a:solidFill>
                <a:srgbClr val="000000"/>
              </a:solidFill>
              <a:round/>
              <a:headEnd/>
              <a:tailEnd/>
            </a:ln>
          </p:spPr>
          <p:txBody>
            <a:bodyPr/>
            <a:lstStyle/>
            <a:p>
              <a:endParaRPr lang="en-US"/>
            </a:p>
          </p:txBody>
        </p:sp>
        <p:sp>
          <p:nvSpPr>
            <p:cNvPr id="5919" name="Line 804"/>
            <p:cNvSpPr>
              <a:spLocks noChangeShapeType="1"/>
            </p:cNvSpPr>
            <p:nvPr/>
          </p:nvSpPr>
          <p:spPr bwMode="auto">
            <a:xfrm flipH="1" flipV="1">
              <a:off x="4054" y="1938"/>
              <a:ext cx="5" cy="25"/>
            </a:xfrm>
            <a:prstGeom prst="line">
              <a:avLst/>
            </a:prstGeom>
            <a:noFill/>
            <a:ln w="7938">
              <a:solidFill>
                <a:srgbClr val="000000"/>
              </a:solidFill>
              <a:round/>
              <a:headEnd/>
              <a:tailEnd/>
            </a:ln>
          </p:spPr>
          <p:txBody>
            <a:bodyPr/>
            <a:lstStyle/>
            <a:p>
              <a:endParaRPr lang="en-US"/>
            </a:p>
          </p:txBody>
        </p:sp>
        <p:sp>
          <p:nvSpPr>
            <p:cNvPr id="5920" name="Line 805"/>
            <p:cNvSpPr>
              <a:spLocks noChangeShapeType="1"/>
            </p:cNvSpPr>
            <p:nvPr/>
          </p:nvSpPr>
          <p:spPr bwMode="auto">
            <a:xfrm flipV="1">
              <a:off x="4054" y="1913"/>
              <a:ext cx="0" cy="25"/>
            </a:xfrm>
            <a:prstGeom prst="line">
              <a:avLst/>
            </a:prstGeom>
            <a:noFill/>
            <a:ln w="7938">
              <a:solidFill>
                <a:srgbClr val="000000"/>
              </a:solidFill>
              <a:round/>
              <a:headEnd/>
              <a:tailEnd/>
            </a:ln>
          </p:spPr>
          <p:txBody>
            <a:bodyPr/>
            <a:lstStyle/>
            <a:p>
              <a:endParaRPr lang="en-US"/>
            </a:p>
          </p:txBody>
        </p:sp>
        <p:sp>
          <p:nvSpPr>
            <p:cNvPr id="5921" name="Line 806"/>
            <p:cNvSpPr>
              <a:spLocks noChangeShapeType="1"/>
            </p:cNvSpPr>
            <p:nvPr/>
          </p:nvSpPr>
          <p:spPr bwMode="auto">
            <a:xfrm flipV="1">
              <a:off x="4054" y="1889"/>
              <a:ext cx="5" cy="24"/>
            </a:xfrm>
            <a:prstGeom prst="line">
              <a:avLst/>
            </a:prstGeom>
            <a:noFill/>
            <a:ln w="7938">
              <a:solidFill>
                <a:srgbClr val="000000"/>
              </a:solidFill>
              <a:round/>
              <a:headEnd/>
              <a:tailEnd/>
            </a:ln>
          </p:spPr>
          <p:txBody>
            <a:bodyPr/>
            <a:lstStyle/>
            <a:p>
              <a:endParaRPr lang="en-US"/>
            </a:p>
          </p:txBody>
        </p:sp>
        <p:sp>
          <p:nvSpPr>
            <p:cNvPr id="5922" name="Line 807"/>
            <p:cNvSpPr>
              <a:spLocks noChangeShapeType="1"/>
            </p:cNvSpPr>
            <p:nvPr/>
          </p:nvSpPr>
          <p:spPr bwMode="auto">
            <a:xfrm flipH="1" flipV="1">
              <a:off x="4056" y="1886"/>
              <a:ext cx="3" cy="3"/>
            </a:xfrm>
            <a:prstGeom prst="line">
              <a:avLst/>
            </a:prstGeom>
            <a:noFill/>
            <a:ln w="7938">
              <a:solidFill>
                <a:srgbClr val="000000"/>
              </a:solidFill>
              <a:round/>
              <a:headEnd/>
              <a:tailEnd/>
            </a:ln>
          </p:spPr>
          <p:txBody>
            <a:bodyPr/>
            <a:lstStyle/>
            <a:p>
              <a:endParaRPr lang="en-US"/>
            </a:p>
          </p:txBody>
        </p:sp>
        <p:sp>
          <p:nvSpPr>
            <p:cNvPr id="5923" name="Line 808"/>
            <p:cNvSpPr>
              <a:spLocks noChangeShapeType="1"/>
            </p:cNvSpPr>
            <p:nvPr/>
          </p:nvSpPr>
          <p:spPr bwMode="auto">
            <a:xfrm flipV="1">
              <a:off x="4056" y="1885"/>
              <a:ext cx="2" cy="1"/>
            </a:xfrm>
            <a:prstGeom prst="line">
              <a:avLst/>
            </a:prstGeom>
            <a:noFill/>
            <a:ln w="7938">
              <a:solidFill>
                <a:srgbClr val="000000"/>
              </a:solidFill>
              <a:round/>
              <a:headEnd/>
              <a:tailEnd/>
            </a:ln>
          </p:spPr>
          <p:txBody>
            <a:bodyPr/>
            <a:lstStyle/>
            <a:p>
              <a:endParaRPr lang="en-US"/>
            </a:p>
          </p:txBody>
        </p:sp>
        <p:sp>
          <p:nvSpPr>
            <p:cNvPr id="5924" name="Line 809"/>
            <p:cNvSpPr>
              <a:spLocks noChangeShapeType="1"/>
            </p:cNvSpPr>
            <p:nvPr/>
          </p:nvSpPr>
          <p:spPr bwMode="auto">
            <a:xfrm flipV="1">
              <a:off x="4058" y="1884"/>
              <a:ext cx="0" cy="1"/>
            </a:xfrm>
            <a:prstGeom prst="line">
              <a:avLst/>
            </a:prstGeom>
            <a:noFill/>
            <a:ln w="7938">
              <a:solidFill>
                <a:srgbClr val="000000"/>
              </a:solidFill>
              <a:round/>
              <a:headEnd/>
              <a:tailEnd/>
            </a:ln>
          </p:spPr>
          <p:txBody>
            <a:bodyPr/>
            <a:lstStyle/>
            <a:p>
              <a:endParaRPr lang="en-US"/>
            </a:p>
          </p:txBody>
        </p:sp>
        <p:sp>
          <p:nvSpPr>
            <p:cNvPr id="5925" name="Line 810"/>
            <p:cNvSpPr>
              <a:spLocks noChangeShapeType="1"/>
            </p:cNvSpPr>
            <p:nvPr/>
          </p:nvSpPr>
          <p:spPr bwMode="auto">
            <a:xfrm flipV="1">
              <a:off x="4058" y="1882"/>
              <a:ext cx="2" cy="2"/>
            </a:xfrm>
            <a:prstGeom prst="line">
              <a:avLst/>
            </a:prstGeom>
            <a:noFill/>
            <a:ln w="7938">
              <a:solidFill>
                <a:srgbClr val="000000"/>
              </a:solidFill>
              <a:round/>
              <a:headEnd/>
              <a:tailEnd/>
            </a:ln>
          </p:spPr>
          <p:txBody>
            <a:bodyPr/>
            <a:lstStyle/>
            <a:p>
              <a:endParaRPr lang="en-US"/>
            </a:p>
          </p:txBody>
        </p:sp>
        <p:sp>
          <p:nvSpPr>
            <p:cNvPr id="5926" name="Line 812"/>
            <p:cNvSpPr>
              <a:spLocks noChangeShapeType="1"/>
            </p:cNvSpPr>
            <p:nvPr/>
          </p:nvSpPr>
          <p:spPr bwMode="auto">
            <a:xfrm flipV="1">
              <a:off x="4060" y="1879"/>
              <a:ext cx="0" cy="3"/>
            </a:xfrm>
            <a:prstGeom prst="line">
              <a:avLst/>
            </a:prstGeom>
            <a:noFill/>
            <a:ln w="7938">
              <a:solidFill>
                <a:srgbClr val="000000"/>
              </a:solidFill>
              <a:round/>
              <a:headEnd/>
              <a:tailEnd/>
            </a:ln>
          </p:spPr>
          <p:txBody>
            <a:bodyPr/>
            <a:lstStyle/>
            <a:p>
              <a:endParaRPr lang="en-US"/>
            </a:p>
          </p:txBody>
        </p:sp>
        <p:sp>
          <p:nvSpPr>
            <p:cNvPr id="5927" name="Line 813"/>
            <p:cNvSpPr>
              <a:spLocks noChangeShapeType="1"/>
            </p:cNvSpPr>
            <p:nvPr/>
          </p:nvSpPr>
          <p:spPr bwMode="auto">
            <a:xfrm flipV="1">
              <a:off x="4060" y="1855"/>
              <a:ext cx="12" cy="24"/>
            </a:xfrm>
            <a:prstGeom prst="line">
              <a:avLst/>
            </a:prstGeom>
            <a:noFill/>
            <a:ln w="7938">
              <a:solidFill>
                <a:srgbClr val="000000"/>
              </a:solidFill>
              <a:round/>
              <a:headEnd/>
              <a:tailEnd/>
            </a:ln>
          </p:spPr>
          <p:txBody>
            <a:bodyPr/>
            <a:lstStyle/>
            <a:p>
              <a:endParaRPr lang="en-US"/>
            </a:p>
          </p:txBody>
        </p:sp>
        <p:sp>
          <p:nvSpPr>
            <p:cNvPr id="5928" name="Line 814"/>
            <p:cNvSpPr>
              <a:spLocks noChangeShapeType="1"/>
            </p:cNvSpPr>
            <p:nvPr/>
          </p:nvSpPr>
          <p:spPr bwMode="auto">
            <a:xfrm flipV="1">
              <a:off x="4072" y="1832"/>
              <a:ext cx="16" cy="23"/>
            </a:xfrm>
            <a:prstGeom prst="line">
              <a:avLst/>
            </a:prstGeom>
            <a:noFill/>
            <a:ln w="7938">
              <a:solidFill>
                <a:srgbClr val="000000"/>
              </a:solidFill>
              <a:round/>
              <a:headEnd/>
              <a:tailEnd/>
            </a:ln>
          </p:spPr>
          <p:txBody>
            <a:bodyPr/>
            <a:lstStyle/>
            <a:p>
              <a:endParaRPr lang="en-US"/>
            </a:p>
          </p:txBody>
        </p:sp>
        <p:sp>
          <p:nvSpPr>
            <p:cNvPr id="5929" name="Line 815"/>
            <p:cNvSpPr>
              <a:spLocks noChangeShapeType="1"/>
            </p:cNvSpPr>
            <p:nvPr/>
          </p:nvSpPr>
          <p:spPr bwMode="auto">
            <a:xfrm flipV="1">
              <a:off x="4088" y="1811"/>
              <a:ext cx="20" cy="21"/>
            </a:xfrm>
            <a:prstGeom prst="line">
              <a:avLst/>
            </a:prstGeom>
            <a:noFill/>
            <a:ln w="7938">
              <a:solidFill>
                <a:srgbClr val="000000"/>
              </a:solidFill>
              <a:round/>
              <a:headEnd/>
              <a:tailEnd/>
            </a:ln>
          </p:spPr>
          <p:txBody>
            <a:bodyPr/>
            <a:lstStyle/>
            <a:p>
              <a:endParaRPr lang="en-US"/>
            </a:p>
          </p:txBody>
        </p:sp>
        <p:sp>
          <p:nvSpPr>
            <p:cNvPr id="5930" name="Line 816"/>
            <p:cNvSpPr>
              <a:spLocks noChangeShapeType="1"/>
            </p:cNvSpPr>
            <p:nvPr/>
          </p:nvSpPr>
          <p:spPr bwMode="auto">
            <a:xfrm flipV="1">
              <a:off x="4108" y="1794"/>
              <a:ext cx="24" cy="17"/>
            </a:xfrm>
            <a:prstGeom prst="line">
              <a:avLst/>
            </a:prstGeom>
            <a:noFill/>
            <a:ln w="7938">
              <a:solidFill>
                <a:srgbClr val="000000"/>
              </a:solidFill>
              <a:round/>
              <a:headEnd/>
              <a:tailEnd/>
            </a:ln>
          </p:spPr>
          <p:txBody>
            <a:bodyPr/>
            <a:lstStyle/>
            <a:p>
              <a:endParaRPr lang="en-US"/>
            </a:p>
          </p:txBody>
        </p:sp>
        <p:sp>
          <p:nvSpPr>
            <p:cNvPr id="5931" name="Line 817"/>
            <p:cNvSpPr>
              <a:spLocks noChangeShapeType="1"/>
            </p:cNvSpPr>
            <p:nvPr/>
          </p:nvSpPr>
          <p:spPr bwMode="auto">
            <a:xfrm flipV="1">
              <a:off x="4132" y="1781"/>
              <a:ext cx="27" cy="13"/>
            </a:xfrm>
            <a:prstGeom prst="line">
              <a:avLst/>
            </a:prstGeom>
            <a:noFill/>
            <a:ln w="7938">
              <a:solidFill>
                <a:srgbClr val="000000"/>
              </a:solidFill>
              <a:round/>
              <a:headEnd/>
              <a:tailEnd/>
            </a:ln>
          </p:spPr>
          <p:txBody>
            <a:bodyPr/>
            <a:lstStyle/>
            <a:p>
              <a:endParaRPr lang="en-US"/>
            </a:p>
          </p:txBody>
        </p:sp>
        <p:sp>
          <p:nvSpPr>
            <p:cNvPr id="5932" name="Line 818"/>
            <p:cNvSpPr>
              <a:spLocks noChangeShapeType="1"/>
            </p:cNvSpPr>
            <p:nvPr/>
          </p:nvSpPr>
          <p:spPr bwMode="auto">
            <a:xfrm flipV="1">
              <a:off x="4159" y="1773"/>
              <a:ext cx="29" cy="8"/>
            </a:xfrm>
            <a:prstGeom prst="line">
              <a:avLst/>
            </a:prstGeom>
            <a:noFill/>
            <a:ln w="7938">
              <a:solidFill>
                <a:srgbClr val="000000"/>
              </a:solidFill>
              <a:round/>
              <a:headEnd/>
              <a:tailEnd/>
            </a:ln>
          </p:spPr>
          <p:txBody>
            <a:bodyPr/>
            <a:lstStyle/>
            <a:p>
              <a:endParaRPr lang="en-US"/>
            </a:p>
          </p:txBody>
        </p:sp>
        <p:sp>
          <p:nvSpPr>
            <p:cNvPr id="5933" name="Line 819"/>
            <p:cNvSpPr>
              <a:spLocks noChangeShapeType="1"/>
            </p:cNvSpPr>
            <p:nvPr/>
          </p:nvSpPr>
          <p:spPr bwMode="auto">
            <a:xfrm flipV="1">
              <a:off x="4188" y="1772"/>
              <a:ext cx="30" cy="1"/>
            </a:xfrm>
            <a:prstGeom prst="line">
              <a:avLst/>
            </a:prstGeom>
            <a:noFill/>
            <a:ln w="7938">
              <a:solidFill>
                <a:srgbClr val="000000"/>
              </a:solidFill>
              <a:round/>
              <a:headEnd/>
              <a:tailEnd/>
            </a:ln>
          </p:spPr>
          <p:txBody>
            <a:bodyPr/>
            <a:lstStyle/>
            <a:p>
              <a:endParaRPr lang="en-US"/>
            </a:p>
          </p:txBody>
        </p:sp>
        <p:sp>
          <p:nvSpPr>
            <p:cNvPr id="5934" name="Line 820"/>
            <p:cNvSpPr>
              <a:spLocks noChangeShapeType="1"/>
            </p:cNvSpPr>
            <p:nvPr/>
          </p:nvSpPr>
          <p:spPr bwMode="auto">
            <a:xfrm>
              <a:off x="4218" y="1772"/>
              <a:ext cx="30" cy="3"/>
            </a:xfrm>
            <a:prstGeom prst="line">
              <a:avLst/>
            </a:prstGeom>
            <a:noFill/>
            <a:ln w="7938">
              <a:solidFill>
                <a:srgbClr val="000000"/>
              </a:solidFill>
              <a:round/>
              <a:headEnd/>
              <a:tailEnd/>
            </a:ln>
          </p:spPr>
          <p:txBody>
            <a:bodyPr/>
            <a:lstStyle/>
            <a:p>
              <a:endParaRPr lang="en-US"/>
            </a:p>
          </p:txBody>
        </p:sp>
        <p:sp>
          <p:nvSpPr>
            <p:cNvPr id="5935" name="Line 821"/>
            <p:cNvSpPr>
              <a:spLocks noChangeShapeType="1"/>
            </p:cNvSpPr>
            <p:nvPr/>
          </p:nvSpPr>
          <p:spPr bwMode="auto">
            <a:xfrm>
              <a:off x="4248" y="1775"/>
              <a:ext cx="29" cy="8"/>
            </a:xfrm>
            <a:prstGeom prst="line">
              <a:avLst/>
            </a:prstGeom>
            <a:noFill/>
            <a:ln w="7938">
              <a:solidFill>
                <a:srgbClr val="000000"/>
              </a:solidFill>
              <a:round/>
              <a:headEnd/>
              <a:tailEnd/>
            </a:ln>
          </p:spPr>
          <p:txBody>
            <a:bodyPr/>
            <a:lstStyle/>
            <a:p>
              <a:endParaRPr lang="en-US"/>
            </a:p>
          </p:txBody>
        </p:sp>
        <p:sp>
          <p:nvSpPr>
            <p:cNvPr id="5936" name="Line 822"/>
            <p:cNvSpPr>
              <a:spLocks noChangeShapeType="1"/>
            </p:cNvSpPr>
            <p:nvPr/>
          </p:nvSpPr>
          <p:spPr bwMode="auto">
            <a:xfrm>
              <a:off x="4277" y="1783"/>
              <a:ext cx="27" cy="13"/>
            </a:xfrm>
            <a:prstGeom prst="line">
              <a:avLst/>
            </a:prstGeom>
            <a:noFill/>
            <a:ln w="7938">
              <a:solidFill>
                <a:srgbClr val="000000"/>
              </a:solidFill>
              <a:round/>
              <a:headEnd/>
              <a:tailEnd/>
            </a:ln>
          </p:spPr>
          <p:txBody>
            <a:bodyPr/>
            <a:lstStyle/>
            <a:p>
              <a:endParaRPr lang="en-US"/>
            </a:p>
          </p:txBody>
        </p:sp>
        <p:sp>
          <p:nvSpPr>
            <p:cNvPr id="5937" name="Line 823"/>
            <p:cNvSpPr>
              <a:spLocks noChangeShapeType="1"/>
            </p:cNvSpPr>
            <p:nvPr/>
          </p:nvSpPr>
          <p:spPr bwMode="auto">
            <a:xfrm>
              <a:off x="4304" y="1796"/>
              <a:ext cx="24" cy="17"/>
            </a:xfrm>
            <a:prstGeom prst="line">
              <a:avLst/>
            </a:prstGeom>
            <a:noFill/>
            <a:ln w="7938">
              <a:solidFill>
                <a:srgbClr val="000000"/>
              </a:solidFill>
              <a:round/>
              <a:headEnd/>
              <a:tailEnd/>
            </a:ln>
          </p:spPr>
          <p:txBody>
            <a:bodyPr/>
            <a:lstStyle/>
            <a:p>
              <a:endParaRPr lang="en-US"/>
            </a:p>
          </p:txBody>
        </p:sp>
        <p:sp>
          <p:nvSpPr>
            <p:cNvPr id="5938" name="Line 824"/>
            <p:cNvSpPr>
              <a:spLocks noChangeShapeType="1"/>
            </p:cNvSpPr>
            <p:nvPr/>
          </p:nvSpPr>
          <p:spPr bwMode="auto">
            <a:xfrm>
              <a:off x="4328" y="1813"/>
              <a:ext cx="21" cy="21"/>
            </a:xfrm>
            <a:prstGeom prst="line">
              <a:avLst/>
            </a:prstGeom>
            <a:noFill/>
            <a:ln w="7938">
              <a:solidFill>
                <a:srgbClr val="000000"/>
              </a:solidFill>
              <a:round/>
              <a:headEnd/>
              <a:tailEnd/>
            </a:ln>
          </p:spPr>
          <p:txBody>
            <a:bodyPr/>
            <a:lstStyle/>
            <a:p>
              <a:endParaRPr lang="en-US"/>
            </a:p>
          </p:txBody>
        </p:sp>
        <p:sp>
          <p:nvSpPr>
            <p:cNvPr id="5939" name="Line 825"/>
            <p:cNvSpPr>
              <a:spLocks noChangeShapeType="1"/>
            </p:cNvSpPr>
            <p:nvPr/>
          </p:nvSpPr>
          <p:spPr bwMode="auto">
            <a:xfrm>
              <a:off x="4349" y="1834"/>
              <a:ext cx="17" cy="27"/>
            </a:xfrm>
            <a:prstGeom prst="line">
              <a:avLst/>
            </a:prstGeom>
            <a:noFill/>
            <a:ln w="7938">
              <a:solidFill>
                <a:srgbClr val="000000"/>
              </a:solidFill>
              <a:round/>
              <a:headEnd/>
              <a:tailEnd/>
            </a:ln>
          </p:spPr>
          <p:txBody>
            <a:bodyPr/>
            <a:lstStyle/>
            <a:p>
              <a:endParaRPr lang="en-US"/>
            </a:p>
          </p:txBody>
        </p:sp>
        <p:sp>
          <p:nvSpPr>
            <p:cNvPr id="5940" name="Freeform 826"/>
            <p:cNvSpPr>
              <a:spLocks/>
            </p:cNvSpPr>
            <p:nvPr/>
          </p:nvSpPr>
          <p:spPr bwMode="auto">
            <a:xfrm>
              <a:off x="4087" y="1782"/>
              <a:ext cx="270" cy="278"/>
            </a:xfrm>
            <a:custGeom>
              <a:avLst/>
              <a:gdLst>
                <a:gd name="T0" fmla="*/ 158 w 270"/>
                <a:gd name="T1" fmla="*/ 4 h 278"/>
                <a:gd name="T2" fmla="*/ 201 w 270"/>
                <a:gd name="T3" fmla="*/ 21 h 278"/>
                <a:gd name="T4" fmla="*/ 223 w 270"/>
                <a:gd name="T5" fmla="*/ 34 h 278"/>
                <a:gd name="T6" fmla="*/ 245 w 270"/>
                <a:gd name="T7" fmla="*/ 53 h 278"/>
                <a:gd name="T8" fmla="*/ 265 w 270"/>
                <a:gd name="T9" fmla="*/ 82 h 278"/>
                <a:gd name="T10" fmla="*/ 262 w 270"/>
                <a:gd name="T11" fmla="*/ 118 h 278"/>
                <a:gd name="T12" fmla="*/ 256 w 270"/>
                <a:gd name="T13" fmla="*/ 154 h 278"/>
                <a:gd name="T14" fmla="*/ 257 w 270"/>
                <a:gd name="T15" fmla="*/ 190 h 278"/>
                <a:gd name="T16" fmla="*/ 261 w 270"/>
                <a:gd name="T17" fmla="*/ 206 h 278"/>
                <a:gd name="T18" fmla="*/ 252 w 270"/>
                <a:gd name="T19" fmla="*/ 220 h 278"/>
                <a:gd name="T20" fmla="*/ 237 w 270"/>
                <a:gd name="T21" fmla="*/ 238 h 278"/>
                <a:gd name="T22" fmla="*/ 217 w 270"/>
                <a:gd name="T23" fmla="*/ 250 h 278"/>
                <a:gd name="T24" fmla="*/ 196 w 270"/>
                <a:gd name="T25" fmla="*/ 265 h 278"/>
                <a:gd name="T26" fmla="*/ 165 w 270"/>
                <a:gd name="T27" fmla="*/ 275 h 278"/>
                <a:gd name="T28" fmla="*/ 122 w 270"/>
                <a:gd name="T29" fmla="*/ 278 h 278"/>
                <a:gd name="T30" fmla="*/ 90 w 270"/>
                <a:gd name="T31" fmla="*/ 274 h 278"/>
                <a:gd name="T32" fmla="*/ 77 w 270"/>
                <a:gd name="T33" fmla="*/ 270 h 278"/>
                <a:gd name="T34" fmla="*/ 66 w 270"/>
                <a:gd name="T35" fmla="*/ 265 h 278"/>
                <a:gd name="T36" fmla="*/ 42 w 270"/>
                <a:gd name="T37" fmla="*/ 252 h 278"/>
                <a:gd name="T38" fmla="*/ 31 w 270"/>
                <a:gd name="T39" fmla="*/ 244 h 278"/>
                <a:gd name="T40" fmla="*/ 25 w 270"/>
                <a:gd name="T41" fmla="*/ 238 h 278"/>
                <a:gd name="T42" fmla="*/ 70 w 270"/>
                <a:gd name="T43" fmla="*/ 260 h 278"/>
                <a:gd name="T44" fmla="*/ 122 w 270"/>
                <a:gd name="T45" fmla="*/ 266 h 278"/>
                <a:gd name="T46" fmla="*/ 126 w 270"/>
                <a:gd name="T47" fmla="*/ 266 h 278"/>
                <a:gd name="T48" fmla="*/ 150 w 270"/>
                <a:gd name="T49" fmla="*/ 260 h 278"/>
                <a:gd name="T50" fmla="*/ 191 w 270"/>
                <a:gd name="T51" fmla="*/ 238 h 278"/>
                <a:gd name="T52" fmla="*/ 221 w 270"/>
                <a:gd name="T53" fmla="*/ 204 h 278"/>
                <a:gd name="T54" fmla="*/ 232 w 270"/>
                <a:gd name="T55" fmla="*/ 177 h 278"/>
                <a:gd name="T56" fmla="*/ 240 w 270"/>
                <a:gd name="T57" fmla="*/ 138 h 278"/>
                <a:gd name="T58" fmla="*/ 225 w 270"/>
                <a:gd name="T59" fmla="*/ 88 h 278"/>
                <a:gd name="T60" fmla="*/ 188 w 270"/>
                <a:gd name="T61" fmla="*/ 49 h 278"/>
                <a:gd name="T62" fmla="*/ 147 w 270"/>
                <a:gd name="T63" fmla="*/ 30 h 278"/>
                <a:gd name="T64" fmla="*/ 102 w 270"/>
                <a:gd name="T65" fmla="*/ 23 h 278"/>
                <a:gd name="T66" fmla="*/ 56 w 270"/>
                <a:gd name="T67" fmla="*/ 35 h 278"/>
                <a:gd name="T68" fmla="*/ 15 w 270"/>
                <a:gd name="T69" fmla="*/ 58 h 278"/>
                <a:gd name="T70" fmla="*/ 13 w 270"/>
                <a:gd name="T71" fmla="*/ 53 h 278"/>
                <a:gd name="T72" fmla="*/ 57 w 270"/>
                <a:gd name="T73" fmla="*/ 19 h 278"/>
                <a:gd name="T74" fmla="*/ 113 w 270"/>
                <a:gd name="T75" fmla="*/ 1 h 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278"/>
                <a:gd name="T116" fmla="*/ 270 w 270"/>
                <a:gd name="T117" fmla="*/ 278 h 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278">
                  <a:moveTo>
                    <a:pt x="136" y="0"/>
                  </a:moveTo>
                  <a:lnTo>
                    <a:pt x="158" y="4"/>
                  </a:lnTo>
                  <a:lnTo>
                    <a:pt x="181" y="11"/>
                  </a:lnTo>
                  <a:lnTo>
                    <a:pt x="201" y="21"/>
                  </a:lnTo>
                  <a:lnTo>
                    <a:pt x="212" y="26"/>
                  </a:lnTo>
                  <a:lnTo>
                    <a:pt x="223" y="34"/>
                  </a:lnTo>
                  <a:lnTo>
                    <a:pt x="235" y="43"/>
                  </a:lnTo>
                  <a:lnTo>
                    <a:pt x="245" y="53"/>
                  </a:lnTo>
                  <a:lnTo>
                    <a:pt x="255" y="67"/>
                  </a:lnTo>
                  <a:lnTo>
                    <a:pt x="265" y="82"/>
                  </a:lnTo>
                  <a:lnTo>
                    <a:pt x="270" y="101"/>
                  </a:lnTo>
                  <a:lnTo>
                    <a:pt x="262" y="118"/>
                  </a:lnTo>
                  <a:lnTo>
                    <a:pt x="257" y="136"/>
                  </a:lnTo>
                  <a:lnTo>
                    <a:pt x="256" y="154"/>
                  </a:lnTo>
                  <a:lnTo>
                    <a:pt x="256" y="182"/>
                  </a:lnTo>
                  <a:lnTo>
                    <a:pt x="257" y="190"/>
                  </a:lnTo>
                  <a:lnTo>
                    <a:pt x="260" y="198"/>
                  </a:lnTo>
                  <a:lnTo>
                    <a:pt x="261" y="206"/>
                  </a:lnTo>
                  <a:lnTo>
                    <a:pt x="259" y="213"/>
                  </a:lnTo>
                  <a:lnTo>
                    <a:pt x="252" y="220"/>
                  </a:lnTo>
                  <a:lnTo>
                    <a:pt x="246" y="229"/>
                  </a:lnTo>
                  <a:lnTo>
                    <a:pt x="237" y="238"/>
                  </a:lnTo>
                  <a:lnTo>
                    <a:pt x="227" y="245"/>
                  </a:lnTo>
                  <a:lnTo>
                    <a:pt x="217" y="250"/>
                  </a:lnTo>
                  <a:lnTo>
                    <a:pt x="208" y="258"/>
                  </a:lnTo>
                  <a:lnTo>
                    <a:pt x="196" y="265"/>
                  </a:lnTo>
                  <a:lnTo>
                    <a:pt x="183" y="269"/>
                  </a:lnTo>
                  <a:lnTo>
                    <a:pt x="165" y="275"/>
                  </a:lnTo>
                  <a:lnTo>
                    <a:pt x="143" y="278"/>
                  </a:lnTo>
                  <a:lnTo>
                    <a:pt x="122" y="278"/>
                  </a:lnTo>
                  <a:lnTo>
                    <a:pt x="103" y="274"/>
                  </a:lnTo>
                  <a:lnTo>
                    <a:pt x="90" y="274"/>
                  </a:lnTo>
                  <a:lnTo>
                    <a:pt x="82" y="272"/>
                  </a:lnTo>
                  <a:lnTo>
                    <a:pt x="77" y="270"/>
                  </a:lnTo>
                  <a:lnTo>
                    <a:pt x="73" y="269"/>
                  </a:lnTo>
                  <a:lnTo>
                    <a:pt x="66" y="265"/>
                  </a:lnTo>
                  <a:lnTo>
                    <a:pt x="48" y="258"/>
                  </a:lnTo>
                  <a:lnTo>
                    <a:pt x="42" y="252"/>
                  </a:lnTo>
                  <a:lnTo>
                    <a:pt x="38" y="251"/>
                  </a:lnTo>
                  <a:lnTo>
                    <a:pt x="31" y="244"/>
                  </a:lnTo>
                  <a:lnTo>
                    <a:pt x="28" y="241"/>
                  </a:lnTo>
                  <a:lnTo>
                    <a:pt x="25" y="238"/>
                  </a:lnTo>
                  <a:lnTo>
                    <a:pt x="46" y="250"/>
                  </a:lnTo>
                  <a:lnTo>
                    <a:pt x="70" y="260"/>
                  </a:lnTo>
                  <a:lnTo>
                    <a:pt x="96" y="266"/>
                  </a:lnTo>
                  <a:lnTo>
                    <a:pt x="122" y="266"/>
                  </a:lnTo>
                  <a:lnTo>
                    <a:pt x="125" y="267"/>
                  </a:lnTo>
                  <a:lnTo>
                    <a:pt x="126" y="266"/>
                  </a:lnTo>
                  <a:lnTo>
                    <a:pt x="126" y="264"/>
                  </a:lnTo>
                  <a:lnTo>
                    <a:pt x="150" y="260"/>
                  </a:lnTo>
                  <a:lnTo>
                    <a:pt x="171" y="251"/>
                  </a:lnTo>
                  <a:lnTo>
                    <a:pt x="191" y="238"/>
                  </a:lnTo>
                  <a:lnTo>
                    <a:pt x="207" y="222"/>
                  </a:lnTo>
                  <a:lnTo>
                    <a:pt x="221" y="204"/>
                  </a:lnTo>
                  <a:lnTo>
                    <a:pt x="232" y="183"/>
                  </a:lnTo>
                  <a:lnTo>
                    <a:pt x="232" y="177"/>
                  </a:lnTo>
                  <a:lnTo>
                    <a:pt x="237" y="163"/>
                  </a:lnTo>
                  <a:lnTo>
                    <a:pt x="240" y="138"/>
                  </a:lnTo>
                  <a:lnTo>
                    <a:pt x="235" y="112"/>
                  </a:lnTo>
                  <a:lnTo>
                    <a:pt x="225" y="88"/>
                  </a:lnTo>
                  <a:lnTo>
                    <a:pt x="208" y="66"/>
                  </a:lnTo>
                  <a:lnTo>
                    <a:pt x="188" y="49"/>
                  </a:lnTo>
                  <a:lnTo>
                    <a:pt x="168" y="37"/>
                  </a:lnTo>
                  <a:lnTo>
                    <a:pt x="147" y="30"/>
                  </a:lnTo>
                  <a:lnTo>
                    <a:pt x="126" y="26"/>
                  </a:lnTo>
                  <a:lnTo>
                    <a:pt x="102" y="23"/>
                  </a:lnTo>
                  <a:lnTo>
                    <a:pt x="78" y="28"/>
                  </a:lnTo>
                  <a:lnTo>
                    <a:pt x="56" y="35"/>
                  </a:lnTo>
                  <a:lnTo>
                    <a:pt x="35" y="45"/>
                  </a:lnTo>
                  <a:lnTo>
                    <a:pt x="15" y="58"/>
                  </a:lnTo>
                  <a:lnTo>
                    <a:pt x="0" y="75"/>
                  </a:lnTo>
                  <a:lnTo>
                    <a:pt x="13" y="53"/>
                  </a:lnTo>
                  <a:lnTo>
                    <a:pt x="33" y="35"/>
                  </a:lnTo>
                  <a:lnTo>
                    <a:pt x="57" y="19"/>
                  </a:lnTo>
                  <a:lnTo>
                    <a:pt x="85" y="7"/>
                  </a:lnTo>
                  <a:lnTo>
                    <a:pt x="113" y="1"/>
                  </a:lnTo>
                  <a:lnTo>
                    <a:pt x="136" y="0"/>
                  </a:lnTo>
                  <a:close/>
                </a:path>
              </a:pathLst>
            </a:custGeom>
            <a:solidFill>
              <a:srgbClr val="FFFFFF"/>
            </a:solidFill>
            <a:ln w="0">
              <a:solidFill>
                <a:srgbClr val="FFFFFF"/>
              </a:solidFill>
              <a:prstDash val="solid"/>
              <a:round/>
              <a:headEnd/>
              <a:tailEnd/>
            </a:ln>
          </p:spPr>
          <p:txBody>
            <a:bodyPr/>
            <a:lstStyle/>
            <a:p>
              <a:endParaRPr lang="en-US"/>
            </a:p>
          </p:txBody>
        </p:sp>
        <p:sp>
          <p:nvSpPr>
            <p:cNvPr id="5941" name="Freeform 827"/>
            <p:cNvSpPr>
              <a:spLocks/>
            </p:cNvSpPr>
            <p:nvPr/>
          </p:nvSpPr>
          <p:spPr bwMode="auto">
            <a:xfrm>
              <a:off x="3777" y="1788"/>
              <a:ext cx="231" cy="86"/>
            </a:xfrm>
            <a:custGeom>
              <a:avLst/>
              <a:gdLst>
                <a:gd name="T0" fmla="*/ 22 w 231"/>
                <a:gd name="T1" fmla="*/ 0 h 86"/>
                <a:gd name="T2" fmla="*/ 52 w 231"/>
                <a:gd name="T3" fmla="*/ 14 h 86"/>
                <a:gd name="T4" fmla="*/ 83 w 231"/>
                <a:gd name="T5" fmla="*/ 27 h 86"/>
                <a:gd name="T6" fmla="*/ 114 w 231"/>
                <a:gd name="T7" fmla="*/ 37 h 86"/>
                <a:gd name="T8" fmla="*/ 147 w 231"/>
                <a:gd name="T9" fmla="*/ 49 h 86"/>
                <a:gd name="T10" fmla="*/ 179 w 231"/>
                <a:gd name="T11" fmla="*/ 62 h 86"/>
                <a:gd name="T12" fmla="*/ 189 w 231"/>
                <a:gd name="T13" fmla="*/ 62 h 86"/>
                <a:gd name="T14" fmla="*/ 198 w 231"/>
                <a:gd name="T15" fmla="*/ 65 h 86"/>
                <a:gd name="T16" fmla="*/ 206 w 231"/>
                <a:gd name="T17" fmla="*/ 71 h 86"/>
                <a:gd name="T18" fmla="*/ 213 w 231"/>
                <a:gd name="T19" fmla="*/ 78 h 86"/>
                <a:gd name="T20" fmla="*/ 221 w 231"/>
                <a:gd name="T21" fmla="*/ 82 h 86"/>
                <a:gd name="T22" fmla="*/ 231 w 231"/>
                <a:gd name="T23" fmla="*/ 84 h 86"/>
                <a:gd name="T24" fmla="*/ 219 w 231"/>
                <a:gd name="T25" fmla="*/ 86 h 86"/>
                <a:gd name="T26" fmla="*/ 207 w 231"/>
                <a:gd name="T27" fmla="*/ 86 h 86"/>
                <a:gd name="T28" fmla="*/ 194 w 231"/>
                <a:gd name="T29" fmla="*/ 83 h 86"/>
                <a:gd name="T30" fmla="*/ 183 w 231"/>
                <a:gd name="T31" fmla="*/ 79 h 86"/>
                <a:gd name="T32" fmla="*/ 181 w 231"/>
                <a:gd name="T33" fmla="*/ 80 h 86"/>
                <a:gd name="T34" fmla="*/ 178 w 231"/>
                <a:gd name="T35" fmla="*/ 79 h 86"/>
                <a:gd name="T36" fmla="*/ 174 w 231"/>
                <a:gd name="T37" fmla="*/ 79 h 86"/>
                <a:gd name="T38" fmla="*/ 167 w 231"/>
                <a:gd name="T39" fmla="*/ 76 h 86"/>
                <a:gd name="T40" fmla="*/ 133 w 231"/>
                <a:gd name="T41" fmla="*/ 72 h 86"/>
                <a:gd name="T42" fmla="*/ 66 w 231"/>
                <a:gd name="T43" fmla="*/ 58 h 86"/>
                <a:gd name="T44" fmla="*/ 33 w 231"/>
                <a:gd name="T45" fmla="*/ 53 h 86"/>
                <a:gd name="T46" fmla="*/ 29 w 231"/>
                <a:gd name="T47" fmla="*/ 52 h 86"/>
                <a:gd name="T48" fmla="*/ 18 w 231"/>
                <a:gd name="T49" fmla="*/ 52 h 86"/>
                <a:gd name="T50" fmla="*/ 13 w 231"/>
                <a:gd name="T51" fmla="*/ 53 h 86"/>
                <a:gd name="T52" fmla="*/ 9 w 231"/>
                <a:gd name="T53" fmla="*/ 51 h 86"/>
                <a:gd name="T54" fmla="*/ 7 w 231"/>
                <a:gd name="T55" fmla="*/ 47 h 86"/>
                <a:gd name="T56" fmla="*/ 0 w 231"/>
                <a:gd name="T57" fmla="*/ 49 h 86"/>
                <a:gd name="T58" fmla="*/ 5 w 231"/>
                <a:gd name="T59" fmla="*/ 37 h 86"/>
                <a:gd name="T60" fmla="*/ 9 w 231"/>
                <a:gd name="T61" fmla="*/ 24 h 86"/>
                <a:gd name="T62" fmla="*/ 14 w 231"/>
                <a:gd name="T63" fmla="*/ 12 h 86"/>
                <a:gd name="T64" fmla="*/ 22 w 231"/>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86"/>
                <a:gd name="T101" fmla="*/ 231 w 231"/>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86">
                  <a:moveTo>
                    <a:pt x="22" y="0"/>
                  </a:moveTo>
                  <a:lnTo>
                    <a:pt x="52" y="14"/>
                  </a:lnTo>
                  <a:lnTo>
                    <a:pt x="83" y="27"/>
                  </a:lnTo>
                  <a:lnTo>
                    <a:pt x="114" y="37"/>
                  </a:lnTo>
                  <a:lnTo>
                    <a:pt x="147" y="49"/>
                  </a:lnTo>
                  <a:lnTo>
                    <a:pt x="179" y="62"/>
                  </a:lnTo>
                  <a:lnTo>
                    <a:pt x="189" y="62"/>
                  </a:lnTo>
                  <a:lnTo>
                    <a:pt x="198" y="65"/>
                  </a:lnTo>
                  <a:lnTo>
                    <a:pt x="206" y="71"/>
                  </a:lnTo>
                  <a:lnTo>
                    <a:pt x="213" y="78"/>
                  </a:lnTo>
                  <a:lnTo>
                    <a:pt x="221" y="82"/>
                  </a:lnTo>
                  <a:lnTo>
                    <a:pt x="231" y="84"/>
                  </a:lnTo>
                  <a:lnTo>
                    <a:pt x="219" y="86"/>
                  </a:lnTo>
                  <a:lnTo>
                    <a:pt x="207" y="86"/>
                  </a:lnTo>
                  <a:lnTo>
                    <a:pt x="194" y="83"/>
                  </a:lnTo>
                  <a:lnTo>
                    <a:pt x="183" y="79"/>
                  </a:lnTo>
                  <a:lnTo>
                    <a:pt x="181" y="80"/>
                  </a:lnTo>
                  <a:lnTo>
                    <a:pt x="178" y="79"/>
                  </a:lnTo>
                  <a:lnTo>
                    <a:pt x="174" y="79"/>
                  </a:lnTo>
                  <a:lnTo>
                    <a:pt x="167" y="76"/>
                  </a:lnTo>
                  <a:lnTo>
                    <a:pt x="133" y="72"/>
                  </a:lnTo>
                  <a:lnTo>
                    <a:pt x="66" y="58"/>
                  </a:lnTo>
                  <a:lnTo>
                    <a:pt x="33" y="53"/>
                  </a:lnTo>
                  <a:lnTo>
                    <a:pt x="29" y="52"/>
                  </a:lnTo>
                  <a:lnTo>
                    <a:pt x="18" y="52"/>
                  </a:lnTo>
                  <a:lnTo>
                    <a:pt x="13" y="53"/>
                  </a:lnTo>
                  <a:lnTo>
                    <a:pt x="9" y="51"/>
                  </a:lnTo>
                  <a:lnTo>
                    <a:pt x="7" y="47"/>
                  </a:lnTo>
                  <a:lnTo>
                    <a:pt x="0" y="49"/>
                  </a:lnTo>
                  <a:lnTo>
                    <a:pt x="5" y="37"/>
                  </a:lnTo>
                  <a:lnTo>
                    <a:pt x="9" y="24"/>
                  </a:lnTo>
                  <a:lnTo>
                    <a:pt x="14" y="12"/>
                  </a:lnTo>
                  <a:lnTo>
                    <a:pt x="22" y="0"/>
                  </a:lnTo>
                  <a:close/>
                </a:path>
              </a:pathLst>
            </a:custGeom>
            <a:solidFill>
              <a:srgbClr val="000000"/>
            </a:solidFill>
            <a:ln w="0">
              <a:solidFill>
                <a:srgbClr val="000000"/>
              </a:solidFill>
              <a:prstDash val="solid"/>
              <a:round/>
              <a:headEnd/>
              <a:tailEnd/>
            </a:ln>
          </p:spPr>
          <p:txBody>
            <a:bodyPr/>
            <a:lstStyle/>
            <a:p>
              <a:endParaRPr lang="en-US"/>
            </a:p>
          </p:txBody>
        </p:sp>
        <p:sp>
          <p:nvSpPr>
            <p:cNvPr id="5942" name="Line 828"/>
            <p:cNvSpPr>
              <a:spLocks noChangeShapeType="1"/>
            </p:cNvSpPr>
            <p:nvPr/>
          </p:nvSpPr>
          <p:spPr bwMode="auto">
            <a:xfrm>
              <a:off x="3956" y="1850"/>
              <a:ext cx="10" cy="0"/>
            </a:xfrm>
            <a:prstGeom prst="line">
              <a:avLst/>
            </a:prstGeom>
            <a:noFill/>
            <a:ln w="7938">
              <a:solidFill>
                <a:srgbClr val="000000"/>
              </a:solidFill>
              <a:round/>
              <a:headEnd/>
              <a:tailEnd/>
            </a:ln>
          </p:spPr>
          <p:txBody>
            <a:bodyPr/>
            <a:lstStyle/>
            <a:p>
              <a:endParaRPr lang="en-US"/>
            </a:p>
          </p:txBody>
        </p:sp>
        <p:sp>
          <p:nvSpPr>
            <p:cNvPr id="5943" name="Line 829"/>
            <p:cNvSpPr>
              <a:spLocks noChangeShapeType="1"/>
            </p:cNvSpPr>
            <p:nvPr/>
          </p:nvSpPr>
          <p:spPr bwMode="auto">
            <a:xfrm>
              <a:off x="3966" y="1850"/>
              <a:ext cx="9" cy="3"/>
            </a:xfrm>
            <a:prstGeom prst="line">
              <a:avLst/>
            </a:prstGeom>
            <a:noFill/>
            <a:ln w="7938">
              <a:solidFill>
                <a:srgbClr val="000000"/>
              </a:solidFill>
              <a:round/>
              <a:headEnd/>
              <a:tailEnd/>
            </a:ln>
          </p:spPr>
          <p:txBody>
            <a:bodyPr/>
            <a:lstStyle/>
            <a:p>
              <a:endParaRPr lang="en-US"/>
            </a:p>
          </p:txBody>
        </p:sp>
        <p:sp>
          <p:nvSpPr>
            <p:cNvPr id="5944" name="Line 830"/>
            <p:cNvSpPr>
              <a:spLocks noChangeShapeType="1"/>
            </p:cNvSpPr>
            <p:nvPr/>
          </p:nvSpPr>
          <p:spPr bwMode="auto">
            <a:xfrm>
              <a:off x="3975" y="1853"/>
              <a:ext cx="8" cy="6"/>
            </a:xfrm>
            <a:prstGeom prst="line">
              <a:avLst/>
            </a:prstGeom>
            <a:noFill/>
            <a:ln w="7938">
              <a:solidFill>
                <a:srgbClr val="000000"/>
              </a:solidFill>
              <a:round/>
              <a:headEnd/>
              <a:tailEnd/>
            </a:ln>
          </p:spPr>
          <p:txBody>
            <a:bodyPr/>
            <a:lstStyle/>
            <a:p>
              <a:endParaRPr lang="en-US"/>
            </a:p>
          </p:txBody>
        </p:sp>
        <p:sp>
          <p:nvSpPr>
            <p:cNvPr id="5945" name="Line 831"/>
            <p:cNvSpPr>
              <a:spLocks noChangeShapeType="1"/>
            </p:cNvSpPr>
            <p:nvPr/>
          </p:nvSpPr>
          <p:spPr bwMode="auto">
            <a:xfrm>
              <a:off x="3983" y="1859"/>
              <a:ext cx="7" cy="7"/>
            </a:xfrm>
            <a:prstGeom prst="line">
              <a:avLst/>
            </a:prstGeom>
            <a:noFill/>
            <a:ln w="7938">
              <a:solidFill>
                <a:srgbClr val="000000"/>
              </a:solidFill>
              <a:round/>
              <a:headEnd/>
              <a:tailEnd/>
            </a:ln>
          </p:spPr>
          <p:txBody>
            <a:bodyPr/>
            <a:lstStyle/>
            <a:p>
              <a:endParaRPr lang="en-US"/>
            </a:p>
          </p:txBody>
        </p:sp>
        <p:sp>
          <p:nvSpPr>
            <p:cNvPr id="5946" name="Line 832"/>
            <p:cNvSpPr>
              <a:spLocks noChangeShapeType="1"/>
            </p:cNvSpPr>
            <p:nvPr/>
          </p:nvSpPr>
          <p:spPr bwMode="auto">
            <a:xfrm>
              <a:off x="3990" y="1866"/>
              <a:ext cx="8" cy="4"/>
            </a:xfrm>
            <a:prstGeom prst="line">
              <a:avLst/>
            </a:prstGeom>
            <a:noFill/>
            <a:ln w="7938">
              <a:solidFill>
                <a:srgbClr val="000000"/>
              </a:solidFill>
              <a:round/>
              <a:headEnd/>
              <a:tailEnd/>
            </a:ln>
          </p:spPr>
          <p:txBody>
            <a:bodyPr/>
            <a:lstStyle/>
            <a:p>
              <a:endParaRPr lang="en-US"/>
            </a:p>
          </p:txBody>
        </p:sp>
        <p:sp>
          <p:nvSpPr>
            <p:cNvPr id="5947" name="Line 833"/>
            <p:cNvSpPr>
              <a:spLocks noChangeShapeType="1"/>
            </p:cNvSpPr>
            <p:nvPr/>
          </p:nvSpPr>
          <p:spPr bwMode="auto">
            <a:xfrm>
              <a:off x="3998" y="1870"/>
              <a:ext cx="10" cy="2"/>
            </a:xfrm>
            <a:prstGeom prst="line">
              <a:avLst/>
            </a:prstGeom>
            <a:noFill/>
            <a:ln w="7938">
              <a:solidFill>
                <a:srgbClr val="000000"/>
              </a:solidFill>
              <a:round/>
              <a:headEnd/>
              <a:tailEnd/>
            </a:ln>
          </p:spPr>
          <p:txBody>
            <a:bodyPr/>
            <a:lstStyle/>
            <a:p>
              <a:endParaRPr lang="en-US"/>
            </a:p>
          </p:txBody>
        </p:sp>
        <p:sp>
          <p:nvSpPr>
            <p:cNvPr id="5948" name="Line 834"/>
            <p:cNvSpPr>
              <a:spLocks noChangeShapeType="1"/>
            </p:cNvSpPr>
            <p:nvPr/>
          </p:nvSpPr>
          <p:spPr bwMode="auto">
            <a:xfrm flipH="1">
              <a:off x="3996" y="1872"/>
              <a:ext cx="12" cy="2"/>
            </a:xfrm>
            <a:prstGeom prst="line">
              <a:avLst/>
            </a:prstGeom>
            <a:noFill/>
            <a:ln w="7938">
              <a:solidFill>
                <a:srgbClr val="000000"/>
              </a:solidFill>
              <a:round/>
              <a:headEnd/>
              <a:tailEnd/>
            </a:ln>
          </p:spPr>
          <p:txBody>
            <a:bodyPr/>
            <a:lstStyle/>
            <a:p>
              <a:endParaRPr lang="en-US"/>
            </a:p>
          </p:txBody>
        </p:sp>
        <p:sp>
          <p:nvSpPr>
            <p:cNvPr id="5949" name="Line 835"/>
            <p:cNvSpPr>
              <a:spLocks noChangeShapeType="1"/>
            </p:cNvSpPr>
            <p:nvPr/>
          </p:nvSpPr>
          <p:spPr bwMode="auto">
            <a:xfrm flipH="1">
              <a:off x="3984" y="1874"/>
              <a:ext cx="12" cy="0"/>
            </a:xfrm>
            <a:prstGeom prst="line">
              <a:avLst/>
            </a:prstGeom>
            <a:noFill/>
            <a:ln w="7938">
              <a:solidFill>
                <a:srgbClr val="000000"/>
              </a:solidFill>
              <a:round/>
              <a:headEnd/>
              <a:tailEnd/>
            </a:ln>
          </p:spPr>
          <p:txBody>
            <a:bodyPr/>
            <a:lstStyle/>
            <a:p>
              <a:endParaRPr lang="en-US"/>
            </a:p>
          </p:txBody>
        </p:sp>
        <p:sp>
          <p:nvSpPr>
            <p:cNvPr id="5950" name="Line 836"/>
            <p:cNvSpPr>
              <a:spLocks noChangeShapeType="1"/>
            </p:cNvSpPr>
            <p:nvPr/>
          </p:nvSpPr>
          <p:spPr bwMode="auto">
            <a:xfrm flipH="1" flipV="1">
              <a:off x="3971" y="1871"/>
              <a:ext cx="13" cy="3"/>
            </a:xfrm>
            <a:prstGeom prst="line">
              <a:avLst/>
            </a:prstGeom>
            <a:noFill/>
            <a:ln w="7938">
              <a:solidFill>
                <a:srgbClr val="000000"/>
              </a:solidFill>
              <a:round/>
              <a:headEnd/>
              <a:tailEnd/>
            </a:ln>
          </p:spPr>
          <p:txBody>
            <a:bodyPr/>
            <a:lstStyle/>
            <a:p>
              <a:endParaRPr lang="en-US"/>
            </a:p>
          </p:txBody>
        </p:sp>
        <p:sp>
          <p:nvSpPr>
            <p:cNvPr id="5951" name="Line 837"/>
            <p:cNvSpPr>
              <a:spLocks noChangeShapeType="1"/>
            </p:cNvSpPr>
            <p:nvPr/>
          </p:nvSpPr>
          <p:spPr bwMode="auto">
            <a:xfrm flipH="1" flipV="1">
              <a:off x="3960" y="1867"/>
              <a:ext cx="11" cy="4"/>
            </a:xfrm>
            <a:prstGeom prst="line">
              <a:avLst/>
            </a:prstGeom>
            <a:noFill/>
            <a:ln w="7938">
              <a:solidFill>
                <a:srgbClr val="000000"/>
              </a:solidFill>
              <a:round/>
              <a:headEnd/>
              <a:tailEnd/>
            </a:ln>
          </p:spPr>
          <p:txBody>
            <a:bodyPr/>
            <a:lstStyle/>
            <a:p>
              <a:endParaRPr lang="en-US"/>
            </a:p>
          </p:txBody>
        </p:sp>
        <p:sp>
          <p:nvSpPr>
            <p:cNvPr id="5952" name="Line 838"/>
            <p:cNvSpPr>
              <a:spLocks noChangeShapeType="1"/>
            </p:cNvSpPr>
            <p:nvPr/>
          </p:nvSpPr>
          <p:spPr bwMode="auto">
            <a:xfrm flipH="1">
              <a:off x="3958" y="1867"/>
              <a:ext cx="2" cy="1"/>
            </a:xfrm>
            <a:prstGeom prst="line">
              <a:avLst/>
            </a:prstGeom>
            <a:noFill/>
            <a:ln w="7938">
              <a:solidFill>
                <a:srgbClr val="000000"/>
              </a:solidFill>
              <a:round/>
              <a:headEnd/>
              <a:tailEnd/>
            </a:ln>
          </p:spPr>
          <p:txBody>
            <a:bodyPr/>
            <a:lstStyle/>
            <a:p>
              <a:endParaRPr lang="en-US"/>
            </a:p>
          </p:txBody>
        </p:sp>
        <p:sp>
          <p:nvSpPr>
            <p:cNvPr id="5953" name="Line 839"/>
            <p:cNvSpPr>
              <a:spLocks noChangeShapeType="1"/>
            </p:cNvSpPr>
            <p:nvPr/>
          </p:nvSpPr>
          <p:spPr bwMode="auto">
            <a:xfrm flipH="1" flipV="1">
              <a:off x="3955" y="1867"/>
              <a:ext cx="3" cy="1"/>
            </a:xfrm>
            <a:prstGeom prst="line">
              <a:avLst/>
            </a:prstGeom>
            <a:noFill/>
            <a:ln w="7938">
              <a:solidFill>
                <a:srgbClr val="000000"/>
              </a:solidFill>
              <a:round/>
              <a:headEnd/>
              <a:tailEnd/>
            </a:ln>
          </p:spPr>
          <p:txBody>
            <a:bodyPr/>
            <a:lstStyle/>
            <a:p>
              <a:endParaRPr lang="en-US"/>
            </a:p>
          </p:txBody>
        </p:sp>
        <p:sp>
          <p:nvSpPr>
            <p:cNvPr id="5954" name="Line 840"/>
            <p:cNvSpPr>
              <a:spLocks noChangeShapeType="1"/>
            </p:cNvSpPr>
            <p:nvPr/>
          </p:nvSpPr>
          <p:spPr bwMode="auto">
            <a:xfrm flipH="1">
              <a:off x="3951" y="1867"/>
              <a:ext cx="4" cy="0"/>
            </a:xfrm>
            <a:prstGeom prst="line">
              <a:avLst/>
            </a:prstGeom>
            <a:noFill/>
            <a:ln w="7938">
              <a:solidFill>
                <a:srgbClr val="000000"/>
              </a:solidFill>
              <a:round/>
              <a:headEnd/>
              <a:tailEnd/>
            </a:ln>
          </p:spPr>
          <p:txBody>
            <a:bodyPr/>
            <a:lstStyle/>
            <a:p>
              <a:endParaRPr lang="en-US"/>
            </a:p>
          </p:txBody>
        </p:sp>
        <p:sp>
          <p:nvSpPr>
            <p:cNvPr id="5955" name="Line 841"/>
            <p:cNvSpPr>
              <a:spLocks noChangeShapeType="1"/>
            </p:cNvSpPr>
            <p:nvPr/>
          </p:nvSpPr>
          <p:spPr bwMode="auto">
            <a:xfrm flipH="1" flipV="1">
              <a:off x="3944" y="1864"/>
              <a:ext cx="7" cy="3"/>
            </a:xfrm>
            <a:prstGeom prst="line">
              <a:avLst/>
            </a:prstGeom>
            <a:noFill/>
            <a:ln w="7938">
              <a:solidFill>
                <a:srgbClr val="000000"/>
              </a:solidFill>
              <a:round/>
              <a:headEnd/>
              <a:tailEnd/>
            </a:ln>
          </p:spPr>
          <p:txBody>
            <a:bodyPr/>
            <a:lstStyle/>
            <a:p>
              <a:endParaRPr lang="en-US"/>
            </a:p>
          </p:txBody>
        </p:sp>
        <p:sp>
          <p:nvSpPr>
            <p:cNvPr id="5956" name="Line 842"/>
            <p:cNvSpPr>
              <a:spLocks noChangeShapeType="1"/>
            </p:cNvSpPr>
            <p:nvPr/>
          </p:nvSpPr>
          <p:spPr bwMode="auto">
            <a:xfrm flipH="1" flipV="1">
              <a:off x="3910" y="1860"/>
              <a:ext cx="34" cy="4"/>
            </a:xfrm>
            <a:prstGeom prst="line">
              <a:avLst/>
            </a:prstGeom>
            <a:noFill/>
            <a:ln w="7938">
              <a:solidFill>
                <a:srgbClr val="000000"/>
              </a:solidFill>
              <a:round/>
              <a:headEnd/>
              <a:tailEnd/>
            </a:ln>
          </p:spPr>
          <p:txBody>
            <a:bodyPr/>
            <a:lstStyle/>
            <a:p>
              <a:endParaRPr lang="en-US"/>
            </a:p>
          </p:txBody>
        </p:sp>
        <p:sp>
          <p:nvSpPr>
            <p:cNvPr id="5957" name="Line 843"/>
            <p:cNvSpPr>
              <a:spLocks noChangeShapeType="1"/>
            </p:cNvSpPr>
            <p:nvPr/>
          </p:nvSpPr>
          <p:spPr bwMode="auto">
            <a:xfrm flipH="1" flipV="1">
              <a:off x="3843" y="1846"/>
              <a:ext cx="67" cy="14"/>
            </a:xfrm>
            <a:prstGeom prst="line">
              <a:avLst/>
            </a:prstGeom>
            <a:noFill/>
            <a:ln w="7938">
              <a:solidFill>
                <a:srgbClr val="000000"/>
              </a:solidFill>
              <a:round/>
              <a:headEnd/>
              <a:tailEnd/>
            </a:ln>
          </p:spPr>
          <p:txBody>
            <a:bodyPr/>
            <a:lstStyle/>
            <a:p>
              <a:endParaRPr lang="en-US"/>
            </a:p>
          </p:txBody>
        </p:sp>
        <p:sp>
          <p:nvSpPr>
            <p:cNvPr id="5958" name="Line 844"/>
            <p:cNvSpPr>
              <a:spLocks noChangeShapeType="1"/>
            </p:cNvSpPr>
            <p:nvPr/>
          </p:nvSpPr>
          <p:spPr bwMode="auto">
            <a:xfrm flipH="1" flipV="1">
              <a:off x="3810" y="1841"/>
              <a:ext cx="33" cy="5"/>
            </a:xfrm>
            <a:prstGeom prst="line">
              <a:avLst/>
            </a:prstGeom>
            <a:noFill/>
            <a:ln w="7938">
              <a:solidFill>
                <a:srgbClr val="000000"/>
              </a:solidFill>
              <a:round/>
              <a:headEnd/>
              <a:tailEnd/>
            </a:ln>
          </p:spPr>
          <p:txBody>
            <a:bodyPr/>
            <a:lstStyle/>
            <a:p>
              <a:endParaRPr lang="en-US"/>
            </a:p>
          </p:txBody>
        </p:sp>
        <p:sp>
          <p:nvSpPr>
            <p:cNvPr id="5959" name="Line 845"/>
            <p:cNvSpPr>
              <a:spLocks noChangeShapeType="1"/>
            </p:cNvSpPr>
            <p:nvPr/>
          </p:nvSpPr>
          <p:spPr bwMode="auto">
            <a:xfrm flipH="1" flipV="1">
              <a:off x="3806" y="1840"/>
              <a:ext cx="4" cy="1"/>
            </a:xfrm>
            <a:prstGeom prst="line">
              <a:avLst/>
            </a:prstGeom>
            <a:noFill/>
            <a:ln w="7938">
              <a:solidFill>
                <a:srgbClr val="000000"/>
              </a:solidFill>
              <a:round/>
              <a:headEnd/>
              <a:tailEnd/>
            </a:ln>
          </p:spPr>
          <p:txBody>
            <a:bodyPr/>
            <a:lstStyle/>
            <a:p>
              <a:endParaRPr lang="en-US"/>
            </a:p>
          </p:txBody>
        </p:sp>
        <p:sp>
          <p:nvSpPr>
            <p:cNvPr id="5960" name="Line 846"/>
            <p:cNvSpPr>
              <a:spLocks noChangeShapeType="1"/>
            </p:cNvSpPr>
            <p:nvPr/>
          </p:nvSpPr>
          <p:spPr bwMode="auto">
            <a:xfrm flipH="1">
              <a:off x="3795" y="1840"/>
              <a:ext cx="11" cy="0"/>
            </a:xfrm>
            <a:prstGeom prst="line">
              <a:avLst/>
            </a:prstGeom>
            <a:noFill/>
            <a:ln w="7938">
              <a:solidFill>
                <a:srgbClr val="000000"/>
              </a:solidFill>
              <a:round/>
              <a:headEnd/>
              <a:tailEnd/>
            </a:ln>
          </p:spPr>
          <p:txBody>
            <a:bodyPr/>
            <a:lstStyle/>
            <a:p>
              <a:endParaRPr lang="en-US"/>
            </a:p>
          </p:txBody>
        </p:sp>
        <p:sp>
          <p:nvSpPr>
            <p:cNvPr id="5961" name="Line 847"/>
            <p:cNvSpPr>
              <a:spLocks noChangeShapeType="1"/>
            </p:cNvSpPr>
            <p:nvPr/>
          </p:nvSpPr>
          <p:spPr bwMode="auto">
            <a:xfrm flipH="1">
              <a:off x="3790" y="1840"/>
              <a:ext cx="5" cy="1"/>
            </a:xfrm>
            <a:prstGeom prst="line">
              <a:avLst/>
            </a:prstGeom>
            <a:noFill/>
            <a:ln w="7938">
              <a:solidFill>
                <a:srgbClr val="000000"/>
              </a:solidFill>
              <a:round/>
              <a:headEnd/>
              <a:tailEnd/>
            </a:ln>
          </p:spPr>
          <p:txBody>
            <a:bodyPr/>
            <a:lstStyle/>
            <a:p>
              <a:endParaRPr lang="en-US"/>
            </a:p>
          </p:txBody>
        </p:sp>
        <p:sp>
          <p:nvSpPr>
            <p:cNvPr id="5962" name="Line 848"/>
            <p:cNvSpPr>
              <a:spLocks noChangeShapeType="1"/>
            </p:cNvSpPr>
            <p:nvPr/>
          </p:nvSpPr>
          <p:spPr bwMode="auto">
            <a:xfrm flipH="1" flipV="1">
              <a:off x="3786" y="1839"/>
              <a:ext cx="4" cy="2"/>
            </a:xfrm>
            <a:prstGeom prst="line">
              <a:avLst/>
            </a:prstGeom>
            <a:noFill/>
            <a:ln w="7938">
              <a:solidFill>
                <a:srgbClr val="000000"/>
              </a:solidFill>
              <a:round/>
              <a:headEnd/>
              <a:tailEnd/>
            </a:ln>
          </p:spPr>
          <p:txBody>
            <a:bodyPr/>
            <a:lstStyle/>
            <a:p>
              <a:endParaRPr lang="en-US"/>
            </a:p>
          </p:txBody>
        </p:sp>
        <p:sp>
          <p:nvSpPr>
            <p:cNvPr id="5963" name="Line 849"/>
            <p:cNvSpPr>
              <a:spLocks noChangeShapeType="1"/>
            </p:cNvSpPr>
            <p:nvPr/>
          </p:nvSpPr>
          <p:spPr bwMode="auto">
            <a:xfrm flipH="1" flipV="1">
              <a:off x="3784" y="1835"/>
              <a:ext cx="2" cy="4"/>
            </a:xfrm>
            <a:prstGeom prst="line">
              <a:avLst/>
            </a:prstGeom>
            <a:noFill/>
            <a:ln w="7938">
              <a:solidFill>
                <a:srgbClr val="000000"/>
              </a:solidFill>
              <a:round/>
              <a:headEnd/>
              <a:tailEnd/>
            </a:ln>
          </p:spPr>
          <p:txBody>
            <a:bodyPr/>
            <a:lstStyle/>
            <a:p>
              <a:endParaRPr lang="en-US"/>
            </a:p>
          </p:txBody>
        </p:sp>
        <p:sp>
          <p:nvSpPr>
            <p:cNvPr id="5964" name="Line 850"/>
            <p:cNvSpPr>
              <a:spLocks noChangeShapeType="1"/>
            </p:cNvSpPr>
            <p:nvPr/>
          </p:nvSpPr>
          <p:spPr bwMode="auto">
            <a:xfrm flipH="1">
              <a:off x="3777" y="1835"/>
              <a:ext cx="7" cy="2"/>
            </a:xfrm>
            <a:prstGeom prst="line">
              <a:avLst/>
            </a:prstGeom>
            <a:noFill/>
            <a:ln w="7938">
              <a:solidFill>
                <a:srgbClr val="000000"/>
              </a:solidFill>
              <a:round/>
              <a:headEnd/>
              <a:tailEnd/>
            </a:ln>
          </p:spPr>
          <p:txBody>
            <a:bodyPr/>
            <a:lstStyle/>
            <a:p>
              <a:endParaRPr lang="en-US"/>
            </a:p>
          </p:txBody>
        </p:sp>
        <p:sp>
          <p:nvSpPr>
            <p:cNvPr id="5965" name="Line 851"/>
            <p:cNvSpPr>
              <a:spLocks noChangeShapeType="1"/>
            </p:cNvSpPr>
            <p:nvPr/>
          </p:nvSpPr>
          <p:spPr bwMode="auto">
            <a:xfrm flipV="1">
              <a:off x="3777" y="1825"/>
              <a:ext cx="5" cy="12"/>
            </a:xfrm>
            <a:prstGeom prst="line">
              <a:avLst/>
            </a:prstGeom>
            <a:noFill/>
            <a:ln w="7938">
              <a:solidFill>
                <a:srgbClr val="000000"/>
              </a:solidFill>
              <a:round/>
              <a:headEnd/>
              <a:tailEnd/>
            </a:ln>
          </p:spPr>
          <p:txBody>
            <a:bodyPr/>
            <a:lstStyle/>
            <a:p>
              <a:endParaRPr lang="en-US"/>
            </a:p>
          </p:txBody>
        </p:sp>
        <p:sp>
          <p:nvSpPr>
            <p:cNvPr id="5966" name="Line 852"/>
            <p:cNvSpPr>
              <a:spLocks noChangeShapeType="1"/>
            </p:cNvSpPr>
            <p:nvPr/>
          </p:nvSpPr>
          <p:spPr bwMode="auto">
            <a:xfrm flipV="1">
              <a:off x="3782" y="1812"/>
              <a:ext cx="4" cy="13"/>
            </a:xfrm>
            <a:prstGeom prst="line">
              <a:avLst/>
            </a:prstGeom>
            <a:noFill/>
            <a:ln w="7938">
              <a:solidFill>
                <a:srgbClr val="000000"/>
              </a:solidFill>
              <a:round/>
              <a:headEnd/>
              <a:tailEnd/>
            </a:ln>
          </p:spPr>
          <p:txBody>
            <a:bodyPr/>
            <a:lstStyle/>
            <a:p>
              <a:endParaRPr lang="en-US"/>
            </a:p>
          </p:txBody>
        </p:sp>
        <p:sp>
          <p:nvSpPr>
            <p:cNvPr id="5967" name="Line 853"/>
            <p:cNvSpPr>
              <a:spLocks noChangeShapeType="1"/>
            </p:cNvSpPr>
            <p:nvPr/>
          </p:nvSpPr>
          <p:spPr bwMode="auto">
            <a:xfrm flipV="1">
              <a:off x="3786" y="1800"/>
              <a:ext cx="5" cy="12"/>
            </a:xfrm>
            <a:prstGeom prst="line">
              <a:avLst/>
            </a:prstGeom>
            <a:noFill/>
            <a:ln w="7938">
              <a:solidFill>
                <a:srgbClr val="000000"/>
              </a:solidFill>
              <a:round/>
              <a:headEnd/>
              <a:tailEnd/>
            </a:ln>
          </p:spPr>
          <p:txBody>
            <a:bodyPr/>
            <a:lstStyle/>
            <a:p>
              <a:endParaRPr lang="en-US"/>
            </a:p>
          </p:txBody>
        </p:sp>
        <p:sp>
          <p:nvSpPr>
            <p:cNvPr id="5968" name="Line 854"/>
            <p:cNvSpPr>
              <a:spLocks noChangeShapeType="1"/>
            </p:cNvSpPr>
            <p:nvPr/>
          </p:nvSpPr>
          <p:spPr bwMode="auto">
            <a:xfrm flipV="1">
              <a:off x="3791" y="1788"/>
              <a:ext cx="8" cy="12"/>
            </a:xfrm>
            <a:prstGeom prst="line">
              <a:avLst/>
            </a:prstGeom>
            <a:noFill/>
            <a:ln w="7938">
              <a:solidFill>
                <a:srgbClr val="000000"/>
              </a:solidFill>
              <a:round/>
              <a:headEnd/>
              <a:tailEnd/>
            </a:ln>
          </p:spPr>
          <p:txBody>
            <a:bodyPr/>
            <a:lstStyle/>
            <a:p>
              <a:endParaRPr lang="en-US"/>
            </a:p>
          </p:txBody>
        </p:sp>
        <p:sp>
          <p:nvSpPr>
            <p:cNvPr id="5969" name="Line 855"/>
            <p:cNvSpPr>
              <a:spLocks noChangeShapeType="1"/>
            </p:cNvSpPr>
            <p:nvPr/>
          </p:nvSpPr>
          <p:spPr bwMode="auto">
            <a:xfrm>
              <a:off x="3799" y="1788"/>
              <a:ext cx="30" cy="14"/>
            </a:xfrm>
            <a:prstGeom prst="line">
              <a:avLst/>
            </a:prstGeom>
            <a:noFill/>
            <a:ln w="7938">
              <a:solidFill>
                <a:srgbClr val="000000"/>
              </a:solidFill>
              <a:round/>
              <a:headEnd/>
              <a:tailEnd/>
            </a:ln>
          </p:spPr>
          <p:txBody>
            <a:bodyPr/>
            <a:lstStyle/>
            <a:p>
              <a:endParaRPr lang="en-US"/>
            </a:p>
          </p:txBody>
        </p:sp>
        <p:sp>
          <p:nvSpPr>
            <p:cNvPr id="5970" name="Line 856"/>
            <p:cNvSpPr>
              <a:spLocks noChangeShapeType="1"/>
            </p:cNvSpPr>
            <p:nvPr/>
          </p:nvSpPr>
          <p:spPr bwMode="auto">
            <a:xfrm>
              <a:off x="3829" y="1802"/>
              <a:ext cx="31" cy="13"/>
            </a:xfrm>
            <a:prstGeom prst="line">
              <a:avLst/>
            </a:prstGeom>
            <a:noFill/>
            <a:ln w="7938">
              <a:solidFill>
                <a:srgbClr val="000000"/>
              </a:solidFill>
              <a:round/>
              <a:headEnd/>
              <a:tailEnd/>
            </a:ln>
          </p:spPr>
          <p:txBody>
            <a:bodyPr/>
            <a:lstStyle/>
            <a:p>
              <a:endParaRPr lang="en-US"/>
            </a:p>
          </p:txBody>
        </p:sp>
        <p:sp>
          <p:nvSpPr>
            <p:cNvPr id="5971" name="Line 857"/>
            <p:cNvSpPr>
              <a:spLocks noChangeShapeType="1"/>
            </p:cNvSpPr>
            <p:nvPr/>
          </p:nvSpPr>
          <p:spPr bwMode="auto">
            <a:xfrm>
              <a:off x="3860" y="1815"/>
              <a:ext cx="31" cy="10"/>
            </a:xfrm>
            <a:prstGeom prst="line">
              <a:avLst/>
            </a:prstGeom>
            <a:noFill/>
            <a:ln w="7938">
              <a:solidFill>
                <a:srgbClr val="000000"/>
              </a:solidFill>
              <a:round/>
              <a:headEnd/>
              <a:tailEnd/>
            </a:ln>
          </p:spPr>
          <p:txBody>
            <a:bodyPr/>
            <a:lstStyle/>
            <a:p>
              <a:endParaRPr lang="en-US"/>
            </a:p>
          </p:txBody>
        </p:sp>
        <p:sp>
          <p:nvSpPr>
            <p:cNvPr id="5972" name="Line 858"/>
            <p:cNvSpPr>
              <a:spLocks noChangeShapeType="1"/>
            </p:cNvSpPr>
            <p:nvPr/>
          </p:nvSpPr>
          <p:spPr bwMode="auto">
            <a:xfrm>
              <a:off x="3891" y="1825"/>
              <a:ext cx="33" cy="12"/>
            </a:xfrm>
            <a:prstGeom prst="line">
              <a:avLst/>
            </a:prstGeom>
            <a:noFill/>
            <a:ln w="7938">
              <a:solidFill>
                <a:srgbClr val="000000"/>
              </a:solidFill>
              <a:round/>
              <a:headEnd/>
              <a:tailEnd/>
            </a:ln>
          </p:spPr>
          <p:txBody>
            <a:bodyPr/>
            <a:lstStyle/>
            <a:p>
              <a:endParaRPr lang="en-US"/>
            </a:p>
          </p:txBody>
        </p:sp>
        <p:sp>
          <p:nvSpPr>
            <p:cNvPr id="5973" name="Line 859"/>
            <p:cNvSpPr>
              <a:spLocks noChangeShapeType="1"/>
            </p:cNvSpPr>
            <p:nvPr/>
          </p:nvSpPr>
          <p:spPr bwMode="auto">
            <a:xfrm>
              <a:off x="3924" y="1837"/>
              <a:ext cx="32" cy="13"/>
            </a:xfrm>
            <a:prstGeom prst="line">
              <a:avLst/>
            </a:prstGeom>
            <a:noFill/>
            <a:ln w="7938">
              <a:solidFill>
                <a:srgbClr val="000000"/>
              </a:solidFill>
              <a:round/>
              <a:headEnd/>
              <a:tailEnd/>
            </a:ln>
          </p:spPr>
          <p:txBody>
            <a:bodyPr/>
            <a:lstStyle/>
            <a:p>
              <a:endParaRPr lang="en-US"/>
            </a:p>
          </p:txBody>
        </p:sp>
        <p:sp>
          <p:nvSpPr>
            <p:cNvPr id="5974" name="Freeform 860"/>
            <p:cNvSpPr>
              <a:spLocks/>
            </p:cNvSpPr>
            <p:nvPr/>
          </p:nvSpPr>
          <p:spPr bwMode="auto">
            <a:xfrm>
              <a:off x="4367" y="1801"/>
              <a:ext cx="289" cy="278"/>
            </a:xfrm>
            <a:custGeom>
              <a:avLst/>
              <a:gdLst>
                <a:gd name="T0" fmla="*/ 129 w 289"/>
                <a:gd name="T1" fmla="*/ 0 h 278"/>
                <a:gd name="T2" fmla="*/ 155 w 289"/>
                <a:gd name="T3" fmla="*/ 1 h 278"/>
                <a:gd name="T4" fmla="*/ 181 w 289"/>
                <a:gd name="T5" fmla="*/ 7 h 278"/>
                <a:gd name="T6" fmla="*/ 206 w 289"/>
                <a:gd name="T7" fmla="*/ 15 h 278"/>
                <a:gd name="T8" fmla="*/ 229 w 289"/>
                <a:gd name="T9" fmla="*/ 28 h 278"/>
                <a:gd name="T10" fmla="*/ 249 w 289"/>
                <a:gd name="T11" fmla="*/ 45 h 278"/>
                <a:gd name="T12" fmla="*/ 266 w 289"/>
                <a:gd name="T13" fmla="*/ 66 h 278"/>
                <a:gd name="T14" fmla="*/ 274 w 289"/>
                <a:gd name="T15" fmla="*/ 81 h 278"/>
                <a:gd name="T16" fmla="*/ 281 w 289"/>
                <a:gd name="T17" fmla="*/ 98 h 278"/>
                <a:gd name="T18" fmla="*/ 286 w 289"/>
                <a:gd name="T19" fmla="*/ 115 h 278"/>
                <a:gd name="T20" fmla="*/ 289 w 289"/>
                <a:gd name="T21" fmla="*/ 133 h 278"/>
                <a:gd name="T22" fmla="*/ 288 w 289"/>
                <a:gd name="T23" fmla="*/ 148 h 278"/>
                <a:gd name="T24" fmla="*/ 285 w 289"/>
                <a:gd name="T25" fmla="*/ 170 h 278"/>
                <a:gd name="T26" fmla="*/ 278 w 289"/>
                <a:gd name="T27" fmla="*/ 192 h 278"/>
                <a:gd name="T28" fmla="*/ 268 w 289"/>
                <a:gd name="T29" fmla="*/ 214 h 278"/>
                <a:gd name="T30" fmla="*/ 254 w 289"/>
                <a:gd name="T31" fmla="*/ 233 h 278"/>
                <a:gd name="T32" fmla="*/ 231 w 289"/>
                <a:gd name="T33" fmla="*/ 252 h 278"/>
                <a:gd name="T34" fmla="*/ 206 w 289"/>
                <a:gd name="T35" fmla="*/ 267 h 278"/>
                <a:gd name="T36" fmla="*/ 203 w 289"/>
                <a:gd name="T37" fmla="*/ 265 h 278"/>
                <a:gd name="T38" fmla="*/ 184 w 289"/>
                <a:gd name="T39" fmla="*/ 273 h 278"/>
                <a:gd name="T40" fmla="*/ 161 w 289"/>
                <a:gd name="T41" fmla="*/ 277 h 278"/>
                <a:gd name="T42" fmla="*/ 139 w 289"/>
                <a:gd name="T43" fmla="*/ 278 h 278"/>
                <a:gd name="T44" fmla="*/ 121 w 289"/>
                <a:gd name="T45" fmla="*/ 277 h 278"/>
                <a:gd name="T46" fmla="*/ 100 w 289"/>
                <a:gd name="T47" fmla="*/ 274 h 278"/>
                <a:gd name="T48" fmla="*/ 81 w 289"/>
                <a:gd name="T49" fmla="*/ 268 h 278"/>
                <a:gd name="T50" fmla="*/ 82 w 289"/>
                <a:gd name="T51" fmla="*/ 267 h 278"/>
                <a:gd name="T52" fmla="*/ 82 w 289"/>
                <a:gd name="T53" fmla="*/ 265 h 278"/>
                <a:gd name="T54" fmla="*/ 81 w 289"/>
                <a:gd name="T55" fmla="*/ 263 h 278"/>
                <a:gd name="T56" fmla="*/ 79 w 289"/>
                <a:gd name="T57" fmla="*/ 263 h 278"/>
                <a:gd name="T58" fmla="*/ 77 w 289"/>
                <a:gd name="T59" fmla="*/ 265 h 278"/>
                <a:gd name="T60" fmla="*/ 75 w 289"/>
                <a:gd name="T61" fmla="*/ 266 h 278"/>
                <a:gd name="T62" fmla="*/ 74 w 289"/>
                <a:gd name="T63" fmla="*/ 267 h 278"/>
                <a:gd name="T64" fmla="*/ 72 w 289"/>
                <a:gd name="T65" fmla="*/ 263 h 278"/>
                <a:gd name="T66" fmla="*/ 72 w 289"/>
                <a:gd name="T67" fmla="*/ 262 h 278"/>
                <a:gd name="T68" fmla="*/ 71 w 289"/>
                <a:gd name="T69" fmla="*/ 261 h 278"/>
                <a:gd name="T70" fmla="*/ 69 w 289"/>
                <a:gd name="T71" fmla="*/ 260 h 278"/>
                <a:gd name="T72" fmla="*/ 64 w 289"/>
                <a:gd name="T73" fmla="*/ 260 h 278"/>
                <a:gd name="T74" fmla="*/ 44 w 289"/>
                <a:gd name="T75" fmla="*/ 246 h 278"/>
                <a:gd name="T76" fmla="*/ 26 w 289"/>
                <a:gd name="T77" fmla="*/ 230 h 278"/>
                <a:gd name="T78" fmla="*/ 11 w 289"/>
                <a:gd name="T79" fmla="*/ 211 h 278"/>
                <a:gd name="T80" fmla="*/ 2 w 289"/>
                <a:gd name="T81" fmla="*/ 189 h 278"/>
                <a:gd name="T82" fmla="*/ 0 w 289"/>
                <a:gd name="T83" fmla="*/ 185 h 278"/>
                <a:gd name="T84" fmla="*/ 1 w 289"/>
                <a:gd name="T85" fmla="*/ 180 h 278"/>
                <a:gd name="T86" fmla="*/ 4 w 289"/>
                <a:gd name="T87" fmla="*/ 174 h 278"/>
                <a:gd name="T88" fmla="*/ 5 w 289"/>
                <a:gd name="T89" fmla="*/ 169 h 278"/>
                <a:gd name="T90" fmla="*/ 11 w 289"/>
                <a:gd name="T91" fmla="*/ 147 h 278"/>
                <a:gd name="T92" fmla="*/ 14 w 289"/>
                <a:gd name="T93" fmla="*/ 123 h 278"/>
                <a:gd name="T94" fmla="*/ 11 w 289"/>
                <a:gd name="T95" fmla="*/ 99 h 278"/>
                <a:gd name="T96" fmla="*/ 6 w 289"/>
                <a:gd name="T97" fmla="*/ 76 h 278"/>
                <a:gd name="T98" fmla="*/ 20 w 289"/>
                <a:gd name="T99" fmla="*/ 55 h 278"/>
                <a:gd name="T100" fmla="*/ 37 w 289"/>
                <a:gd name="T101" fmla="*/ 38 h 278"/>
                <a:gd name="T102" fmla="*/ 57 w 289"/>
                <a:gd name="T103" fmla="*/ 24 h 278"/>
                <a:gd name="T104" fmla="*/ 80 w 289"/>
                <a:gd name="T105" fmla="*/ 14 h 278"/>
                <a:gd name="T106" fmla="*/ 104 w 289"/>
                <a:gd name="T107" fmla="*/ 6 h 278"/>
                <a:gd name="T108" fmla="*/ 129 w 289"/>
                <a:gd name="T109" fmla="*/ 0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9"/>
                <a:gd name="T166" fmla="*/ 0 h 278"/>
                <a:gd name="T167" fmla="*/ 289 w 289"/>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9" h="278">
                  <a:moveTo>
                    <a:pt x="129" y="0"/>
                  </a:moveTo>
                  <a:lnTo>
                    <a:pt x="155" y="1"/>
                  </a:lnTo>
                  <a:lnTo>
                    <a:pt x="181" y="7"/>
                  </a:lnTo>
                  <a:lnTo>
                    <a:pt x="206" y="15"/>
                  </a:lnTo>
                  <a:lnTo>
                    <a:pt x="229" y="28"/>
                  </a:lnTo>
                  <a:lnTo>
                    <a:pt x="249" y="45"/>
                  </a:lnTo>
                  <a:lnTo>
                    <a:pt x="266" y="66"/>
                  </a:lnTo>
                  <a:lnTo>
                    <a:pt x="274" y="81"/>
                  </a:lnTo>
                  <a:lnTo>
                    <a:pt x="281" y="98"/>
                  </a:lnTo>
                  <a:lnTo>
                    <a:pt x="286" y="115"/>
                  </a:lnTo>
                  <a:lnTo>
                    <a:pt x="289" y="133"/>
                  </a:lnTo>
                  <a:lnTo>
                    <a:pt x="288" y="148"/>
                  </a:lnTo>
                  <a:lnTo>
                    <a:pt x="285" y="170"/>
                  </a:lnTo>
                  <a:lnTo>
                    <a:pt x="278" y="192"/>
                  </a:lnTo>
                  <a:lnTo>
                    <a:pt x="268" y="214"/>
                  </a:lnTo>
                  <a:lnTo>
                    <a:pt x="254" y="233"/>
                  </a:lnTo>
                  <a:lnTo>
                    <a:pt x="231" y="252"/>
                  </a:lnTo>
                  <a:lnTo>
                    <a:pt x="206" y="267"/>
                  </a:lnTo>
                  <a:lnTo>
                    <a:pt x="203" y="265"/>
                  </a:lnTo>
                  <a:lnTo>
                    <a:pt x="184" y="273"/>
                  </a:lnTo>
                  <a:lnTo>
                    <a:pt x="161" y="277"/>
                  </a:lnTo>
                  <a:lnTo>
                    <a:pt x="139" y="278"/>
                  </a:lnTo>
                  <a:lnTo>
                    <a:pt x="121" y="277"/>
                  </a:lnTo>
                  <a:lnTo>
                    <a:pt x="100" y="274"/>
                  </a:lnTo>
                  <a:lnTo>
                    <a:pt x="81" y="268"/>
                  </a:lnTo>
                  <a:lnTo>
                    <a:pt x="82" y="267"/>
                  </a:lnTo>
                  <a:lnTo>
                    <a:pt x="82" y="265"/>
                  </a:lnTo>
                  <a:lnTo>
                    <a:pt x="81" y="263"/>
                  </a:lnTo>
                  <a:lnTo>
                    <a:pt x="79" y="263"/>
                  </a:lnTo>
                  <a:lnTo>
                    <a:pt x="77" y="265"/>
                  </a:lnTo>
                  <a:lnTo>
                    <a:pt x="75" y="266"/>
                  </a:lnTo>
                  <a:lnTo>
                    <a:pt x="74" y="267"/>
                  </a:lnTo>
                  <a:lnTo>
                    <a:pt x="72" y="263"/>
                  </a:lnTo>
                  <a:lnTo>
                    <a:pt x="72" y="262"/>
                  </a:lnTo>
                  <a:lnTo>
                    <a:pt x="71" y="261"/>
                  </a:lnTo>
                  <a:lnTo>
                    <a:pt x="69" y="260"/>
                  </a:lnTo>
                  <a:lnTo>
                    <a:pt x="64" y="260"/>
                  </a:lnTo>
                  <a:lnTo>
                    <a:pt x="44" y="246"/>
                  </a:lnTo>
                  <a:lnTo>
                    <a:pt x="26" y="230"/>
                  </a:lnTo>
                  <a:lnTo>
                    <a:pt x="11" y="211"/>
                  </a:lnTo>
                  <a:lnTo>
                    <a:pt x="2" y="189"/>
                  </a:lnTo>
                  <a:lnTo>
                    <a:pt x="0" y="185"/>
                  </a:lnTo>
                  <a:lnTo>
                    <a:pt x="1" y="180"/>
                  </a:lnTo>
                  <a:lnTo>
                    <a:pt x="4" y="174"/>
                  </a:lnTo>
                  <a:lnTo>
                    <a:pt x="5" y="169"/>
                  </a:lnTo>
                  <a:lnTo>
                    <a:pt x="11" y="147"/>
                  </a:lnTo>
                  <a:lnTo>
                    <a:pt x="14" y="123"/>
                  </a:lnTo>
                  <a:lnTo>
                    <a:pt x="11" y="99"/>
                  </a:lnTo>
                  <a:lnTo>
                    <a:pt x="6" y="76"/>
                  </a:lnTo>
                  <a:lnTo>
                    <a:pt x="20" y="55"/>
                  </a:lnTo>
                  <a:lnTo>
                    <a:pt x="37" y="38"/>
                  </a:lnTo>
                  <a:lnTo>
                    <a:pt x="57" y="24"/>
                  </a:lnTo>
                  <a:lnTo>
                    <a:pt x="80" y="14"/>
                  </a:lnTo>
                  <a:lnTo>
                    <a:pt x="104" y="6"/>
                  </a:lnTo>
                  <a:lnTo>
                    <a:pt x="129" y="0"/>
                  </a:lnTo>
                  <a:close/>
                </a:path>
              </a:pathLst>
            </a:custGeom>
            <a:solidFill>
              <a:srgbClr val="FFFFFF"/>
            </a:solidFill>
            <a:ln w="0">
              <a:solidFill>
                <a:srgbClr val="FFFFFF"/>
              </a:solidFill>
              <a:prstDash val="solid"/>
              <a:round/>
              <a:headEnd/>
              <a:tailEnd/>
            </a:ln>
          </p:spPr>
          <p:txBody>
            <a:bodyPr/>
            <a:lstStyle/>
            <a:p>
              <a:endParaRPr lang="en-US"/>
            </a:p>
          </p:txBody>
        </p:sp>
        <p:sp>
          <p:nvSpPr>
            <p:cNvPr id="5975" name="Freeform 861"/>
            <p:cNvSpPr>
              <a:spLocks/>
            </p:cNvSpPr>
            <p:nvPr/>
          </p:nvSpPr>
          <p:spPr bwMode="auto">
            <a:xfrm>
              <a:off x="4080" y="1818"/>
              <a:ext cx="233" cy="216"/>
            </a:xfrm>
            <a:custGeom>
              <a:avLst/>
              <a:gdLst>
                <a:gd name="T0" fmla="*/ 110 w 233"/>
                <a:gd name="T1" fmla="*/ 0 h 216"/>
                <a:gd name="T2" fmla="*/ 134 w 233"/>
                <a:gd name="T3" fmla="*/ 0 h 216"/>
                <a:gd name="T4" fmla="*/ 158 w 233"/>
                <a:gd name="T5" fmla="*/ 6 h 216"/>
                <a:gd name="T6" fmla="*/ 179 w 233"/>
                <a:gd name="T7" fmla="*/ 16 h 216"/>
                <a:gd name="T8" fmla="*/ 197 w 233"/>
                <a:gd name="T9" fmla="*/ 30 h 216"/>
                <a:gd name="T10" fmla="*/ 210 w 233"/>
                <a:gd name="T11" fmla="*/ 44 h 216"/>
                <a:gd name="T12" fmla="*/ 222 w 233"/>
                <a:gd name="T13" fmla="*/ 61 h 216"/>
                <a:gd name="T14" fmla="*/ 229 w 233"/>
                <a:gd name="T15" fmla="*/ 80 h 216"/>
                <a:gd name="T16" fmla="*/ 233 w 233"/>
                <a:gd name="T17" fmla="*/ 100 h 216"/>
                <a:gd name="T18" fmla="*/ 233 w 233"/>
                <a:gd name="T19" fmla="*/ 119 h 216"/>
                <a:gd name="T20" fmla="*/ 229 w 233"/>
                <a:gd name="T21" fmla="*/ 138 h 216"/>
                <a:gd name="T22" fmla="*/ 220 w 233"/>
                <a:gd name="T23" fmla="*/ 159 h 216"/>
                <a:gd name="T24" fmla="*/ 207 w 233"/>
                <a:gd name="T25" fmla="*/ 177 h 216"/>
                <a:gd name="T26" fmla="*/ 189 w 233"/>
                <a:gd name="T27" fmla="*/ 193 h 216"/>
                <a:gd name="T28" fmla="*/ 168 w 233"/>
                <a:gd name="T29" fmla="*/ 206 h 216"/>
                <a:gd name="T30" fmla="*/ 144 w 233"/>
                <a:gd name="T31" fmla="*/ 214 h 216"/>
                <a:gd name="T32" fmla="*/ 118 w 233"/>
                <a:gd name="T33" fmla="*/ 216 h 216"/>
                <a:gd name="T34" fmla="*/ 93 w 233"/>
                <a:gd name="T35" fmla="*/ 214 h 216"/>
                <a:gd name="T36" fmla="*/ 70 w 233"/>
                <a:gd name="T37" fmla="*/ 207 h 216"/>
                <a:gd name="T38" fmla="*/ 49 w 233"/>
                <a:gd name="T39" fmla="*/ 197 h 216"/>
                <a:gd name="T40" fmla="*/ 30 w 233"/>
                <a:gd name="T41" fmla="*/ 183 h 216"/>
                <a:gd name="T42" fmla="*/ 14 w 233"/>
                <a:gd name="T43" fmla="*/ 163 h 216"/>
                <a:gd name="T44" fmla="*/ 5 w 233"/>
                <a:gd name="T45" fmla="*/ 143 h 216"/>
                <a:gd name="T46" fmla="*/ 0 w 233"/>
                <a:gd name="T47" fmla="*/ 122 h 216"/>
                <a:gd name="T48" fmla="*/ 0 w 233"/>
                <a:gd name="T49" fmla="*/ 100 h 216"/>
                <a:gd name="T50" fmla="*/ 4 w 233"/>
                <a:gd name="T51" fmla="*/ 78 h 216"/>
                <a:gd name="T52" fmla="*/ 13 w 233"/>
                <a:gd name="T53" fmla="*/ 57 h 216"/>
                <a:gd name="T54" fmla="*/ 25 w 233"/>
                <a:gd name="T55" fmla="*/ 38 h 216"/>
                <a:gd name="T56" fmla="*/ 43 w 233"/>
                <a:gd name="T57" fmla="*/ 22 h 216"/>
                <a:gd name="T58" fmla="*/ 63 w 233"/>
                <a:gd name="T59" fmla="*/ 11 h 216"/>
                <a:gd name="T60" fmla="*/ 87 w 233"/>
                <a:gd name="T61" fmla="*/ 4 h 216"/>
                <a:gd name="T62" fmla="*/ 110 w 233"/>
                <a:gd name="T63" fmla="*/ 0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
                <a:gd name="T97" fmla="*/ 0 h 216"/>
                <a:gd name="T98" fmla="*/ 233 w 233"/>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 h="216">
                  <a:moveTo>
                    <a:pt x="110" y="0"/>
                  </a:moveTo>
                  <a:lnTo>
                    <a:pt x="134" y="0"/>
                  </a:lnTo>
                  <a:lnTo>
                    <a:pt x="158" y="6"/>
                  </a:lnTo>
                  <a:lnTo>
                    <a:pt x="179" y="16"/>
                  </a:lnTo>
                  <a:lnTo>
                    <a:pt x="197" y="30"/>
                  </a:lnTo>
                  <a:lnTo>
                    <a:pt x="210" y="44"/>
                  </a:lnTo>
                  <a:lnTo>
                    <a:pt x="222" y="61"/>
                  </a:lnTo>
                  <a:lnTo>
                    <a:pt x="229" y="80"/>
                  </a:lnTo>
                  <a:lnTo>
                    <a:pt x="233" y="100"/>
                  </a:lnTo>
                  <a:lnTo>
                    <a:pt x="233" y="119"/>
                  </a:lnTo>
                  <a:lnTo>
                    <a:pt x="229" y="138"/>
                  </a:lnTo>
                  <a:lnTo>
                    <a:pt x="220" y="159"/>
                  </a:lnTo>
                  <a:lnTo>
                    <a:pt x="207" y="177"/>
                  </a:lnTo>
                  <a:lnTo>
                    <a:pt x="189" y="193"/>
                  </a:lnTo>
                  <a:lnTo>
                    <a:pt x="168" y="206"/>
                  </a:lnTo>
                  <a:lnTo>
                    <a:pt x="144" y="214"/>
                  </a:lnTo>
                  <a:lnTo>
                    <a:pt x="118" y="216"/>
                  </a:lnTo>
                  <a:lnTo>
                    <a:pt x="93" y="214"/>
                  </a:lnTo>
                  <a:lnTo>
                    <a:pt x="70" y="207"/>
                  </a:lnTo>
                  <a:lnTo>
                    <a:pt x="49" y="197"/>
                  </a:lnTo>
                  <a:lnTo>
                    <a:pt x="30" y="183"/>
                  </a:lnTo>
                  <a:lnTo>
                    <a:pt x="14" y="163"/>
                  </a:lnTo>
                  <a:lnTo>
                    <a:pt x="5" y="143"/>
                  </a:lnTo>
                  <a:lnTo>
                    <a:pt x="0" y="122"/>
                  </a:lnTo>
                  <a:lnTo>
                    <a:pt x="0" y="100"/>
                  </a:lnTo>
                  <a:lnTo>
                    <a:pt x="4" y="78"/>
                  </a:lnTo>
                  <a:lnTo>
                    <a:pt x="13" y="57"/>
                  </a:lnTo>
                  <a:lnTo>
                    <a:pt x="25" y="38"/>
                  </a:lnTo>
                  <a:lnTo>
                    <a:pt x="43" y="22"/>
                  </a:lnTo>
                  <a:lnTo>
                    <a:pt x="63" y="11"/>
                  </a:lnTo>
                  <a:lnTo>
                    <a:pt x="87" y="4"/>
                  </a:lnTo>
                  <a:lnTo>
                    <a:pt x="110" y="0"/>
                  </a:lnTo>
                  <a:close/>
                </a:path>
              </a:pathLst>
            </a:custGeom>
            <a:solidFill>
              <a:srgbClr val="FFFFFF"/>
            </a:solidFill>
            <a:ln w="0">
              <a:solidFill>
                <a:srgbClr val="FFFFFF"/>
              </a:solidFill>
              <a:prstDash val="solid"/>
              <a:round/>
              <a:headEnd/>
              <a:tailEnd/>
            </a:ln>
          </p:spPr>
          <p:txBody>
            <a:bodyPr/>
            <a:lstStyle/>
            <a:p>
              <a:endParaRPr lang="en-US"/>
            </a:p>
          </p:txBody>
        </p:sp>
        <p:sp>
          <p:nvSpPr>
            <p:cNvPr id="5976" name="Freeform 862"/>
            <p:cNvSpPr>
              <a:spLocks/>
            </p:cNvSpPr>
            <p:nvPr/>
          </p:nvSpPr>
          <p:spPr bwMode="auto">
            <a:xfrm>
              <a:off x="4703" y="1857"/>
              <a:ext cx="214" cy="51"/>
            </a:xfrm>
            <a:custGeom>
              <a:avLst/>
              <a:gdLst>
                <a:gd name="T0" fmla="*/ 192 w 214"/>
                <a:gd name="T1" fmla="*/ 0 h 51"/>
                <a:gd name="T2" fmla="*/ 207 w 214"/>
                <a:gd name="T3" fmla="*/ 0 h 51"/>
                <a:gd name="T4" fmla="*/ 207 w 214"/>
                <a:gd name="T5" fmla="*/ 24 h 51"/>
                <a:gd name="T6" fmla="*/ 212 w 214"/>
                <a:gd name="T7" fmla="*/ 32 h 51"/>
                <a:gd name="T8" fmla="*/ 214 w 214"/>
                <a:gd name="T9" fmla="*/ 42 h 51"/>
                <a:gd name="T10" fmla="*/ 213 w 214"/>
                <a:gd name="T11" fmla="*/ 50 h 51"/>
                <a:gd name="T12" fmla="*/ 204 w 214"/>
                <a:gd name="T13" fmla="*/ 51 h 51"/>
                <a:gd name="T14" fmla="*/ 194 w 214"/>
                <a:gd name="T15" fmla="*/ 50 h 51"/>
                <a:gd name="T16" fmla="*/ 169 w 214"/>
                <a:gd name="T17" fmla="*/ 50 h 51"/>
                <a:gd name="T18" fmla="*/ 152 w 214"/>
                <a:gd name="T19" fmla="*/ 49 h 51"/>
                <a:gd name="T20" fmla="*/ 136 w 214"/>
                <a:gd name="T21" fmla="*/ 47 h 51"/>
                <a:gd name="T22" fmla="*/ 112 w 214"/>
                <a:gd name="T23" fmla="*/ 49 h 51"/>
                <a:gd name="T24" fmla="*/ 90 w 214"/>
                <a:gd name="T25" fmla="*/ 50 h 51"/>
                <a:gd name="T26" fmla="*/ 69 w 214"/>
                <a:gd name="T27" fmla="*/ 50 h 51"/>
                <a:gd name="T28" fmla="*/ 44 w 214"/>
                <a:gd name="T29" fmla="*/ 51 h 51"/>
                <a:gd name="T30" fmla="*/ 34 w 214"/>
                <a:gd name="T31" fmla="*/ 48 h 51"/>
                <a:gd name="T32" fmla="*/ 23 w 214"/>
                <a:gd name="T33" fmla="*/ 48 h 51"/>
                <a:gd name="T34" fmla="*/ 12 w 214"/>
                <a:gd name="T35" fmla="*/ 47 h 51"/>
                <a:gd name="T36" fmla="*/ 0 w 214"/>
                <a:gd name="T37" fmla="*/ 44 h 51"/>
                <a:gd name="T38" fmla="*/ 8 w 214"/>
                <a:gd name="T39" fmla="*/ 40 h 51"/>
                <a:gd name="T40" fmla="*/ 38 w 214"/>
                <a:gd name="T41" fmla="*/ 36 h 51"/>
                <a:gd name="T42" fmla="*/ 44 w 214"/>
                <a:gd name="T43" fmla="*/ 33 h 51"/>
                <a:gd name="T44" fmla="*/ 67 w 214"/>
                <a:gd name="T45" fmla="*/ 29 h 51"/>
                <a:gd name="T46" fmla="*/ 92 w 214"/>
                <a:gd name="T47" fmla="*/ 24 h 51"/>
                <a:gd name="T48" fmla="*/ 118 w 214"/>
                <a:gd name="T49" fmla="*/ 17 h 51"/>
                <a:gd name="T50" fmla="*/ 142 w 214"/>
                <a:gd name="T51" fmla="*/ 12 h 51"/>
                <a:gd name="T52" fmla="*/ 143 w 214"/>
                <a:gd name="T53" fmla="*/ 9 h 51"/>
                <a:gd name="T54" fmla="*/ 143 w 214"/>
                <a:gd name="T55" fmla="*/ 10 h 51"/>
                <a:gd name="T56" fmla="*/ 144 w 214"/>
                <a:gd name="T57" fmla="*/ 10 h 51"/>
                <a:gd name="T58" fmla="*/ 146 w 214"/>
                <a:gd name="T59" fmla="*/ 11 h 51"/>
                <a:gd name="T60" fmla="*/ 146 w 214"/>
                <a:gd name="T61" fmla="*/ 12 h 51"/>
                <a:gd name="T62" fmla="*/ 161 w 214"/>
                <a:gd name="T63" fmla="*/ 9 h 51"/>
                <a:gd name="T64" fmla="*/ 176 w 214"/>
                <a:gd name="T65" fmla="*/ 4 h 51"/>
                <a:gd name="T66" fmla="*/ 192 w 214"/>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51"/>
                <a:gd name="T104" fmla="*/ 214 w 214"/>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51">
                  <a:moveTo>
                    <a:pt x="192" y="0"/>
                  </a:moveTo>
                  <a:lnTo>
                    <a:pt x="207" y="0"/>
                  </a:lnTo>
                  <a:lnTo>
                    <a:pt x="207" y="24"/>
                  </a:lnTo>
                  <a:lnTo>
                    <a:pt x="212" y="32"/>
                  </a:lnTo>
                  <a:lnTo>
                    <a:pt x="214" y="42"/>
                  </a:lnTo>
                  <a:lnTo>
                    <a:pt x="213" y="50"/>
                  </a:lnTo>
                  <a:lnTo>
                    <a:pt x="204" y="51"/>
                  </a:lnTo>
                  <a:lnTo>
                    <a:pt x="194" y="50"/>
                  </a:lnTo>
                  <a:lnTo>
                    <a:pt x="169" y="50"/>
                  </a:lnTo>
                  <a:lnTo>
                    <a:pt x="152" y="49"/>
                  </a:lnTo>
                  <a:lnTo>
                    <a:pt x="136" y="47"/>
                  </a:lnTo>
                  <a:lnTo>
                    <a:pt x="112" y="49"/>
                  </a:lnTo>
                  <a:lnTo>
                    <a:pt x="90" y="50"/>
                  </a:lnTo>
                  <a:lnTo>
                    <a:pt x="69" y="50"/>
                  </a:lnTo>
                  <a:lnTo>
                    <a:pt x="44" y="51"/>
                  </a:lnTo>
                  <a:lnTo>
                    <a:pt x="34" y="48"/>
                  </a:lnTo>
                  <a:lnTo>
                    <a:pt x="23" y="48"/>
                  </a:lnTo>
                  <a:lnTo>
                    <a:pt x="12" y="47"/>
                  </a:lnTo>
                  <a:lnTo>
                    <a:pt x="0" y="44"/>
                  </a:lnTo>
                  <a:lnTo>
                    <a:pt x="8" y="40"/>
                  </a:lnTo>
                  <a:lnTo>
                    <a:pt x="38" y="36"/>
                  </a:lnTo>
                  <a:lnTo>
                    <a:pt x="44" y="33"/>
                  </a:lnTo>
                  <a:lnTo>
                    <a:pt x="67" y="29"/>
                  </a:lnTo>
                  <a:lnTo>
                    <a:pt x="92" y="24"/>
                  </a:lnTo>
                  <a:lnTo>
                    <a:pt x="118" y="17"/>
                  </a:lnTo>
                  <a:lnTo>
                    <a:pt x="142" y="12"/>
                  </a:lnTo>
                  <a:lnTo>
                    <a:pt x="143" y="9"/>
                  </a:lnTo>
                  <a:lnTo>
                    <a:pt x="143" y="10"/>
                  </a:lnTo>
                  <a:lnTo>
                    <a:pt x="144" y="10"/>
                  </a:lnTo>
                  <a:lnTo>
                    <a:pt x="146" y="11"/>
                  </a:lnTo>
                  <a:lnTo>
                    <a:pt x="146" y="12"/>
                  </a:lnTo>
                  <a:lnTo>
                    <a:pt x="161" y="9"/>
                  </a:lnTo>
                  <a:lnTo>
                    <a:pt x="176" y="4"/>
                  </a:lnTo>
                  <a:lnTo>
                    <a:pt x="192" y="0"/>
                  </a:lnTo>
                  <a:close/>
                </a:path>
              </a:pathLst>
            </a:custGeom>
            <a:solidFill>
              <a:srgbClr val="000000"/>
            </a:solidFill>
            <a:ln w="0">
              <a:solidFill>
                <a:srgbClr val="000000"/>
              </a:solidFill>
              <a:prstDash val="solid"/>
              <a:round/>
              <a:headEnd/>
              <a:tailEnd/>
            </a:ln>
          </p:spPr>
          <p:txBody>
            <a:bodyPr/>
            <a:lstStyle/>
            <a:p>
              <a:endParaRPr lang="en-US"/>
            </a:p>
          </p:txBody>
        </p:sp>
        <p:sp>
          <p:nvSpPr>
            <p:cNvPr id="5977" name="Line 863"/>
            <p:cNvSpPr>
              <a:spLocks noChangeShapeType="1"/>
            </p:cNvSpPr>
            <p:nvPr/>
          </p:nvSpPr>
          <p:spPr bwMode="auto">
            <a:xfrm>
              <a:off x="4910" y="1857"/>
              <a:ext cx="0" cy="24"/>
            </a:xfrm>
            <a:prstGeom prst="line">
              <a:avLst/>
            </a:prstGeom>
            <a:noFill/>
            <a:ln w="7938">
              <a:solidFill>
                <a:srgbClr val="000000"/>
              </a:solidFill>
              <a:round/>
              <a:headEnd/>
              <a:tailEnd/>
            </a:ln>
          </p:spPr>
          <p:txBody>
            <a:bodyPr/>
            <a:lstStyle/>
            <a:p>
              <a:endParaRPr lang="en-US"/>
            </a:p>
          </p:txBody>
        </p:sp>
        <p:sp>
          <p:nvSpPr>
            <p:cNvPr id="5978" name="Line 864"/>
            <p:cNvSpPr>
              <a:spLocks noChangeShapeType="1"/>
            </p:cNvSpPr>
            <p:nvPr/>
          </p:nvSpPr>
          <p:spPr bwMode="auto">
            <a:xfrm>
              <a:off x="4910" y="1881"/>
              <a:ext cx="5" cy="8"/>
            </a:xfrm>
            <a:prstGeom prst="line">
              <a:avLst/>
            </a:prstGeom>
            <a:noFill/>
            <a:ln w="7938">
              <a:solidFill>
                <a:srgbClr val="000000"/>
              </a:solidFill>
              <a:round/>
              <a:headEnd/>
              <a:tailEnd/>
            </a:ln>
          </p:spPr>
          <p:txBody>
            <a:bodyPr/>
            <a:lstStyle/>
            <a:p>
              <a:endParaRPr lang="en-US"/>
            </a:p>
          </p:txBody>
        </p:sp>
        <p:sp>
          <p:nvSpPr>
            <p:cNvPr id="5979" name="Line 865"/>
            <p:cNvSpPr>
              <a:spLocks noChangeShapeType="1"/>
            </p:cNvSpPr>
            <p:nvPr/>
          </p:nvSpPr>
          <p:spPr bwMode="auto">
            <a:xfrm>
              <a:off x="4915" y="1889"/>
              <a:ext cx="2" cy="10"/>
            </a:xfrm>
            <a:prstGeom prst="line">
              <a:avLst/>
            </a:prstGeom>
            <a:noFill/>
            <a:ln w="7938">
              <a:solidFill>
                <a:srgbClr val="000000"/>
              </a:solidFill>
              <a:round/>
              <a:headEnd/>
              <a:tailEnd/>
            </a:ln>
          </p:spPr>
          <p:txBody>
            <a:bodyPr/>
            <a:lstStyle/>
            <a:p>
              <a:endParaRPr lang="en-US"/>
            </a:p>
          </p:txBody>
        </p:sp>
        <p:sp>
          <p:nvSpPr>
            <p:cNvPr id="5980" name="Line 866"/>
            <p:cNvSpPr>
              <a:spLocks noChangeShapeType="1"/>
            </p:cNvSpPr>
            <p:nvPr/>
          </p:nvSpPr>
          <p:spPr bwMode="auto">
            <a:xfrm flipH="1">
              <a:off x="4916" y="1899"/>
              <a:ext cx="1" cy="8"/>
            </a:xfrm>
            <a:prstGeom prst="line">
              <a:avLst/>
            </a:prstGeom>
            <a:noFill/>
            <a:ln w="7938">
              <a:solidFill>
                <a:srgbClr val="000000"/>
              </a:solidFill>
              <a:round/>
              <a:headEnd/>
              <a:tailEnd/>
            </a:ln>
          </p:spPr>
          <p:txBody>
            <a:bodyPr/>
            <a:lstStyle/>
            <a:p>
              <a:endParaRPr lang="en-US"/>
            </a:p>
          </p:txBody>
        </p:sp>
        <p:sp>
          <p:nvSpPr>
            <p:cNvPr id="5981" name="Line 867"/>
            <p:cNvSpPr>
              <a:spLocks noChangeShapeType="1"/>
            </p:cNvSpPr>
            <p:nvPr/>
          </p:nvSpPr>
          <p:spPr bwMode="auto">
            <a:xfrm flipH="1">
              <a:off x="4907" y="1907"/>
              <a:ext cx="9" cy="1"/>
            </a:xfrm>
            <a:prstGeom prst="line">
              <a:avLst/>
            </a:prstGeom>
            <a:noFill/>
            <a:ln w="7938">
              <a:solidFill>
                <a:srgbClr val="000000"/>
              </a:solidFill>
              <a:round/>
              <a:headEnd/>
              <a:tailEnd/>
            </a:ln>
          </p:spPr>
          <p:txBody>
            <a:bodyPr/>
            <a:lstStyle/>
            <a:p>
              <a:endParaRPr lang="en-US"/>
            </a:p>
          </p:txBody>
        </p:sp>
        <p:sp>
          <p:nvSpPr>
            <p:cNvPr id="5982" name="Line 868"/>
            <p:cNvSpPr>
              <a:spLocks noChangeShapeType="1"/>
            </p:cNvSpPr>
            <p:nvPr/>
          </p:nvSpPr>
          <p:spPr bwMode="auto">
            <a:xfrm flipH="1" flipV="1">
              <a:off x="4897" y="1907"/>
              <a:ext cx="10" cy="1"/>
            </a:xfrm>
            <a:prstGeom prst="line">
              <a:avLst/>
            </a:prstGeom>
            <a:noFill/>
            <a:ln w="7938">
              <a:solidFill>
                <a:srgbClr val="000000"/>
              </a:solidFill>
              <a:round/>
              <a:headEnd/>
              <a:tailEnd/>
            </a:ln>
          </p:spPr>
          <p:txBody>
            <a:bodyPr/>
            <a:lstStyle/>
            <a:p>
              <a:endParaRPr lang="en-US"/>
            </a:p>
          </p:txBody>
        </p:sp>
        <p:sp>
          <p:nvSpPr>
            <p:cNvPr id="5983" name="Line 869"/>
            <p:cNvSpPr>
              <a:spLocks noChangeShapeType="1"/>
            </p:cNvSpPr>
            <p:nvPr/>
          </p:nvSpPr>
          <p:spPr bwMode="auto">
            <a:xfrm flipH="1">
              <a:off x="4872" y="1907"/>
              <a:ext cx="25" cy="0"/>
            </a:xfrm>
            <a:prstGeom prst="line">
              <a:avLst/>
            </a:prstGeom>
            <a:noFill/>
            <a:ln w="7938">
              <a:solidFill>
                <a:srgbClr val="000000"/>
              </a:solidFill>
              <a:round/>
              <a:headEnd/>
              <a:tailEnd/>
            </a:ln>
          </p:spPr>
          <p:txBody>
            <a:bodyPr/>
            <a:lstStyle/>
            <a:p>
              <a:endParaRPr lang="en-US"/>
            </a:p>
          </p:txBody>
        </p:sp>
        <p:sp>
          <p:nvSpPr>
            <p:cNvPr id="5984" name="Line 870"/>
            <p:cNvSpPr>
              <a:spLocks noChangeShapeType="1"/>
            </p:cNvSpPr>
            <p:nvPr/>
          </p:nvSpPr>
          <p:spPr bwMode="auto">
            <a:xfrm flipH="1" flipV="1">
              <a:off x="4855" y="1906"/>
              <a:ext cx="17" cy="1"/>
            </a:xfrm>
            <a:prstGeom prst="line">
              <a:avLst/>
            </a:prstGeom>
            <a:noFill/>
            <a:ln w="7938">
              <a:solidFill>
                <a:srgbClr val="000000"/>
              </a:solidFill>
              <a:round/>
              <a:headEnd/>
              <a:tailEnd/>
            </a:ln>
          </p:spPr>
          <p:txBody>
            <a:bodyPr/>
            <a:lstStyle/>
            <a:p>
              <a:endParaRPr lang="en-US"/>
            </a:p>
          </p:txBody>
        </p:sp>
        <p:sp>
          <p:nvSpPr>
            <p:cNvPr id="5985" name="Line 871"/>
            <p:cNvSpPr>
              <a:spLocks noChangeShapeType="1"/>
            </p:cNvSpPr>
            <p:nvPr/>
          </p:nvSpPr>
          <p:spPr bwMode="auto">
            <a:xfrm flipH="1" flipV="1">
              <a:off x="4839" y="1904"/>
              <a:ext cx="16" cy="2"/>
            </a:xfrm>
            <a:prstGeom prst="line">
              <a:avLst/>
            </a:prstGeom>
            <a:noFill/>
            <a:ln w="7938">
              <a:solidFill>
                <a:srgbClr val="000000"/>
              </a:solidFill>
              <a:round/>
              <a:headEnd/>
              <a:tailEnd/>
            </a:ln>
          </p:spPr>
          <p:txBody>
            <a:bodyPr/>
            <a:lstStyle/>
            <a:p>
              <a:endParaRPr lang="en-US"/>
            </a:p>
          </p:txBody>
        </p:sp>
        <p:sp>
          <p:nvSpPr>
            <p:cNvPr id="5986" name="Line 872"/>
            <p:cNvSpPr>
              <a:spLocks noChangeShapeType="1"/>
            </p:cNvSpPr>
            <p:nvPr/>
          </p:nvSpPr>
          <p:spPr bwMode="auto">
            <a:xfrm flipH="1">
              <a:off x="4815" y="1904"/>
              <a:ext cx="24" cy="2"/>
            </a:xfrm>
            <a:prstGeom prst="line">
              <a:avLst/>
            </a:prstGeom>
            <a:noFill/>
            <a:ln w="7938">
              <a:solidFill>
                <a:srgbClr val="000000"/>
              </a:solidFill>
              <a:round/>
              <a:headEnd/>
              <a:tailEnd/>
            </a:ln>
          </p:spPr>
          <p:txBody>
            <a:bodyPr/>
            <a:lstStyle/>
            <a:p>
              <a:endParaRPr lang="en-US"/>
            </a:p>
          </p:txBody>
        </p:sp>
        <p:sp>
          <p:nvSpPr>
            <p:cNvPr id="5987" name="Line 873"/>
            <p:cNvSpPr>
              <a:spLocks noChangeShapeType="1"/>
            </p:cNvSpPr>
            <p:nvPr/>
          </p:nvSpPr>
          <p:spPr bwMode="auto">
            <a:xfrm flipH="1">
              <a:off x="4793" y="1906"/>
              <a:ext cx="22" cy="1"/>
            </a:xfrm>
            <a:prstGeom prst="line">
              <a:avLst/>
            </a:prstGeom>
            <a:noFill/>
            <a:ln w="7938">
              <a:solidFill>
                <a:srgbClr val="000000"/>
              </a:solidFill>
              <a:round/>
              <a:headEnd/>
              <a:tailEnd/>
            </a:ln>
          </p:spPr>
          <p:txBody>
            <a:bodyPr/>
            <a:lstStyle/>
            <a:p>
              <a:endParaRPr lang="en-US"/>
            </a:p>
          </p:txBody>
        </p:sp>
        <p:sp>
          <p:nvSpPr>
            <p:cNvPr id="5988" name="Line 874"/>
            <p:cNvSpPr>
              <a:spLocks noChangeShapeType="1"/>
            </p:cNvSpPr>
            <p:nvPr/>
          </p:nvSpPr>
          <p:spPr bwMode="auto">
            <a:xfrm flipH="1">
              <a:off x="4772" y="1907"/>
              <a:ext cx="21" cy="0"/>
            </a:xfrm>
            <a:prstGeom prst="line">
              <a:avLst/>
            </a:prstGeom>
            <a:noFill/>
            <a:ln w="7938">
              <a:solidFill>
                <a:srgbClr val="000000"/>
              </a:solidFill>
              <a:round/>
              <a:headEnd/>
              <a:tailEnd/>
            </a:ln>
          </p:spPr>
          <p:txBody>
            <a:bodyPr/>
            <a:lstStyle/>
            <a:p>
              <a:endParaRPr lang="en-US"/>
            </a:p>
          </p:txBody>
        </p:sp>
        <p:sp>
          <p:nvSpPr>
            <p:cNvPr id="5989" name="Line 875"/>
            <p:cNvSpPr>
              <a:spLocks noChangeShapeType="1"/>
            </p:cNvSpPr>
            <p:nvPr/>
          </p:nvSpPr>
          <p:spPr bwMode="auto">
            <a:xfrm flipH="1">
              <a:off x="4747" y="1907"/>
              <a:ext cx="25" cy="1"/>
            </a:xfrm>
            <a:prstGeom prst="line">
              <a:avLst/>
            </a:prstGeom>
            <a:noFill/>
            <a:ln w="7938">
              <a:solidFill>
                <a:srgbClr val="000000"/>
              </a:solidFill>
              <a:round/>
              <a:headEnd/>
              <a:tailEnd/>
            </a:ln>
          </p:spPr>
          <p:txBody>
            <a:bodyPr/>
            <a:lstStyle/>
            <a:p>
              <a:endParaRPr lang="en-US"/>
            </a:p>
          </p:txBody>
        </p:sp>
        <p:sp>
          <p:nvSpPr>
            <p:cNvPr id="5990" name="Line 876"/>
            <p:cNvSpPr>
              <a:spLocks noChangeShapeType="1"/>
            </p:cNvSpPr>
            <p:nvPr/>
          </p:nvSpPr>
          <p:spPr bwMode="auto">
            <a:xfrm flipH="1" flipV="1">
              <a:off x="4737" y="1905"/>
              <a:ext cx="10" cy="3"/>
            </a:xfrm>
            <a:prstGeom prst="line">
              <a:avLst/>
            </a:prstGeom>
            <a:noFill/>
            <a:ln w="7938">
              <a:solidFill>
                <a:srgbClr val="000000"/>
              </a:solidFill>
              <a:round/>
              <a:headEnd/>
              <a:tailEnd/>
            </a:ln>
          </p:spPr>
          <p:txBody>
            <a:bodyPr/>
            <a:lstStyle/>
            <a:p>
              <a:endParaRPr lang="en-US"/>
            </a:p>
          </p:txBody>
        </p:sp>
        <p:sp>
          <p:nvSpPr>
            <p:cNvPr id="5991" name="Line 877"/>
            <p:cNvSpPr>
              <a:spLocks noChangeShapeType="1"/>
            </p:cNvSpPr>
            <p:nvPr/>
          </p:nvSpPr>
          <p:spPr bwMode="auto">
            <a:xfrm flipH="1">
              <a:off x="4726" y="1905"/>
              <a:ext cx="11" cy="0"/>
            </a:xfrm>
            <a:prstGeom prst="line">
              <a:avLst/>
            </a:prstGeom>
            <a:noFill/>
            <a:ln w="7938">
              <a:solidFill>
                <a:srgbClr val="000000"/>
              </a:solidFill>
              <a:round/>
              <a:headEnd/>
              <a:tailEnd/>
            </a:ln>
          </p:spPr>
          <p:txBody>
            <a:bodyPr/>
            <a:lstStyle/>
            <a:p>
              <a:endParaRPr lang="en-US"/>
            </a:p>
          </p:txBody>
        </p:sp>
        <p:sp>
          <p:nvSpPr>
            <p:cNvPr id="5992" name="Line 878"/>
            <p:cNvSpPr>
              <a:spLocks noChangeShapeType="1"/>
            </p:cNvSpPr>
            <p:nvPr/>
          </p:nvSpPr>
          <p:spPr bwMode="auto">
            <a:xfrm flipH="1" flipV="1">
              <a:off x="4715" y="1904"/>
              <a:ext cx="11" cy="1"/>
            </a:xfrm>
            <a:prstGeom prst="line">
              <a:avLst/>
            </a:prstGeom>
            <a:noFill/>
            <a:ln w="7938">
              <a:solidFill>
                <a:srgbClr val="000000"/>
              </a:solidFill>
              <a:round/>
              <a:headEnd/>
              <a:tailEnd/>
            </a:ln>
          </p:spPr>
          <p:txBody>
            <a:bodyPr/>
            <a:lstStyle/>
            <a:p>
              <a:endParaRPr lang="en-US"/>
            </a:p>
          </p:txBody>
        </p:sp>
        <p:sp>
          <p:nvSpPr>
            <p:cNvPr id="5993" name="Line 879"/>
            <p:cNvSpPr>
              <a:spLocks noChangeShapeType="1"/>
            </p:cNvSpPr>
            <p:nvPr/>
          </p:nvSpPr>
          <p:spPr bwMode="auto">
            <a:xfrm flipH="1" flipV="1">
              <a:off x="4703" y="1901"/>
              <a:ext cx="12" cy="3"/>
            </a:xfrm>
            <a:prstGeom prst="line">
              <a:avLst/>
            </a:prstGeom>
            <a:noFill/>
            <a:ln w="7938">
              <a:solidFill>
                <a:srgbClr val="000000"/>
              </a:solidFill>
              <a:round/>
              <a:headEnd/>
              <a:tailEnd/>
            </a:ln>
          </p:spPr>
          <p:txBody>
            <a:bodyPr/>
            <a:lstStyle/>
            <a:p>
              <a:endParaRPr lang="en-US"/>
            </a:p>
          </p:txBody>
        </p:sp>
        <p:sp>
          <p:nvSpPr>
            <p:cNvPr id="5994" name="Line 880"/>
            <p:cNvSpPr>
              <a:spLocks noChangeShapeType="1"/>
            </p:cNvSpPr>
            <p:nvPr/>
          </p:nvSpPr>
          <p:spPr bwMode="auto">
            <a:xfrm flipV="1">
              <a:off x="4703" y="1897"/>
              <a:ext cx="8" cy="4"/>
            </a:xfrm>
            <a:prstGeom prst="line">
              <a:avLst/>
            </a:prstGeom>
            <a:noFill/>
            <a:ln w="7938">
              <a:solidFill>
                <a:srgbClr val="000000"/>
              </a:solidFill>
              <a:round/>
              <a:headEnd/>
              <a:tailEnd/>
            </a:ln>
          </p:spPr>
          <p:txBody>
            <a:bodyPr/>
            <a:lstStyle/>
            <a:p>
              <a:endParaRPr lang="en-US"/>
            </a:p>
          </p:txBody>
        </p:sp>
        <p:sp>
          <p:nvSpPr>
            <p:cNvPr id="5995" name="Line 881"/>
            <p:cNvSpPr>
              <a:spLocks noChangeShapeType="1"/>
            </p:cNvSpPr>
            <p:nvPr/>
          </p:nvSpPr>
          <p:spPr bwMode="auto">
            <a:xfrm flipV="1">
              <a:off x="4711" y="1893"/>
              <a:ext cx="30" cy="4"/>
            </a:xfrm>
            <a:prstGeom prst="line">
              <a:avLst/>
            </a:prstGeom>
            <a:noFill/>
            <a:ln w="7938">
              <a:solidFill>
                <a:srgbClr val="000000"/>
              </a:solidFill>
              <a:round/>
              <a:headEnd/>
              <a:tailEnd/>
            </a:ln>
          </p:spPr>
          <p:txBody>
            <a:bodyPr/>
            <a:lstStyle/>
            <a:p>
              <a:endParaRPr lang="en-US"/>
            </a:p>
          </p:txBody>
        </p:sp>
        <p:sp>
          <p:nvSpPr>
            <p:cNvPr id="5996" name="Line 882"/>
            <p:cNvSpPr>
              <a:spLocks noChangeShapeType="1"/>
            </p:cNvSpPr>
            <p:nvPr/>
          </p:nvSpPr>
          <p:spPr bwMode="auto">
            <a:xfrm flipV="1">
              <a:off x="4741" y="1890"/>
              <a:ext cx="6" cy="3"/>
            </a:xfrm>
            <a:prstGeom prst="line">
              <a:avLst/>
            </a:prstGeom>
            <a:noFill/>
            <a:ln w="7938">
              <a:solidFill>
                <a:srgbClr val="000000"/>
              </a:solidFill>
              <a:round/>
              <a:headEnd/>
              <a:tailEnd/>
            </a:ln>
          </p:spPr>
          <p:txBody>
            <a:bodyPr/>
            <a:lstStyle/>
            <a:p>
              <a:endParaRPr lang="en-US"/>
            </a:p>
          </p:txBody>
        </p:sp>
        <p:sp>
          <p:nvSpPr>
            <p:cNvPr id="5997" name="Line 883"/>
            <p:cNvSpPr>
              <a:spLocks noChangeShapeType="1"/>
            </p:cNvSpPr>
            <p:nvPr/>
          </p:nvSpPr>
          <p:spPr bwMode="auto">
            <a:xfrm flipV="1">
              <a:off x="4747" y="1886"/>
              <a:ext cx="23" cy="4"/>
            </a:xfrm>
            <a:prstGeom prst="line">
              <a:avLst/>
            </a:prstGeom>
            <a:noFill/>
            <a:ln w="7938">
              <a:solidFill>
                <a:srgbClr val="000000"/>
              </a:solidFill>
              <a:round/>
              <a:headEnd/>
              <a:tailEnd/>
            </a:ln>
          </p:spPr>
          <p:txBody>
            <a:bodyPr/>
            <a:lstStyle/>
            <a:p>
              <a:endParaRPr lang="en-US"/>
            </a:p>
          </p:txBody>
        </p:sp>
        <p:sp>
          <p:nvSpPr>
            <p:cNvPr id="5998" name="Line 884"/>
            <p:cNvSpPr>
              <a:spLocks noChangeShapeType="1"/>
            </p:cNvSpPr>
            <p:nvPr/>
          </p:nvSpPr>
          <p:spPr bwMode="auto">
            <a:xfrm flipV="1">
              <a:off x="4770" y="1881"/>
              <a:ext cx="25" cy="5"/>
            </a:xfrm>
            <a:prstGeom prst="line">
              <a:avLst/>
            </a:prstGeom>
            <a:noFill/>
            <a:ln w="7938">
              <a:solidFill>
                <a:srgbClr val="000000"/>
              </a:solidFill>
              <a:round/>
              <a:headEnd/>
              <a:tailEnd/>
            </a:ln>
          </p:spPr>
          <p:txBody>
            <a:bodyPr/>
            <a:lstStyle/>
            <a:p>
              <a:endParaRPr lang="en-US"/>
            </a:p>
          </p:txBody>
        </p:sp>
        <p:sp>
          <p:nvSpPr>
            <p:cNvPr id="5999" name="Line 885"/>
            <p:cNvSpPr>
              <a:spLocks noChangeShapeType="1"/>
            </p:cNvSpPr>
            <p:nvPr/>
          </p:nvSpPr>
          <p:spPr bwMode="auto">
            <a:xfrm flipV="1">
              <a:off x="4795" y="1874"/>
              <a:ext cx="26" cy="7"/>
            </a:xfrm>
            <a:prstGeom prst="line">
              <a:avLst/>
            </a:prstGeom>
            <a:noFill/>
            <a:ln w="7938">
              <a:solidFill>
                <a:srgbClr val="000000"/>
              </a:solidFill>
              <a:round/>
              <a:headEnd/>
              <a:tailEnd/>
            </a:ln>
          </p:spPr>
          <p:txBody>
            <a:bodyPr/>
            <a:lstStyle/>
            <a:p>
              <a:endParaRPr lang="en-US"/>
            </a:p>
          </p:txBody>
        </p:sp>
        <p:sp>
          <p:nvSpPr>
            <p:cNvPr id="6000" name="Line 886"/>
            <p:cNvSpPr>
              <a:spLocks noChangeShapeType="1"/>
            </p:cNvSpPr>
            <p:nvPr/>
          </p:nvSpPr>
          <p:spPr bwMode="auto">
            <a:xfrm flipV="1">
              <a:off x="4821" y="1869"/>
              <a:ext cx="24" cy="5"/>
            </a:xfrm>
            <a:prstGeom prst="line">
              <a:avLst/>
            </a:prstGeom>
            <a:noFill/>
            <a:ln w="7938">
              <a:solidFill>
                <a:srgbClr val="000000"/>
              </a:solidFill>
              <a:round/>
              <a:headEnd/>
              <a:tailEnd/>
            </a:ln>
          </p:spPr>
          <p:txBody>
            <a:bodyPr/>
            <a:lstStyle/>
            <a:p>
              <a:endParaRPr lang="en-US"/>
            </a:p>
          </p:txBody>
        </p:sp>
        <p:sp>
          <p:nvSpPr>
            <p:cNvPr id="6001" name="Line 887"/>
            <p:cNvSpPr>
              <a:spLocks noChangeShapeType="1"/>
            </p:cNvSpPr>
            <p:nvPr/>
          </p:nvSpPr>
          <p:spPr bwMode="auto">
            <a:xfrm flipV="1">
              <a:off x="4845" y="1866"/>
              <a:ext cx="1" cy="3"/>
            </a:xfrm>
            <a:prstGeom prst="line">
              <a:avLst/>
            </a:prstGeom>
            <a:noFill/>
            <a:ln w="7938">
              <a:solidFill>
                <a:srgbClr val="000000"/>
              </a:solidFill>
              <a:round/>
              <a:headEnd/>
              <a:tailEnd/>
            </a:ln>
          </p:spPr>
          <p:txBody>
            <a:bodyPr/>
            <a:lstStyle/>
            <a:p>
              <a:endParaRPr lang="en-US"/>
            </a:p>
          </p:txBody>
        </p:sp>
        <p:sp>
          <p:nvSpPr>
            <p:cNvPr id="6002" name="Line 888"/>
            <p:cNvSpPr>
              <a:spLocks noChangeShapeType="1"/>
            </p:cNvSpPr>
            <p:nvPr/>
          </p:nvSpPr>
          <p:spPr bwMode="auto">
            <a:xfrm>
              <a:off x="4846" y="1866"/>
              <a:ext cx="0" cy="1"/>
            </a:xfrm>
            <a:prstGeom prst="line">
              <a:avLst/>
            </a:prstGeom>
            <a:noFill/>
            <a:ln w="7938">
              <a:solidFill>
                <a:srgbClr val="000000"/>
              </a:solidFill>
              <a:round/>
              <a:headEnd/>
              <a:tailEnd/>
            </a:ln>
          </p:spPr>
          <p:txBody>
            <a:bodyPr/>
            <a:lstStyle/>
            <a:p>
              <a:endParaRPr lang="en-US"/>
            </a:p>
          </p:txBody>
        </p:sp>
        <p:sp>
          <p:nvSpPr>
            <p:cNvPr id="6003" name="Line 889"/>
            <p:cNvSpPr>
              <a:spLocks noChangeShapeType="1"/>
            </p:cNvSpPr>
            <p:nvPr/>
          </p:nvSpPr>
          <p:spPr bwMode="auto">
            <a:xfrm>
              <a:off x="4846" y="1867"/>
              <a:ext cx="1" cy="0"/>
            </a:xfrm>
            <a:prstGeom prst="line">
              <a:avLst/>
            </a:prstGeom>
            <a:noFill/>
            <a:ln w="7938">
              <a:solidFill>
                <a:srgbClr val="000000"/>
              </a:solidFill>
              <a:round/>
              <a:headEnd/>
              <a:tailEnd/>
            </a:ln>
          </p:spPr>
          <p:txBody>
            <a:bodyPr/>
            <a:lstStyle/>
            <a:p>
              <a:endParaRPr lang="en-US"/>
            </a:p>
          </p:txBody>
        </p:sp>
        <p:sp>
          <p:nvSpPr>
            <p:cNvPr id="6004" name="Line 890"/>
            <p:cNvSpPr>
              <a:spLocks noChangeShapeType="1"/>
            </p:cNvSpPr>
            <p:nvPr/>
          </p:nvSpPr>
          <p:spPr bwMode="auto">
            <a:xfrm>
              <a:off x="4847" y="1867"/>
              <a:ext cx="2" cy="1"/>
            </a:xfrm>
            <a:prstGeom prst="line">
              <a:avLst/>
            </a:prstGeom>
            <a:noFill/>
            <a:ln w="7938">
              <a:solidFill>
                <a:srgbClr val="000000"/>
              </a:solidFill>
              <a:round/>
              <a:headEnd/>
              <a:tailEnd/>
            </a:ln>
          </p:spPr>
          <p:txBody>
            <a:bodyPr/>
            <a:lstStyle/>
            <a:p>
              <a:endParaRPr lang="en-US"/>
            </a:p>
          </p:txBody>
        </p:sp>
        <p:sp>
          <p:nvSpPr>
            <p:cNvPr id="6005" name="Line 891"/>
            <p:cNvSpPr>
              <a:spLocks noChangeShapeType="1"/>
            </p:cNvSpPr>
            <p:nvPr/>
          </p:nvSpPr>
          <p:spPr bwMode="auto">
            <a:xfrm>
              <a:off x="4849" y="1868"/>
              <a:ext cx="0" cy="1"/>
            </a:xfrm>
            <a:prstGeom prst="line">
              <a:avLst/>
            </a:prstGeom>
            <a:noFill/>
            <a:ln w="7938">
              <a:solidFill>
                <a:srgbClr val="000000"/>
              </a:solidFill>
              <a:round/>
              <a:headEnd/>
              <a:tailEnd/>
            </a:ln>
          </p:spPr>
          <p:txBody>
            <a:bodyPr/>
            <a:lstStyle/>
            <a:p>
              <a:endParaRPr lang="en-US"/>
            </a:p>
          </p:txBody>
        </p:sp>
        <p:sp>
          <p:nvSpPr>
            <p:cNvPr id="6006" name="Line 892"/>
            <p:cNvSpPr>
              <a:spLocks noChangeShapeType="1"/>
            </p:cNvSpPr>
            <p:nvPr/>
          </p:nvSpPr>
          <p:spPr bwMode="auto">
            <a:xfrm flipV="1">
              <a:off x="4849" y="1866"/>
              <a:ext cx="15" cy="3"/>
            </a:xfrm>
            <a:prstGeom prst="line">
              <a:avLst/>
            </a:prstGeom>
            <a:noFill/>
            <a:ln w="7938">
              <a:solidFill>
                <a:srgbClr val="000000"/>
              </a:solidFill>
              <a:round/>
              <a:headEnd/>
              <a:tailEnd/>
            </a:ln>
          </p:spPr>
          <p:txBody>
            <a:bodyPr/>
            <a:lstStyle/>
            <a:p>
              <a:endParaRPr lang="en-US"/>
            </a:p>
          </p:txBody>
        </p:sp>
        <p:sp>
          <p:nvSpPr>
            <p:cNvPr id="6007" name="Line 893"/>
            <p:cNvSpPr>
              <a:spLocks noChangeShapeType="1"/>
            </p:cNvSpPr>
            <p:nvPr/>
          </p:nvSpPr>
          <p:spPr bwMode="auto">
            <a:xfrm flipV="1">
              <a:off x="4864" y="1861"/>
              <a:ext cx="15" cy="5"/>
            </a:xfrm>
            <a:prstGeom prst="line">
              <a:avLst/>
            </a:prstGeom>
            <a:noFill/>
            <a:ln w="7938">
              <a:solidFill>
                <a:srgbClr val="000000"/>
              </a:solidFill>
              <a:round/>
              <a:headEnd/>
              <a:tailEnd/>
            </a:ln>
          </p:spPr>
          <p:txBody>
            <a:bodyPr/>
            <a:lstStyle/>
            <a:p>
              <a:endParaRPr lang="en-US"/>
            </a:p>
          </p:txBody>
        </p:sp>
        <p:sp>
          <p:nvSpPr>
            <p:cNvPr id="6008" name="Line 894"/>
            <p:cNvSpPr>
              <a:spLocks noChangeShapeType="1"/>
            </p:cNvSpPr>
            <p:nvPr/>
          </p:nvSpPr>
          <p:spPr bwMode="auto">
            <a:xfrm flipV="1">
              <a:off x="4879" y="1857"/>
              <a:ext cx="16" cy="4"/>
            </a:xfrm>
            <a:prstGeom prst="line">
              <a:avLst/>
            </a:prstGeom>
            <a:noFill/>
            <a:ln w="7938">
              <a:solidFill>
                <a:srgbClr val="000000"/>
              </a:solidFill>
              <a:round/>
              <a:headEnd/>
              <a:tailEnd/>
            </a:ln>
          </p:spPr>
          <p:txBody>
            <a:bodyPr/>
            <a:lstStyle/>
            <a:p>
              <a:endParaRPr lang="en-US"/>
            </a:p>
          </p:txBody>
        </p:sp>
        <p:sp>
          <p:nvSpPr>
            <p:cNvPr id="6009" name="Line 895"/>
            <p:cNvSpPr>
              <a:spLocks noChangeShapeType="1"/>
            </p:cNvSpPr>
            <p:nvPr/>
          </p:nvSpPr>
          <p:spPr bwMode="auto">
            <a:xfrm>
              <a:off x="4895" y="1857"/>
              <a:ext cx="15" cy="0"/>
            </a:xfrm>
            <a:prstGeom prst="line">
              <a:avLst/>
            </a:prstGeom>
            <a:noFill/>
            <a:ln w="7938">
              <a:solidFill>
                <a:srgbClr val="000000"/>
              </a:solidFill>
              <a:round/>
              <a:headEnd/>
              <a:tailEnd/>
            </a:ln>
          </p:spPr>
          <p:txBody>
            <a:bodyPr/>
            <a:lstStyle/>
            <a:p>
              <a:endParaRPr lang="en-US"/>
            </a:p>
          </p:txBody>
        </p:sp>
        <p:sp>
          <p:nvSpPr>
            <p:cNvPr id="6010" name="Freeform 896"/>
            <p:cNvSpPr>
              <a:spLocks/>
            </p:cNvSpPr>
            <p:nvPr/>
          </p:nvSpPr>
          <p:spPr bwMode="auto">
            <a:xfrm>
              <a:off x="4082" y="1860"/>
              <a:ext cx="3" cy="7"/>
            </a:xfrm>
            <a:custGeom>
              <a:avLst/>
              <a:gdLst>
                <a:gd name="T0" fmla="*/ 2 w 3"/>
                <a:gd name="T1" fmla="*/ 0 h 7"/>
                <a:gd name="T2" fmla="*/ 3 w 3"/>
                <a:gd name="T3" fmla="*/ 0 h 7"/>
                <a:gd name="T4" fmla="*/ 1 w 3"/>
                <a:gd name="T5" fmla="*/ 7 h 7"/>
                <a:gd name="T6" fmla="*/ 0 w 3"/>
                <a:gd name="T7" fmla="*/ 6 h 7"/>
                <a:gd name="T8" fmla="*/ 2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0"/>
                  </a:moveTo>
                  <a:lnTo>
                    <a:pt x="3" y="0"/>
                  </a:lnTo>
                  <a:lnTo>
                    <a:pt x="1" y="7"/>
                  </a:lnTo>
                  <a:lnTo>
                    <a:pt x="0" y="6"/>
                  </a:lnTo>
                  <a:lnTo>
                    <a:pt x="2" y="0"/>
                  </a:lnTo>
                  <a:close/>
                </a:path>
              </a:pathLst>
            </a:custGeom>
            <a:solidFill>
              <a:srgbClr val="FFFFFF"/>
            </a:solidFill>
            <a:ln w="0">
              <a:solidFill>
                <a:srgbClr val="FFFFFF"/>
              </a:solidFill>
              <a:prstDash val="solid"/>
              <a:round/>
              <a:headEnd/>
              <a:tailEnd/>
            </a:ln>
          </p:spPr>
          <p:txBody>
            <a:bodyPr/>
            <a:lstStyle/>
            <a:p>
              <a:endParaRPr lang="en-US"/>
            </a:p>
          </p:txBody>
        </p:sp>
        <p:sp>
          <p:nvSpPr>
            <p:cNvPr id="6011" name="Freeform 897"/>
            <p:cNvSpPr>
              <a:spLocks/>
            </p:cNvSpPr>
            <p:nvPr/>
          </p:nvSpPr>
          <p:spPr bwMode="auto">
            <a:xfrm>
              <a:off x="3373" y="1870"/>
              <a:ext cx="183" cy="75"/>
            </a:xfrm>
            <a:custGeom>
              <a:avLst/>
              <a:gdLst>
                <a:gd name="T0" fmla="*/ 42 w 183"/>
                <a:gd name="T1" fmla="*/ 0 h 75"/>
                <a:gd name="T2" fmla="*/ 62 w 183"/>
                <a:gd name="T3" fmla="*/ 1 h 75"/>
                <a:gd name="T4" fmla="*/ 80 w 183"/>
                <a:gd name="T5" fmla="*/ 2 h 75"/>
                <a:gd name="T6" fmla="*/ 97 w 183"/>
                <a:gd name="T7" fmla="*/ 5 h 75"/>
                <a:gd name="T8" fmla="*/ 114 w 183"/>
                <a:gd name="T9" fmla="*/ 8 h 75"/>
                <a:gd name="T10" fmla="*/ 132 w 183"/>
                <a:gd name="T11" fmla="*/ 13 h 75"/>
                <a:gd name="T12" fmla="*/ 149 w 183"/>
                <a:gd name="T13" fmla="*/ 16 h 75"/>
                <a:gd name="T14" fmla="*/ 152 w 183"/>
                <a:gd name="T15" fmla="*/ 19 h 75"/>
                <a:gd name="T16" fmla="*/ 155 w 183"/>
                <a:gd name="T17" fmla="*/ 20 h 75"/>
                <a:gd name="T18" fmla="*/ 158 w 183"/>
                <a:gd name="T19" fmla="*/ 21 h 75"/>
                <a:gd name="T20" fmla="*/ 162 w 183"/>
                <a:gd name="T21" fmla="*/ 23 h 75"/>
                <a:gd name="T22" fmla="*/ 167 w 183"/>
                <a:gd name="T23" fmla="*/ 23 h 75"/>
                <a:gd name="T24" fmla="*/ 167 w 183"/>
                <a:gd name="T25" fmla="*/ 24 h 75"/>
                <a:gd name="T26" fmla="*/ 168 w 183"/>
                <a:gd name="T27" fmla="*/ 26 h 75"/>
                <a:gd name="T28" fmla="*/ 178 w 183"/>
                <a:gd name="T29" fmla="*/ 30 h 75"/>
                <a:gd name="T30" fmla="*/ 179 w 183"/>
                <a:gd name="T31" fmla="*/ 31 h 75"/>
                <a:gd name="T32" fmla="*/ 182 w 183"/>
                <a:gd name="T33" fmla="*/ 33 h 75"/>
                <a:gd name="T34" fmla="*/ 183 w 183"/>
                <a:gd name="T35" fmla="*/ 34 h 75"/>
                <a:gd name="T36" fmla="*/ 182 w 183"/>
                <a:gd name="T37" fmla="*/ 35 h 75"/>
                <a:gd name="T38" fmla="*/ 180 w 183"/>
                <a:gd name="T39" fmla="*/ 38 h 75"/>
                <a:gd name="T40" fmla="*/ 178 w 183"/>
                <a:gd name="T41" fmla="*/ 41 h 75"/>
                <a:gd name="T42" fmla="*/ 155 w 183"/>
                <a:gd name="T43" fmla="*/ 44 h 75"/>
                <a:gd name="T44" fmla="*/ 134 w 183"/>
                <a:gd name="T45" fmla="*/ 46 h 75"/>
                <a:gd name="T46" fmla="*/ 112 w 183"/>
                <a:gd name="T47" fmla="*/ 49 h 75"/>
                <a:gd name="T48" fmla="*/ 92 w 183"/>
                <a:gd name="T49" fmla="*/ 53 h 75"/>
                <a:gd name="T50" fmla="*/ 72 w 183"/>
                <a:gd name="T51" fmla="*/ 61 h 75"/>
                <a:gd name="T52" fmla="*/ 69 w 183"/>
                <a:gd name="T53" fmla="*/ 60 h 75"/>
                <a:gd name="T54" fmla="*/ 67 w 183"/>
                <a:gd name="T55" fmla="*/ 60 h 75"/>
                <a:gd name="T56" fmla="*/ 63 w 183"/>
                <a:gd name="T57" fmla="*/ 64 h 75"/>
                <a:gd name="T58" fmla="*/ 58 w 183"/>
                <a:gd name="T59" fmla="*/ 66 h 75"/>
                <a:gd name="T60" fmla="*/ 55 w 183"/>
                <a:gd name="T61" fmla="*/ 66 h 75"/>
                <a:gd name="T62" fmla="*/ 38 w 183"/>
                <a:gd name="T63" fmla="*/ 73 h 75"/>
                <a:gd name="T64" fmla="*/ 28 w 183"/>
                <a:gd name="T65" fmla="*/ 75 h 75"/>
                <a:gd name="T66" fmla="*/ 18 w 183"/>
                <a:gd name="T67" fmla="*/ 75 h 75"/>
                <a:gd name="T68" fmla="*/ 9 w 183"/>
                <a:gd name="T69" fmla="*/ 72 h 75"/>
                <a:gd name="T70" fmla="*/ 5 w 183"/>
                <a:gd name="T71" fmla="*/ 59 h 75"/>
                <a:gd name="T72" fmla="*/ 2 w 183"/>
                <a:gd name="T73" fmla="*/ 45 h 75"/>
                <a:gd name="T74" fmla="*/ 0 w 183"/>
                <a:gd name="T75" fmla="*/ 31 h 75"/>
                <a:gd name="T76" fmla="*/ 3 w 183"/>
                <a:gd name="T77" fmla="*/ 19 h 75"/>
                <a:gd name="T78" fmla="*/ 10 w 183"/>
                <a:gd name="T79" fmla="*/ 8 h 75"/>
                <a:gd name="T80" fmla="*/ 25 w 183"/>
                <a:gd name="T81" fmla="*/ 2 h 75"/>
                <a:gd name="T82" fmla="*/ 42 w 183"/>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75"/>
                <a:gd name="T128" fmla="*/ 183 w 18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75">
                  <a:moveTo>
                    <a:pt x="42" y="0"/>
                  </a:moveTo>
                  <a:lnTo>
                    <a:pt x="62" y="1"/>
                  </a:lnTo>
                  <a:lnTo>
                    <a:pt x="80" y="2"/>
                  </a:lnTo>
                  <a:lnTo>
                    <a:pt x="97" y="5"/>
                  </a:lnTo>
                  <a:lnTo>
                    <a:pt x="114" y="8"/>
                  </a:lnTo>
                  <a:lnTo>
                    <a:pt x="132" y="13"/>
                  </a:lnTo>
                  <a:lnTo>
                    <a:pt x="149" y="16"/>
                  </a:lnTo>
                  <a:lnTo>
                    <a:pt x="152" y="19"/>
                  </a:lnTo>
                  <a:lnTo>
                    <a:pt x="155" y="20"/>
                  </a:lnTo>
                  <a:lnTo>
                    <a:pt x="158" y="21"/>
                  </a:lnTo>
                  <a:lnTo>
                    <a:pt x="162" y="23"/>
                  </a:lnTo>
                  <a:lnTo>
                    <a:pt x="167" y="23"/>
                  </a:lnTo>
                  <a:lnTo>
                    <a:pt x="167" y="24"/>
                  </a:lnTo>
                  <a:lnTo>
                    <a:pt x="168" y="26"/>
                  </a:lnTo>
                  <a:lnTo>
                    <a:pt x="178" y="30"/>
                  </a:lnTo>
                  <a:lnTo>
                    <a:pt x="179" y="31"/>
                  </a:lnTo>
                  <a:lnTo>
                    <a:pt x="182" y="33"/>
                  </a:lnTo>
                  <a:lnTo>
                    <a:pt x="183" y="34"/>
                  </a:lnTo>
                  <a:lnTo>
                    <a:pt x="182" y="35"/>
                  </a:lnTo>
                  <a:lnTo>
                    <a:pt x="180" y="38"/>
                  </a:lnTo>
                  <a:lnTo>
                    <a:pt x="178" y="41"/>
                  </a:lnTo>
                  <a:lnTo>
                    <a:pt x="155" y="44"/>
                  </a:lnTo>
                  <a:lnTo>
                    <a:pt x="134" y="46"/>
                  </a:lnTo>
                  <a:lnTo>
                    <a:pt x="112" y="49"/>
                  </a:lnTo>
                  <a:lnTo>
                    <a:pt x="92" y="53"/>
                  </a:lnTo>
                  <a:lnTo>
                    <a:pt x="72" y="61"/>
                  </a:lnTo>
                  <a:lnTo>
                    <a:pt x="69" y="60"/>
                  </a:lnTo>
                  <a:lnTo>
                    <a:pt x="67" y="60"/>
                  </a:lnTo>
                  <a:lnTo>
                    <a:pt x="63" y="64"/>
                  </a:lnTo>
                  <a:lnTo>
                    <a:pt x="58" y="66"/>
                  </a:lnTo>
                  <a:lnTo>
                    <a:pt x="55" y="66"/>
                  </a:lnTo>
                  <a:lnTo>
                    <a:pt x="38" y="73"/>
                  </a:lnTo>
                  <a:lnTo>
                    <a:pt x="28" y="75"/>
                  </a:lnTo>
                  <a:lnTo>
                    <a:pt x="18" y="75"/>
                  </a:lnTo>
                  <a:lnTo>
                    <a:pt x="9" y="72"/>
                  </a:lnTo>
                  <a:lnTo>
                    <a:pt x="5" y="59"/>
                  </a:lnTo>
                  <a:lnTo>
                    <a:pt x="2" y="45"/>
                  </a:lnTo>
                  <a:lnTo>
                    <a:pt x="0" y="31"/>
                  </a:lnTo>
                  <a:lnTo>
                    <a:pt x="3" y="19"/>
                  </a:lnTo>
                  <a:lnTo>
                    <a:pt x="10" y="8"/>
                  </a:lnTo>
                  <a:lnTo>
                    <a:pt x="25" y="2"/>
                  </a:lnTo>
                  <a:lnTo>
                    <a:pt x="42" y="0"/>
                  </a:lnTo>
                  <a:close/>
                </a:path>
              </a:pathLst>
            </a:custGeom>
            <a:solidFill>
              <a:srgbClr val="000000"/>
            </a:solidFill>
            <a:ln w="0">
              <a:solidFill>
                <a:srgbClr val="000000"/>
              </a:solidFill>
              <a:prstDash val="solid"/>
              <a:round/>
              <a:headEnd/>
              <a:tailEnd/>
            </a:ln>
          </p:spPr>
          <p:txBody>
            <a:bodyPr/>
            <a:lstStyle/>
            <a:p>
              <a:endParaRPr lang="en-US"/>
            </a:p>
          </p:txBody>
        </p:sp>
        <p:sp>
          <p:nvSpPr>
            <p:cNvPr id="6012" name="Line 898"/>
            <p:cNvSpPr>
              <a:spLocks noChangeShapeType="1"/>
            </p:cNvSpPr>
            <p:nvPr/>
          </p:nvSpPr>
          <p:spPr bwMode="auto">
            <a:xfrm>
              <a:off x="3522" y="1886"/>
              <a:ext cx="3" cy="3"/>
            </a:xfrm>
            <a:prstGeom prst="line">
              <a:avLst/>
            </a:prstGeom>
            <a:noFill/>
            <a:ln w="7938">
              <a:solidFill>
                <a:srgbClr val="000000"/>
              </a:solidFill>
              <a:round/>
              <a:headEnd/>
              <a:tailEnd/>
            </a:ln>
          </p:spPr>
          <p:txBody>
            <a:bodyPr/>
            <a:lstStyle/>
            <a:p>
              <a:endParaRPr lang="en-US"/>
            </a:p>
          </p:txBody>
        </p:sp>
        <p:sp>
          <p:nvSpPr>
            <p:cNvPr id="6013" name="Line 899"/>
            <p:cNvSpPr>
              <a:spLocks noChangeShapeType="1"/>
            </p:cNvSpPr>
            <p:nvPr/>
          </p:nvSpPr>
          <p:spPr bwMode="auto">
            <a:xfrm>
              <a:off x="3525" y="1889"/>
              <a:ext cx="3" cy="1"/>
            </a:xfrm>
            <a:prstGeom prst="line">
              <a:avLst/>
            </a:prstGeom>
            <a:noFill/>
            <a:ln w="7938">
              <a:solidFill>
                <a:srgbClr val="000000"/>
              </a:solidFill>
              <a:round/>
              <a:headEnd/>
              <a:tailEnd/>
            </a:ln>
          </p:spPr>
          <p:txBody>
            <a:bodyPr/>
            <a:lstStyle/>
            <a:p>
              <a:endParaRPr lang="en-US"/>
            </a:p>
          </p:txBody>
        </p:sp>
        <p:sp>
          <p:nvSpPr>
            <p:cNvPr id="6014" name="Line 900"/>
            <p:cNvSpPr>
              <a:spLocks noChangeShapeType="1"/>
            </p:cNvSpPr>
            <p:nvPr/>
          </p:nvSpPr>
          <p:spPr bwMode="auto">
            <a:xfrm>
              <a:off x="3528" y="1890"/>
              <a:ext cx="3" cy="1"/>
            </a:xfrm>
            <a:prstGeom prst="line">
              <a:avLst/>
            </a:prstGeom>
            <a:noFill/>
            <a:ln w="7938">
              <a:solidFill>
                <a:srgbClr val="000000"/>
              </a:solidFill>
              <a:round/>
              <a:headEnd/>
              <a:tailEnd/>
            </a:ln>
          </p:spPr>
          <p:txBody>
            <a:bodyPr/>
            <a:lstStyle/>
            <a:p>
              <a:endParaRPr lang="en-US"/>
            </a:p>
          </p:txBody>
        </p:sp>
        <p:sp>
          <p:nvSpPr>
            <p:cNvPr id="6015" name="Line 901"/>
            <p:cNvSpPr>
              <a:spLocks noChangeShapeType="1"/>
            </p:cNvSpPr>
            <p:nvPr/>
          </p:nvSpPr>
          <p:spPr bwMode="auto">
            <a:xfrm>
              <a:off x="3531" y="1891"/>
              <a:ext cx="4" cy="2"/>
            </a:xfrm>
            <a:prstGeom prst="line">
              <a:avLst/>
            </a:prstGeom>
            <a:noFill/>
            <a:ln w="7938">
              <a:solidFill>
                <a:srgbClr val="000000"/>
              </a:solidFill>
              <a:round/>
              <a:headEnd/>
              <a:tailEnd/>
            </a:ln>
          </p:spPr>
          <p:txBody>
            <a:bodyPr/>
            <a:lstStyle/>
            <a:p>
              <a:endParaRPr lang="en-US"/>
            </a:p>
          </p:txBody>
        </p:sp>
        <p:sp>
          <p:nvSpPr>
            <p:cNvPr id="6016" name="Line 902"/>
            <p:cNvSpPr>
              <a:spLocks noChangeShapeType="1"/>
            </p:cNvSpPr>
            <p:nvPr/>
          </p:nvSpPr>
          <p:spPr bwMode="auto">
            <a:xfrm>
              <a:off x="3535" y="1893"/>
              <a:ext cx="5" cy="0"/>
            </a:xfrm>
            <a:prstGeom prst="line">
              <a:avLst/>
            </a:prstGeom>
            <a:noFill/>
            <a:ln w="7938">
              <a:solidFill>
                <a:srgbClr val="000000"/>
              </a:solidFill>
              <a:round/>
              <a:headEnd/>
              <a:tailEnd/>
            </a:ln>
          </p:spPr>
          <p:txBody>
            <a:bodyPr/>
            <a:lstStyle/>
            <a:p>
              <a:endParaRPr lang="en-US"/>
            </a:p>
          </p:txBody>
        </p:sp>
        <p:sp>
          <p:nvSpPr>
            <p:cNvPr id="6017" name="Line 903"/>
            <p:cNvSpPr>
              <a:spLocks noChangeShapeType="1"/>
            </p:cNvSpPr>
            <p:nvPr/>
          </p:nvSpPr>
          <p:spPr bwMode="auto">
            <a:xfrm>
              <a:off x="3540" y="1893"/>
              <a:ext cx="0" cy="1"/>
            </a:xfrm>
            <a:prstGeom prst="line">
              <a:avLst/>
            </a:prstGeom>
            <a:noFill/>
            <a:ln w="7938">
              <a:solidFill>
                <a:srgbClr val="000000"/>
              </a:solidFill>
              <a:round/>
              <a:headEnd/>
              <a:tailEnd/>
            </a:ln>
          </p:spPr>
          <p:txBody>
            <a:bodyPr/>
            <a:lstStyle/>
            <a:p>
              <a:endParaRPr lang="en-US"/>
            </a:p>
          </p:txBody>
        </p:sp>
        <p:sp>
          <p:nvSpPr>
            <p:cNvPr id="6018" name="Line 904"/>
            <p:cNvSpPr>
              <a:spLocks noChangeShapeType="1"/>
            </p:cNvSpPr>
            <p:nvPr/>
          </p:nvSpPr>
          <p:spPr bwMode="auto">
            <a:xfrm>
              <a:off x="3540" y="1894"/>
              <a:ext cx="1" cy="2"/>
            </a:xfrm>
            <a:prstGeom prst="line">
              <a:avLst/>
            </a:prstGeom>
            <a:noFill/>
            <a:ln w="7938">
              <a:solidFill>
                <a:srgbClr val="000000"/>
              </a:solidFill>
              <a:round/>
              <a:headEnd/>
              <a:tailEnd/>
            </a:ln>
          </p:spPr>
          <p:txBody>
            <a:bodyPr/>
            <a:lstStyle/>
            <a:p>
              <a:endParaRPr lang="en-US"/>
            </a:p>
          </p:txBody>
        </p:sp>
        <p:sp>
          <p:nvSpPr>
            <p:cNvPr id="6019" name="Line 905"/>
            <p:cNvSpPr>
              <a:spLocks noChangeShapeType="1"/>
            </p:cNvSpPr>
            <p:nvPr/>
          </p:nvSpPr>
          <p:spPr bwMode="auto">
            <a:xfrm>
              <a:off x="3541" y="1896"/>
              <a:ext cx="10" cy="4"/>
            </a:xfrm>
            <a:prstGeom prst="line">
              <a:avLst/>
            </a:prstGeom>
            <a:noFill/>
            <a:ln w="7938">
              <a:solidFill>
                <a:srgbClr val="000000"/>
              </a:solidFill>
              <a:round/>
              <a:headEnd/>
              <a:tailEnd/>
            </a:ln>
          </p:spPr>
          <p:txBody>
            <a:bodyPr/>
            <a:lstStyle/>
            <a:p>
              <a:endParaRPr lang="en-US"/>
            </a:p>
          </p:txBody>
        </p:sp>
        <p:sp>
          <p:nvSpPr>
            <p:cNvPr id="6020" name="Line 906"/>
            <p:cNvSpPr>
              <a:spLocks noChangeShapeType="1"/>
            </p:cNvSpPr>
            <p:nvPr/>
          </p:nvSpPr>
          <p:spPr bwMode="auto">
            <a:xfrm>
              <a:off x="3551" y="1900"/>
              <a:ext cx="1" cy="1"/>
            </a:xfrm>
            <a:prstGeom prst="line">
              <a:avLst/>
            </a:prstGeom>
            <a:noFill/>
            <a:ln w="7938">
              <a:solidFill>
                <a:srgbClr val="000000"/>
              </a:solidFill>
              <a:round/>
              <a:headEnd/>
              <a:tailEnd/>
            </a:ln>
          </p:spPr>
          <p:txBody>
            <a:bodyPr/>
            <a:lstStyle/>
            <a:p>
              <a:endParaRPr lang="en-US"/>
            </a:p>
          </p:txBody>
        </p:sp>
        <p:sp>
          <p:nvSpPr>
            <p:cNvPr id="6021" name="Line 907"/>
            <p:cNvSpPr>
              <a:spLocks noChangeShapeType="1"/>
            </p:cNvSpPr>
            <p:nvPr/>
          </p:nvSpPr>
          <p:spPr bwMode="auto">
            <a:xfrm>
              <a:off x="3552" y="1901"/>
              <a:ext cx="3" cy="2"/>
            </a:xfrm>
            <a:prstGeom prst="line">
              <a:avLst/>
            </a:prstGeom>
            <a:noFill/>
            <a:ln w="7938">
              <a:solidFill>
                <a:srgbClr val="000000"/>
              </a:solidFill>
              <a:round/>
              <a:headEnd/>
              <a:tailEnd/>
            </a:ln>
          </p:spPr>
          <p:txBody>
            <a:bodyPr/>
            <a:lstStyle/>
            <a:p>
              <a:endParaRPr lang="en-US"/>
            </a:p>
          </p:txBody>
        </p:sp>
        <p:sp>
          <p:nvSpPr>
            <p:cNvPr id="6022" name="Line 908"/>
            <p:cNvSpPr>
              <a:spLocks noChangeShapeType="1"/>
            </p:cNvSpPr>
            <p:nvPr/>
          </p:nvSpPr>
          <p:spPr bwMode="auto">
            <a:xfrm>
              <a:off x="3555" y="1903"/>
              <a:ext cx="1" cy="1"/>
            </a:xfrm>
            <a:prstGeom prst="line">
              <a:avLst/>
            </a:prstGeom>
            <a:noFill/>
            <a:ln w="7938">
              <a:solidFill>
                <a:srgbClr val="000000"/>
              </a:solidFill>
              <a:round/>
              <a:headEnd/>
              <a:tailEnd/>
            </a:ln>
          </p:spPr>
          <p:txBody>
            <a:bodyPr/>
            <a:lstStyle/>
            <a:p>
              <a:endParaRPr lang="en-US"/>
            </a:p>
          </p:txBody>
        </p:sp>
        <p:sp>
          <p:nvSpPr>
            <p:cNvPr id="6023" name="Line 909"/>
            <p:cNvSpPr>
              <a:spLocks noChangeShapeType="1"/>
            </p:cNvSpPr>
            <p:nvPr/>
          </p:nvSpPr>
          <p:spPr bwMode="auto">
            <a:xfrm flipH="1">
              <a:off x="3555" y="1904"/>
              <a:ext cx="1" cy="1"/>
            </a:xfrm>
            <a:prstGeom prst="line">
              <a:avLst/>
            </a:prstGeom>
            <a:noFill/>
            <a:ln w="7938">
              <a:solidFill>
                <a:srgbClr val="000000"/>
              </a:solidFill>
              <a:round/>
              <a:headEnd/>
              <a:tailEnd/>
            </a:ln>
          </p:spPr>
          <p:txBody>
            <a:bodyPr/>
            <a:lstStyle/>
            <a:p>
              <a:endParaRPr lang="en-US"/>
            </a:p>
          </p:txBody>
        </p:sp>
        <p:sp>
          <p:nvSpPr>
            <p:cNvPr id="6024" name="Line 910"/>
            <p:cNvSpPr>
              <a:spLocks noChangeShapeType="1"/>
            </p:cNvSpPr>
            <p:nvPr/>
          </p:nvSpPr>
          <p:spPr bwMode="auto">
            <a:xfrm flipH="1">
              <a:off x="3553" y="1905"/>
              <a:ext cx="2" cy="3"/>
            </a:xfrm>
            <a:prstGeom prst="line">
              <a:avLst/>
            </a:prstGeom>
            <a:noFill/>
            <a:ln w="7938">
              <a:solidFill>
                <a:srgbClr val="000000"/>
              </a:solidFill>
              <a:round/>
              <a:headEnd/>
              <a:tailEnd/>
            </a:ln>
          </p:spPr>
          <p:txBody>
            <a:bodyPr/>
            <a:lstStyle/>
            <a:p>
              <a:endParaRPr lang="en-US"/>
            </a:p>
          </p:txBody>
        </p:sp>
        <p:sp>
          <p:nvSpPr>
            <p:cNvPr id="6025" name="Line 911"/>
            <p:cNvSpPr>
              <a:spLocks noChangeShapeType="1"/>
            </p:cNvSpPr>
            <p:nvPr/>
          </p:nvSpPr>
          <p:spPr bwMode="auto">
            <a:xfrm flipH="1">
              <a:off x="3551" y="1908"/>
              <a:ext cx="2" cy="3"/>
            </a:xfrm>
            <a:prstGeom prst="line">
              <a:avLst/>
            </a:prstGeom>
            <a:noFill/>
            <a:ln w="7938">
              <a:solidFill>
                <a:srgbClr val="000000"/>
              </a:solidFill>
              <a:round/>
              <a:headEnd/>
              <a:tailEnd/>
            </a:ln>
          </p:spPr>
          <p:txBody>
            <a:bodyPr/>
            <a:lstStyle/>
            <a:p>
              <a:endParaRPr lang="en-US"/>
            </a:p>
          </p:txBody>
        </p:sp>
        <p:sp>
          <p:nvSpPr>
            <p:cNvPr id="6026" name="Line 912"/>
            <p:cNvSpPr>
              <a:spLocks noChangeShapeType="1"/>
            </p:cNvSpPr>
            <p:nvPr/>
          </p:nvSpPr>
          <p:spPr bwMode="auto">
            <a:xfrm flipH="1">
              <a:off x="3528" y="1911"/>
              <a:ext cx="23" cy="3"/>
            </a:xfrm>
            <a:prstGeom prst="line">
              <a:avLst/>
            </a:prstGeom>
            <a:noFill/>
            <a:ln w="7938">
              <a:solidFill>
                <a:srgbClr val="000000"/>
              </a:solidFill>
              <a:round/>
              <a:headEnd/>
              <a:tailEnd/>
            </a:ln>
          </p:spPr>
          <p:txBody>
            <a:bodyPr/>
            <a:lstStyle/>
            <a:p>
              <a:endParaRPr lang="en-US"/>
            </a:p>
          </p:txBody>
        </p:sp>
        <p:sp>
          <p:nvSpPr>
            <p:cNvPr id="6027" name="Line 913"/>
            <p:cNvSpPr>
              <a:spLocks noChangeShapeType="1"/>
            </p:cNvSpPr>
            <p:nvPr/>
          </p:nvSpPr>
          <p:spPr bwMode="auto">
            <a:xfrm flipH="1">
              <a:off x="3507" y="1914"/>
              <a:ext cx="21" cy="2"/>
            </a:xfrm>
            <a:prstGeom prst="line">
              <a:avLst/>
            </a:prstGeom>
            <a:noFill/>
            <a:ln w="7938">
              <a:solidFill>
                <a:srgbClr val="000000"/>
              </a:solidFill>
              <a:round/>
              <a:headEnd/>
              <a:tailEnd/>
            </a:ln>
          </p:spPr>
          <p:txBody>
            <a:bodyPr/>
            <a:lstStyle/>
            <a:p>
              <a:endParaRPr lang="en-US"/>
            </a:p>
          </p:txBody>
        </p:sp>
        <p:sp>
          <p:nvSpPr>
            <p:cNvPr id="6028" name="Line 914"/>
            <p:cNvSpPr>
              <a:spLocks noChangeShapeType="1"/>
            </p:cNvSpPr>
            <p:nvPr/>
          </p:nvSpPr>
          <p:spPr bwMode="auto">
            <a:xfrm flipH="1">
              <a:off x="3485" y="1916"/>
              <a:ext cx="22" cy="3"/>
            </a:xfrm>
            <a:prstGeom prst="line">
              <a:avLst/>
            </a:prstGeom>
            <a:noFill/>
            <a:ln w="7938">
              <a:solidFill>
                <a:srgbClr val="000000"/>
              </a:solidFill>
              <a:round/>
              <a:headEnd/>
              <a:tailEnd/>
            </a:ln>
          </p:spPr>
          <p:txBody>
            <a:bodyPr/>
            <a:lstStyle/>
            <a:p>
              <a:endParaRPr lang="en-US"/>
            </a:p>
          </p:txBody>
        </p:sp>
        <p:sp>
          <p:nvSpPr>
            <p:cNvPr id="6029" name="Line 915"/>
            <p:cNvSpPr>
              <a:spLocks noChangeShapeType="1"/>
            </p:cNvSpPr>
            <p:nvPr/>
          </p:nvSpPr>
          <p:spPr bwMode="auto">
            <a:xfrm flipH="1">
              <a:off x="3465" y="1919"/>
              <a:ext cx="20" cy="4"/>
            </a:xfrm>
            <a:prstGeom prst="line">
              <a:avLst/>
            </a:prstGeom>
            <a:noFill/>
            <a:ln w="7938">
              <a:solidFill>
                <a:srgbClr val="000000"/>
              </a:solidFill>
              <a:round/>
              <a:headEnd/>
              <a:tailEnd/>
            </a:ln>
          </p:spPr>
          <p:txBody>
            <a:bodyPr/>
            <a:lstStyle/>
            <a:p>
              <a:endParaRPr lang="en-US"/>
            </a:p>
          </p:txBody>
        </p:sp>
        <p:sp>
          <p:nvSpPr>
            <p:cNvPr id="6030" name="Line 916"/>
            <p:cNvSpPr>
              <a:spLocks noChangeShapeType="1"/>
            </p:cNvSpPr>
            <p:nvPr/>
          </p:nvSpPr>
          <p:spPr bwMode="auto">
            <a:xfrm flipH="1">
              <a:off x="3445" y="1923"/>
              <a:ext cx="20" cy="8"/>
            </a:xfrm>
            <a:prstGeom prst="line">
              <a:avLst/>
            </a:prstGeom>
            <a:noFill/>
            <a:ln w="7938">
              <a:solidFill>
                <a:srgbClr val="000000"/>
              </a:solidFill>
              <a:round/>
              <a:headEnd/>
              <a:tailEnd/>
            </a:ln>
          </p:spPr>
          <p:txBody>
            <a:bodyPr/>
            <a:lstStyle/>
            <a:p>
              <a:endParaRPr lang="en-US"/>
            </a:p>
          </p:txBody>
        </p:sp>
        <p:sp>
          <p:nvSpPr>
            <p:cNvPr id="6031" name="Line 917"/>
            <p:cNvSpPr>
              <a:spLocks noChangeShapeType="1"/>
            </p:cNvSpPr>
            <p:nvPr/>
          </p:nvSpPr>
          <p:spPr bwMode="auto">
            <a:xfrm flipH="1" flipV="1">
              <a:off x="3442" y="1930"/>
              <a:ext cx="3" cy="1"/>
            </a:xfrm>
            <a:prstGeom prst="line">
              <a:avLst/>
            </a:prstGeom>
            <a:noFill/>
            <a:ln w="7938">
              <a:solidFill>
                <a:srgbClr val="000000"/>
              </a:solidFill>
              <a:round/>
              <a:headEnd/>
              <a:tailEnd/>
            </a:ln>
          </p:spPr>
          <p:txBody>
            <a:bodyPr/>
            <a:lstStyle/>
            <a:p>
              <a:endParaRPr lang="en-US"/>
            </a:p>
          </p:txBody>
        </p:sp>
        <p:sp>
          <p:nvSpPr>
            <p:cNvPr id="6032" name="Line 918"/>
            <p:cNvSpPr>
              <a:spLocks noChangeShapeType="1"/>
            </p:cNvSpPr>
            <p:nvPr/>
          </p:nvSpPr>
          <p:spPr bwMode="auto">
            <a:xfrm flipH="1">
              <a:off x="3440" y="1930"/>
              <a:ext cx="2" cy="0"/>
            </a:xfrm>
            <a:prstGeom prst="line">
              <a:avLst/>
            </a:prstGeom>
            <a:noFill/>
            <a:ln w="7938">
              <a:solidFill>
                <a:srgbClr val="000000"/>
              </a:solidFill>
              <a:round/>
              <a:headEnd/>
              <a:tailEnd/>
            </a:ln>
          </p:spPr>
          <p:txBody>
            <a:bodyPr/>
            <a:lstStyle/>
            <a:p>
              <a:endParaRPr lang="en-US"/>
            </a:p>
          </p:txBody>
        </p:sp>
        <p:sp>
          <p:nvSpPr>
            <p:cNvPr id="6033" name="Line 919"/>
            <p:cNvSpPr>
              <a:spLocks noChangeShapeType="1"/>
            </p:cNvSpPr>
            <p:nvPr/>
          </p:nvSpPr>
          <p:spPr bwMode="auto">
            <a:xfrm flipH="1">
              <a:off x="3436" y="1930"/>
              <a:ext cx="4" cy="4"/>
            </a:xfrm>
            <a:prstGeom prst="line">
              <a:avLst/>
            </a:prstGeom>
            <a:noFill/>
            <a:ln w="7938">
              <a:solidFill>
                <a:srgbClr val="000000"/>
              </a:solidFill>
              <a:round/>
              <a:headEnd/>
              <a:tailEnd/>
            </a:ln>
          </p:spPr>
          <p:txBody>
            <a:bodyPr/>
            <a:lstStyle/>
            <a:p>
              <a:endParaRPr lang="en-US"/>
            </a:p>
          </p:txBody>
        </p:sp>
        <p:sp>
          <p:nvSpPr>
            <p:cNvPr id="6034" name="Line 920"/>
            <p:cNvSpPr>
              <a:spLocks noChangeShapeType="1"/>
            </p:cNvSpPr>
            <p:nvPr/>
          </p:nvSpPr>
          <p:spPr bwMode="auto">
            <a:xfrm flipH="1">
              <a:off x="3431" y="1934"/>
              <a:ext cx="5" cy="2"/>
            </a:xfrm>
            <a:prstGeom prst="line">
              <a:avLst/>
            </a:prstGeom>
            <a:noFill/>
            <a:ln w="7938">
              <a:solidFill>
                <a:srgbClr val="000000"/>
              </a:solidFill>
              <a:round/>
              <a:headEnd/>
              <a:tailEnd/>
            </a:ln>
          </p:spPr>
          <p:txBody>
            <a:bodyPr/>
            <a:lstStyle/>
            <a:p>
              <a:endParaRPr lang="en-US"/>
            </a:p>
          </p:txBody>
        </p:sp>
        <p:sp>
          <p:nvSpPr>
            <p:cNvPr id="6035" name="Line 921"/>
            <p:cNvSpPr>
              <a:spLocks noChangeShapeType="1"/>
            </p:cNvSpPr>
            <p:nvPr/>
          </p:nvSpPr>
          <p:spPr bwMode="auto">
            <a:xfrm flipH="1">
              <a:off x="3428" y="1936"/>
              <a:ext cx="3" cy="0"/>
            </a:xfrm>
            <a:prstGeom prst="line">
              <a:avLst/>
            </a:prstGeom>
            <a:noFill/>
            <a:ln w="7938">
              <a:solidFill>
                <a:srgbClr val="000000"/>
              </a:solidFill>
              <a:round/>
              <a:headEnd/>
              <a:tailEnd/>
            </a:ln>
          </p:spPr>
          <p:txBody>
            <a:bodyPr/>
            <a:lstStyle/>
            <a:p>
              <a:endParaRPr lang="en-US"/>
            </a:p>
          </p:txBody>
        </p:sp>
        <p:sp>
          <p:nvSpPr>
            <p:cNvPr id="6036" name="Line 922"/>
            <p:cNvSpPr>
              <a:spLocks noChangeShapeType="1"/>
            </p:cNvSpPr>
            <p:nvPr/>
          </p:nvSpPr>
          <p:spPr bwMode="auto">
            <a:xfrm flipH="1">
              <a:off x="3411" y="1936"/>
              <a:ext cx="17" cy="7"/>
            </a:xfrm>
            <a:prstGeom prst="line">
              <a:avLst/>
            </a:prstGeom>
            <a:noFill/>
            <a:ln w="7938">
              <a:solidFill>
                <a:srgbClr val="000000"/>
              </a:solidFill>
              <a:round/>
              <a:headEnd/>
              <a:tailEnd/>
            </a:ln>
          </p:spPr>
          <p:txBody>
            <a:bodyPr/>
            <a:lstStyle/>
            <a:p>
              <a:endParaRPr lang="en-US"/>
            </a:p>
          </p:txBody>
        </p:sp>
        <p:sp>
          <p:nvSpPr>
            <p:cNvPr id="6037" name="Line 923"/>
            <p:cNvSpPr>
              <a:spLocks noChangeShapeType="1"/>
            </p:cNvSpPr>
            <p:nvPr/>
          </p:nvSpPr>
          <p:spPr bwMode="auto">
            <a:xfrm flipH="1">
              <a:off x="3401" y="1943"/>
              <a:ext cx="10" cy="2"/>
            </a:xfrm>
            <a:prstGeom prst="line">
              <a:avLst/>
            </a:prstGeom>
            <a:noFill/>
            <a:ln w="7938">
              <a:solidFill>
                <a:srgbClr val="000000"/>
              </a:solidFill>
              <a:round/>
              <a:headEnd/>
              <a:tailEnd/>
            </a:ln>
          </p:spPr>
          <p:txBody>
            <a:bodyPr/>
            <a:lstStyle/>
            <a:p>
              <a:endParaRPr lang="en-US"/>
            </a:p>
          </p:txBody>
        </p:sp>
        <p:sp>
          <p:nvSpPr>
            <p:cNvPr id="6038" name="Line 924"/>
            <p:cNvSpPr>
              <a:spLocks noChangeShapeType="1"/>
            </p:cNvSpPr>
            <p:nvPr/>
          </p:nvSpPr>
          <p:spPr bwMode="auto">
            <a:xfrm flipH="1">
              <a:off x="3391" y="1945"/>
              <a:ext cx="10" cy="0"/>
            </a:xfrm>
            <a:prstGeom prst="line">
              <a:avLst/>
            </a:prstGeom>
            <a:noFill/>
            <a:ln w="7938">
              <a:solidFill>
                <a:srgbClr val="000000"/>
              </a:solidFill>
              <a:round/>
              <a:headEnd/>
              <a:tailEnd/>
            </a:ln>
          </p:spPr>
          <p:txBody>
            <a:bodyPr/>
            <a:lstStyle/>
            <a:p>
              <a:endParaRPr lang="en-US"/>
            </a:p>
          </p:txBody>
        </p:sp>
        <p:sp>
          <p:nvSpPr>
            <p:cNvPr id="6039" name="Line 925"/>
            <p:cNvSpPr>
              <a:spLocks noChangeShapeType="1"/>
            </p:cNvSpPr>
            <p:nvPr/>
          </p:nvSpPr>
          <p:spPr bwMode="auto">
            <a:xfrm flipH="1" flipV="1">
              <a:off x="3382" y="1942"/>
              <a:ext cx="9" cy="3"/>
            </a:xfrm>
            <a:prstGeom prst="line">
              <a:avLst/>
            </a:prstGeom>
            <a:noFill/>
            <a:ln w="7938">
              <a:solidFill>
                <a:srgbClr val="000000"/>
              </a:solidFill>
              <a:round/>
              <a:headEnd/>
              <a:tailEnd/>
            </a:ln>
          </p:spPr>
          <p:txBody>
            <a:bodyPr/>
            <a:lstStyle/>
            <a:p>
              <a:endParaRPr lang="en-US"/>
            </a:p>
          </p:txBody>
        </p:sp>
        <p:sp>
          <p:nvSpPr>
            <p:cNvPr id="6040" name="Line 926"/>
            <p:cNvSpPr>
              <a:spLocks noChangeShapeType="1"/>
            </p:cNvSpPr>
            <p:nvPr/>
          </p:nvSpPr>
          <p:spPr bwMode="auto">
            <a:xfrm flipH="1" flipV="1">
              <a:off x="3378" y="1929"/>
              <a:ext cx="4" cy="13"/>
            </a:xfrm>
            <a:prstGeom prst="line">
              <a:avLst/>
            </a:prstGeom>
            <a:noFill/>
            <a:ln w="7938">
              <a:solidFill>
                <a:srgbClr val="000000"/>
              </a:solidFill>
              <a:round/>
              <a:headEnd/>
              <a:tailEnd/>
            </a:ln>
          </p:spPr>
          <p:txBody>
            <a:bodyPr/>
            <a:lstStyle/>
            <a:p>
              <a:endParaRPr lang="en-US"/>
            </a:p>
          </p:txBody>
        </p:sp>
        <p:sp>
          <p:nvSpPr>
            <p:cNvPr id="6041" name="Line 927"/>
            <p:cNvSpPr>
              <a:spLocks noChangeShapeType="1"/>
            </p:cNvSpPr>
            <p:nvPr/>
          </p:nvSpPr>
          <p:spPr bwMode="auto">
            <a:xfrm flipH="1" flipV="1">
              <a:off x="3375" y="1915"/>
              <a:ext cx="3" cy="14"/>
            </a:xfrm>
            <a:prstGeom prst="line">
              <a:avLst/>
            </a:prstGeom>
            <a:noFill/>
            <a:ln w="7938">
              <a:solidFill>
                <a:srgbClr val="000000"/>
              </a:solidFill>
              <a:round/>
              <a:headEnd/>
              <a:tailEnd/>
            </a:ln>
          </p:spPr>
          <p:txBody>
            <a:bodyPr/>
            <a:lstStyle/>
            <a:p>
              <a:endParaRPr lang="en-US"/>
            </a:p>
          </p:txBody>
        </p:sp>
        <p:sp>
          <p:nvSpPr>
            <p:cNvPr id="6042" name="Line 928"/>
            <p:cNvSpPr>
              <a:spLocks noChangeShapeType="1"/>
            </p:cNvSpPr>
            <p:nvPr/>
          </p:nvSpPr>
          <p:spPr bwMode="auto">
            <a:xfrm flipH="1" flipV="1">
              <a:off x="3373" y="1901"/>
              <a:ext cx="2" cy="14"/>
            </a:xfrm>
            <a:prstGeom prst="line">
              <a:avLst/>
            </a:prstGeom>
            <a:noFill/>
            <a:ln w="7938">
              <a:solidFill>
                <a:srgbClr val="000000"/>
              </a:solidFill>
              <a:round/>
              <a:headEnd/>
              <a:tailEnd/>
            </a:ln>
          </p:spPr>
          <p:txBody>
            <a:bodyPr/>
            <a:lstStyle/>
            <a:p>
              <a:endParaRPr lang="en-US"/>
            </a:p>
          </p:txBody>
        </p:sp>
        <p:sp>
          <p:nvSpPr>
            <p:cNvPr id="6043" name="Line 929"/>
            <p:cNvSpPr>
              <a:spLocks noChangeShapeType="1"/>
            </p:cNvSpPr>
            <p:nvPr/>
          </p:nvSpPr>
          <p:spPr bwMode="auto">
            <a:xfrm flipV="1">
              <a:off x="3373" y="1889"/>
              <a:ext cx="3" cy="12"/>
            </a:xfrm>
            <a:prstGeom prst="line">
              <a:avLst/>
            </a:prstGeom>
            <a:noFill/>
            <a:ln w="7938">
              <a:solidFill>
                <a:srgbClr val="000000"/>
              </a:solidFill>
              <a:round/>
              <a:headEnd/>
              <a:tailEnd/>
            </a:ln>
          </p:spPr>
          <p:txBody>
            <a:bodyPr/>
            <a:lstStyle/>
            <a:p>
              <a:endParaRPr lang="en-US"/>
            </a:p>
          </p:txBody>
        </p:sp>
        <p:sp>
          <p:nvSpPr>
            <p:cNvPr id="6044" name="Line 930"/>
            <p:cNvSpPr>
              <a:spLocks noChangeShapeType="1"/>
            </p:cNvSpPr>
            <p:nvPr/>
          </p:nvSpPr>
          <p:spPr bwMode="auto">
            <a:xfrm flipV="1">
              <a:off x="3376" y="1878"/>
              <a:ext cx="7" cy="11"/>
            </a:xfrm>
            <a:prstGeom prst="line">
              <a:avLst/>
            </a:prstGeom>
            <a:noFill/>
            <a:ln w="7938">
              <a:solidFill>
                <a:srgbClr val="000000"/>
              </a:solidFill>
              <a:round/>
              <a:headEnd/>
              <a:tailEnd/>
            </a:ln>
          </p:spPr>
          <p:txBody>
            <a:bodyPr/>
            <a:lstStyle/>
            <a:p>
              <a:endParaRPr lang="en-US"/>
            </a:p>
          </p:txBody>
        </p:sp>
        <p:sp>
          <p:nvSpPr>
            <p:cNvPr id="6045" name="Line 931"/>
            <p:cNvSpPr>
              <a:spLocks noChangeShapeType="1"/>
            </p:cNvSpPr>
            <p:nvPr/>
          </p:nvSpPr>
          <p:spPr bwMode="auto">
            <a:xfrm flipV="1">
              <a:off x="3383" y="1872"/>
              <a:ext cx="15" cy="6"/>
            </a:xfrm>
            <a:prstGeom prst="line">
              <a:avLst/>
            </a:prstGeom>
            <a:noFill/>
            <a:ln w="7938">
              <a:solidFill>
                <a:srgbClr val="000000"/>
              </a:solidFill>
              <a:round/>
              <a:headEnd/>
              <a:tailEnd/>
            </a:ln>
          </p:spPr>
          <p:txBody>
            <a:bodyPr/>
            <a:lstStyle/>
            <a:p>
              <a:endParaRPr lang="en-US"/>
            </a:p>
          </p:txBody>
        </p:sp>
        <p:sp>
          <p:nvSpPr>
            <p:cNvPr id="6046" name="Line 932"/>
            <p:cNvSpPr>
              <a:spLocks noChangeShapeType="1"/>
            </p:cNvSpPr>
            <p:nvPr/>
          </p:nvSpPr>
          <p:spPr bwMode="auto">
            <a:xfrm flipV="1">
              <a:off x="3398" y="1870"/>
              <a:ext cx="17" cy="2"/>
            </a:xfrm>
            <a:prstGeom prst="line">
              <a:avLst/>
            </a:prstGeom>
            <a:noFill/>
            <a:ln w="7938">
              <a:solidFill>
                <a:srgbClr val="000000"/>
              </a:solidFill>
              <a:round/>
              <a:headEnd/>
              <a:tailEnd/>
            </a:ln>
          </p:spPr>
          <p:txBody>
            <a:bodyPr/>
            <a:lstStyle/>
            <a:p>
              <a:endParaRPr lang="en-US"/>
            </a:p>
          </p:txBody>
        </p:sp>
        <p:sp>
          <p:nvSpPr>
            <p:cNvPr id="6047" name="Line 933"/>
            <p:cNvSpPr>
              <a:spLocks noChangeShapeType="1"/>
            </p:cNvSpPr>
            <p:nvPr/>
          </p:nvSpPr>
          <p:spPr bwMode="auto">
            <a:xfrm>
              <a:off x="3415" y="1870"/>
              <a:ext cx="20" cy="1"/>
            </a:xfrm>
            <a:prstGeom prst="line">
              <a:avLst/>
            </a:prstGeom>
            <a:noFill/>
            <a:ln w="7938">
              <a:solidFill>
                <a:srgbClr val="000000"/>
              </a:solidFill>
              <a:round/>
              <a:headEnd/>
              <a:tailEnd/>
            </a:ln>
          </p:spPr>
          <p:txBody>
            <a:bodyPr/>
            <a:lstStyle/>
            <a:p>
              <a:endParaRPr lang="en-US"/>
            </a:p>
          </p:txBody>
        </p:sp>
        <p:sp>
          <p:nvSpPr>
            <p:cNvPr id="6048" name="Line 934"/>
            <p:cNvSpPr>
              <a:spLocks noChangeShapeType="1"/>
            </p:cNvSpPr>
            <p:nvPr/>
          </p:nvSpPr>
          <p:spPr bwMode="auto">
            <a:xfrm>
              <a:off x="3435" y="1871"/>
              <a:ext cx="18" cy="1"/>
            </a:xfrm>
            <a:prstGeom prst="line">
              <a:avLst/>
            </a:prstGeom>
            <a:noFill/>
            <a:ln w="7938">
              <a:solidFill>
                <a:srgbClr val="000000"/>
              </a:solidFill>
              <a:round/>
              <a:headEnd/>
              <a:tailEnd/>
            </a:ln>
          </p:spPr>
          <p:txBody>
            <a:bodyPr/>
            <a:lstStyle/>
            <a:p>
              <a:endParaRPr lang="en-US"/>
            </a:p>
          </p:txBody>
        </p:sp>
        <p:sp>
          <p:nvSpPr>
            <p:cNvPr id="6049" name="Line 935"/>
            <p:cNvSpPr>
              <a:spLocks noChangeShapeType="1"/>
            </p:cNvSpPr>
            <p:nvPr/>
          </p:nvSpPr>
          <p:spPr bwMode="auto">
            <a:xfrm>
              <a:off x="3453" y="1872"/>
              <a:ext cx="17" cy="3"/>
            </a:xfrm>
            <a:prstGeom prst="line">
              <a:avLst/>
            </a:prstGeom>
            <a:noFill/>
            <a:ln w="7938">
              <a:solidFill>
                <a:srgbClr val="000000"/>
              </a:solidFill>
              <a:round/>
              <a:headEnd/>
              <a:tailEnd/>
            </a:ln>
          </p:spPr>
          <p:txBody>
            <a:bodyPr/>
            <a:lstStyle/>
            <a:p>
              <a:endParaRPr lang="en-US"/>
            </a:p>
          </p:txBody>
        </p:sp>
        <p:sp>
          <p:nvSpPr>
            <p:cNvPr id="6050" name="Line 936"/>
            <p:cNvSpPr>
              <a:spLocks noChangeShapeType="1"/>
            </p:cNvSpPr>
            <p:nvPr/>
          </p:nvSpPr>
          <p:spPr bwMode="auto">
            <a:xfrm>
              <a:off x="3470" y="1875"/>
              <a:ext cx="17" cy="3"/>
            </a:xfrm>
            <a:prstGeom prst="line">
              <a:avLst/>
            </a:prstGeom>
            <a:noFill/>
            <a:ln w="7938">
              <a:solidFill>
                <a:srgbClr val="000000"/>
              </a:solidFill>
              <a:round/>
              <a:headEnd/>
              <a:tailEnd/>
            </a:ln>
          </p:spPr>
          <p:txBody>
            <a:bodyPr/>
            <a:lstStyle/>
            <a:p>
              <a:endParaRPr lang="en-US"/>
            </a:p>
          </p:txBody>
        </p:sp>
        <p:sp>
          <p:nvSpPr>
            <p:cNvPr id="6051" name="Line 937"/>
            <p:cNvSpPr>
              <a:spLocks noChangeShapeType="1"/>
            </p:cNvSpPr>
            <p:nvPr/>
          </p:nvSpPr>
          <p:spPr bwMode="auto">
            <a:xfrm>
              <a:off x="3487" y="1878"/>
              <a:ext cx="18" cy="5"/>
            </a:xfrm>
            <a:prstGeom prst="line">
              <a:avLst/>
            </a:prstGeom>
            <a:noFill/>
            <a:ln w="7938">
              <a:solidFill>
                <a:srgbClr val="000000"/>
              </a:solidFill>
              <a:round/>
              <a:headEnd/>
              <a:tailEnd/>
            </a:ln>
          </p:spPr>
          <p:txBody>
            <a:bodyPr/>
            <a:lstStyle/>
            <a:p>
              <a:endParaRPr lang="en-US"/>
            </a:p>
          </p:txBody>
        </p:sp>
        <p:sp>
          <p:nvSpPr>
            <p:cNvPr id="6052" name="Line 938"/>
            <p:cNvSpPr>
              <a:spLocks noChangeShapeType="1"/>
            </p:cNvSpPr>
            <p:nvPr/>
          </p:nvSpPr>
          <p:spPr bwMode="auto">
            <a:xfrm>
              <a:off x="3505" y="1883"/>
              <a:ext cx="17" cy="3"/>
            </a:xfrm>
            <a:prstGeom prst="line">
              <a:avLst/>
            </a:prstGeom>
            <a:noFill/>
            <a:ln w="7938">
              <a:solidFill>
                <a:srgbClr val="000000"/>
              </a:solidFill>
              <a:round/>
              <a:headEnd/>
              <a:tailEnd/>
            </a:ln>
          </p:spPr>
          <p:txBody>
            <a:bodyPr/>
            <a:lstStyle/>
            <a:p>
              <a:endParaRPr lang="en-US"/>
            </a:p>
          </p:txBody>
        </p:sp>
        <p:sp>
          <p:nvSpPr>
            <p:cNvPr id="6053" name="Freeform 939"/>
            <p:cNvSpPr>
              <a:spLocks/>
            </p:cNvSpPr>
            <p:nvPr/>
          </p:nvSpPr>
          <p:spPr bwMode="auto">
            <a:xfrm>
              <a:off x="4095" y="1878"/>
              <a:ext cx="129" cy="120"/>
            </a:xfrm>
            <a:custGeom>
              <a:avLst/>
              <a:gdLst>
                <a:gd name="T0" fmla="*/ 50 w 129"/>
                <a:gd name="T1" fmla="*/ 0 h 120"/>
                <a:gd name="T2" fmla="*/ 68 w 129"/>
                <a:gd name="T3" fmla="*/ 0 h 120"/>
                <a:gd name="T4" fmla="*/ 85 w 129"/>
                <a:gd name="T5" fmla="*/ 3 h 120"/>
                <a:gd name="T6" fmla="*/ 102 w 129"/>
                <a:gd name="T7" fmla="*/ 9 h 120"/>
                <a:gd name="T8" fmla="*/ 115 w 129"/>
                <a:gd name="T9" fmla="*/ 19 h 120"/>
                <a:gd name="T10" fmla="*/ 125 w 129"/>
                <a:gd name="T11" fmla="*/ 34 h 120"/>
                <a:gd name="T12" fmla="*/ 129 w 129"/>
                <a:gd name="T13" fmla="*/ 51 h 120"/>
                <a:gd name="T14" fmla="*/ 128 w 129"/>
                <a:gd name="T15" fmla="*/ 67 h 120"/>
                <a:gd name="T16" fmla="*/ 122 w 129"/>
                <a:gd name="T17" fmla="*/ 83 h 120"/>
                <a:gd name="T18" fmla="*/ 113 w 129"/>
                <a:gd name="T19" fmla="*/ 99 h 120"/>
                <a:gd name="T20" fmla="*/ 103 w 129"/>
                <a:gd name="T21" fmla="*/ 111 h 120"/>
                <a:gd name="T22" fmla="*/ 88 w 129"/>
                <a:gd name="T23" fmla="*/ 118 h 120"/>
                <a:gd name="T24" fmla="*/ 72 w 129"/>
                <a:gd name="T25" fmla="*/ 120 h 120"/>
                <a:gd name="T26" fmla="*/ 54 w 129"/>
                <a:gd name="T27" fmla="*/ 120 h 120"/>
                <a:gd name="T28" fmla="*/ 39 w 129"/>
                <a:gd name="T29" fmla="*/ 116 h 120"/>
                <a:gd name="T30" fmla="*/ 27 w 129"/>
                <a:gd name="T31" fmla="*/ 108 h 120"/>
                <a:gd name="T32" fmla="*/ 17 w 129"/>
                <a:gd name="T33" fmla="*/ 96 h 120"/>
                <a:gd name="T34" fmla="*/ 10 w 129"/>
                <a:gd name="T35" fmla="*/ 83 h 120"/>
                <a:gd name="T36" fmla="*/ 4 w 129"/>
                <a:gd name="T37" fmla="*/ 70 h 120"/>
                <a:gd name="T38" fmla="*/ 0 w 129"/>
                <a:gd name="T39" fmla="*/ 56 h 120"/>
                <a:gd name="T40" fmla="*/ 3 w 129"/>
                <a:gd name="T41" fmla="*/ 43 h 120"/>
                <a:gd name="T42" fmla="*/ 7 w 129"/>
                <a:gd name="T43" fmla="*/ 31 h 120"/>
                <a:gd name="T44" fmla="*/ 13 w 129"/>
                <a:gd name="T45" fmla="*/ 20 h 120"/>
                <a:gd name="T46" fmla="*/ 22 w 129"/>
                <a:gd name="T47" fmla="*/ 11 h 120"/>
                <a:gd name="T48" fmla="*/ 33 w 129"/>
                <a:gd name="T49" fmla="*/ 4 h 120"/>
                <a:gd name="T50" fmla="*/ 50 w 129"/>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120"/>
                <a:gd name="T80" fmla="*/ 129 w 129"/>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120">
                  <a:moveTo>
                    <a:pt x="50" y="0"/>
                  </a:moveTo>
                  <a:lnTo>
                    <a:pt x="68" y="0"/>
                  </a:lnTo>
                  <a:lnTo>
                    <a:pt x="85" y="3"/>
                  </a:lnTo>
                  <a:lnTo>
                    <a:pt x="102" y="9"/>
                  </a:lnTo>
                  <a:lnTo>
                    <a:pt x="115" y="19"/>
                  </a:lnTo>
                  <a:lnTo>
                    <a:pt x="125" y="34"/>
                  </a:lnTo>
                  <a:lnTo>
                    <a:pt x="129" y="51"/>
                  </a:lnTo>
                  <a:lnTo>
                    <a:pt x="128" y="67"/>
                  </a:lnTo>
                  <a:lnTo>
                    <a:pt x="122" y="83"/>
                  </a:lnTo>
                  <a:lnTo>
                    <a:pt x="113" y="99"/>
                  </a:lnTo>
                  <a:lnTo>
                    <a:pt x="103" y="111"/>
                  </a:lnTo>
                  <a:lnTo>
                    <a:pt x="88" y="118"/>
                  </a:lnTo>
                  <a:lnTo>
                    <a:pt x="72" y="120"/>
                  </a:lnTo>
                  <a:lnTo>
                    <a:pt x="54" y="120"/>
                  </a:lnTo>
                  <a:lnTo>
                    <a:pt x="39" y="116"/>
                  </a:lnTo>
                  <a:lnTo>
                    <a:pt x="27" y="108"/>
                  </a:lnTo>
                  <a:lnTo>
                    <a:pt x="17" y="96"/>
                  </a:lnTo>
                  <a:lnTo>
                    <a:pt x="10" y="83"/>
                  </a:lnTo>
                  <a:lnTo>
                    <a:pt x="4" y="70"/>
                  </a:lnTo>
                  <a:lnTo>
                    <a:pt x="0" y="56"/>
                  </a:lnTo>
                  <a:lnTo>
                    <a:pt x="3" y="43"/>
                  </a:lnTo>
                  <a:lnTo>
                    <a:pt x="7" y="31"/>
                  </a:lnTo>
                  <a:lnTo>
                    <a:pt x="13" y="20"/>
                  </a:lnTo>
                  <a:lnTo>
                    <a:pt x="22" y="11"/>
                  </a:lnTo>
                  <a:lnTo>
                    <a:pt x="33" y="4"/>
                  </a:lnTo>
                  <a:lnTo>
                    <a:pt x="50" y="0"/>
                  </a:lnTo>
                  <a:close/>
                </a:path>
              </a:pathLst>
            </a:custGeom>
            <a:solidFill>
              <a:srgbClr val="000000"/>
            </a:solidFill>
            <a:ln w="0">
              <a:solidFill>
                <a:srgbClr val="000000"/>
              </a:solidFill>
              <a:prstDash val="solid"/>
              <a:round/>
              <a:headEnd/>
              <a:tailEnd/>
            </a:ln>
          </p:spPr>
          <p:txBody>
            <a:bodyPr/>
            <a:lstStyle/>
            <a:p>
              <a:endParaRPr lang="en-US"/>
            </a:p>
          </p:txBody>
        </p:sp>
        <p:sp>
          <p:nvSpPr>
            <p:cNvPr id="6054" name="Line 940"/>
            <p:cNvSpPr>
              <a:spLocks noChangeShapeType="1"/>
            </p:cNvSpPr>
            <p:nvPr/>
          </p:nvSpPr>
          <p:spPr bwMode="auto">
            <a:xfrm>
              <a:off x="4220" y="1912"/>
              <a:ext cx="4" cy="17"/>
            </a:xfrm>
            <a:prstGeom prst="line">
              <a:avLst/>
            </a:prstGeom>
            <a:noFill/>
            <a:ln w="7938">
              <a:solidFill>
                <a:srgbClr val="000000"/>
              </a:solidFill>
              <a:round/>
              <a:headEnd/>
              <a:tailEnd/>
            </a:ln>
          </p:spPr>
          <p:txBody>
            <a:bodyPr/>
            <a:lstStyle/>
            <a:p>
              <a:endParaRPr lang="en-US"/>
            </a:p>
          </p:txBody>
        </p:sp>
        <p:sp>
          <p:nvSpPr>
            <p:cNvPr id="6055" name="Line 941"/>
            <p:cNvSpPr>
              <a:spLocks noChangeShapeType="1"/>
            </p:cNvSpPr>
            <p:nvPr/>
          </p:nvSpPr>
          <p:spPr bwMode="auto">
            <a:xfrm flipH="1">
              <a:off x="4223" y="1929"/>
              <a:ext cx="1" cy="16"/>
            </a:xfrm>
            <a:prstGeom prst="line">
              <a:avLst/>
            </a:prstGeom>
            <a:noFill/>
            <a:ln w="7938">
              <a:solidFill>
                <a:srgbClr val="000000"/>
              </a:solidFill>
              <a:round/>
              <a:headEnd/>
              <a:tailEnd/>
            </a:ln>
          </p:spPr>
          <p:txBody>
            <a:bodyPr/>
            <a:lstStyle/>
            <a:p>
              <a:endParaRPr lang="en-US"/>
            </a:p>
          </p:txBody>
        </p:sp>
        <p:sp>
          <p:nvSpPr>
            <p:cNvPr id="6056" name="Line 942"/>
            <p:cNvSpPr>
              <a:spLocks noChangeShapeType="1"/>
            </p:cNvSpPr>
            <p:nvPr/>
          </p:nvSpPr>
          <p:spPr bwMode="auto">
            <a:xfrm flipH="1">
              <a:off x="4217" y="1945"/>
              <a:ext cx="6" cy="16"/>
            </a:xfrm>
            <a:prstGeom prst="line">
              <a:avLst/>
            </a:prstGeom>
            <a:noFill/>
            <a:ln w="7938">
              <a:solidFill>
                <a:srgbClr val="000000"/>
              </a:solidFill>
              <a:round/>
              <a:headEnd/>
              <a:tailEnd/>
            </a:ln>
          </p:spPr>
          <p:txBody>
            <a:bodyPr/>
            <a:lstStyle/>
            <a:p>
              <a:endParaRPr lang="en-US"/>
            </a:p>
          </p:txBody>
        </p:sp>
        <p:sp>
          <p:nvSpPr>
            <p:cNvPr id="6057" name="Line 943"/>
            <p:cNvSpPr>
              <a:spLocks noChangeShapeType="1"/>
            </p:cNvSpPr>
            <p:nvPr/>
          </p:nvSpPr>
          <p:spPr bwMode="auto">
            <a:xfrm flipH="1">
              <a:off x="4208" y="1961"/>
              <a:ext cx="9" cy="16"/>
            </a:xfrm>
            <a:prstGeom prst="line">
              <a:avLst/>
            </a:prstGeom>
            <a:noFill/>
            <a:ln w="7938">
              <a:solidFill>
                <a:srgbClr val="000000"/>
              </a:solidFill>
              <a:round/>
              <a:headEnd/>
              <a:tailEnd/>
            </a:ln>
          </p:spPr>
          <p:txBody>
            <a:bodyPr/>
            <a:lstStyle/>
            <a:p>
              <a:endParaRPr lang="en-US"/>
            </a:p>
          </p:txBody>
        </p:sp>
        <p:sp>
          <p:nvSpPr>
            <p:cNvPr id="6058" name="Line 944"/>
            <p:cNvSpPr>
              <a:spLocks noChangeShapeType="1"/>
            </p:cNvSpPr>
            <p:nvPr/>
          </p:nvSpPr>
          <p:spPr bwMode="auto">
            <a:xfrm flipH="1">
              <a:off x="4198" y="1977"/>
              <a:ext cx="10" cy="12"/>
            </a:xfrm>
            <a:prstGeom prst="line">
              <a:avLst/>
            </a:prstGeom>
            <a:noFill/>
            <a:ln w="7938">
              <a:solidFill>
                <a:srgbClr val="000000"/>
              </a:solidFill>
              <a:round/>
              <a:headEnd/>
              <a:tailEnd/>
            </a:ln>
          </p:spPr>
          <p:txBody>
            <a:bodyPr/>
            <a:lstStyle/>
            <a:p>
              <a:endParaRPr lang="en-US"/>
            </a:p>
          </p:txBody>
        </p:sp>
        <p:sp>
          <p:nvSpPr>
            <p:cNvPr id="6059" name="Line 945"/>
            <p:cNvSpPr>
              <a:spLocks noChangeShapeType="1"/>
            </p:cNvSpPr>
            <p:nvPr/>
          </p:nvSpPr>
          <p:spPr bwMode="auto">
            <a:xfrm flipH="1">
              <a:off x="4183" y="1989"/>
              <a:ext cx="15" cy="7"/>
            </a:xfrm>
            <a:prstGeom prst="line">
              <a:avLst/>
            </a:prstGeom>
            <a:noFill/>
            <a:ln w="7938">
              <a:solidFill>
                <a:srgbClr val="000000"/>
              </a:solidFill>
              <a:round/>
              <a:headEnd/>
              <a:tailEnd/>
            </a:ln>
          </p:spPr>
          <p:txBody>
            <a:bodyPr/>
            <a:lstStyle/>
            <a:p>
              <a:endParaRPr lang="en-US"/>
            </a:p>
          </p:txBody>
        </p:sp>
        <p:sp>
          <p:nvSpPr>
            <p:cNvPr id="6060" name="Line 946"/>
            <p:cNvSpPr>
              <a:spLocks noChangeShapeType="1"/>
            </p:cNvSpPr>
            <p:nvPr/>
          </p:nvSpPr>
          <p:spPr bwMode="auto">
            <a:xfrm flipH="1">
              <a:off x="4167" y="1996"/>
              <a:ext cx="16" cy="2"/>
            </a:xfrm>
            <a:prstGeom prst="line">
              <a:avLst/>
            </a:prstGeom>
            <a:noFill/>
            <a:ln w="7938">
              <a:solidFill>
                <a:srgbClr val="000000"/>
              </a:solidFill>
              <a:round/>
              <a:headEnd/>
              <a:tailEnd/>
            </a:ln>
          </p:spPr>
          <p:txBody>
            <a:bodyPr/>
            <a:lstStyle/>
            <a:p>
              <a:endParaRPr lang="en-US"/>
            </a:p>
          </p:txBody>
        </p:sp>
        <p:sp>
          <p:nvSpPr>
            <p:cNvPr id="6061" name="Line 947"/>
            <p:cNvSpPr>
              <a:spLocks noChangeShapeType="1"/>
            </p:cNvSpPr>
            <p:nvPr/>
          </p:nvSpPr>
          <p:spPr bwMode="auto">
            <a:xfrm flipH="1">
              <a:off x="4149" y="1998"/>
              <a:ext cx="18" cy="0"/>
            </a:xfrm>
            <a:prstGeom prst="line">
              <a:avLst/>
            </a:prstGeom>
            <a:noFill/>
            <a:ln w="7938">
              <a:solidFill>
                <a:srgbClr val="000000"/>
              </a:solidFill>
              <a:round/>
              <a:headEnd/>
              <a:tailEnd/>
            </a:ln>
          </p:spPr>
          <p:txBody>
            <a:bodyPr/>
            <a:lstStyle/>
            <a:p>
              <a:endParaRPr lang="en-US"/>
            </a:p>
          </p:txBody>
        </p:sp>
        <p:sp>
          <p:nvSpPr>
            <p:cNvPr id="6062" name="Line 948"/>
            <p:cNvSpPr>
              <a:spLocks noChangeShapeType="1"/>
            </p:cNvSpPr>
            <p:nvPr/>
          </p:nvSpPr>
          <p:spPr bwMode="auto">
            <a:xfrm flipH="1" flipV="1">
              <a:off x="4134" y="1994"/>
              <a:ext cx="15" cy="4"/>
            </a:xfrm>
            <a:prstGeom prst="line">
              <a:avLst/>
            </a:prstGeom>
            <a:noFill/>
            <a:ln w="7938">
              <a:solidFill>
                <a:srgbClr val="000000"/>
              </a:solidFill>
              <a:round/>
              <a:headEnd/>
              <a:tailEnd/>
            </a:ln>
          </p:spPr>
          <p:txBody>
            <a:bodyPr/>
            <a:lstStyle/>
            <a:p>
              <a:endParaRPr lang="en-US"/>
            </a:p>
          </p:txBody>
        </p:sp>
        <p:sp>
          <p:nvSpPr>
            <p:cNvPr id="6063" name="Line 949"/>
            <p:cNvSpPr>
              <a:spLocks noChangeShapeType="1"/>
            </p:cNvSpPr>
            <p:nvPr/>
          </p:nvSpPr>
          <p:spPr bwMode="auto">
            <a:xfrm flipH="1" flipV="1">
              <a:off x="4122" y="1986"/>
              <a:ext cx="12" cy="8"/>
            </a:xfrm>
            <a:prstGeom prst="line">
              <a:avLst/>
            </a:prstGeom>
            <a:noFill/>
            <a:ln w="7938">
              <a:solidFill>
                <a:srgbClr val="000000"/>
              </a:solidFill>
              <a:round/>
              <a:headEnd/>
              <a:tailEnd/>
            </a:ln>
          </p:spPr>
          <p:txBody>
            <a:bodyPr/>
            <a:lstStyle/>
            <a:p>
              <a:endParaRPr lang="en-US"/>
            </a:p>
          </p:txBody>
        </p:sp>
        <p:sp>
          <p:nvSpPr>
            <p:cNvPr id="6064" name="Line 950"/>
            <p:cNvSpPr>
              <a:spLocks noChangeShapeType="1"/>
            </p:cNvSpPr>
            <p:nvPr/>
          </p:nvSpPr>
          <p:spPr bwMode="auto">
            <a:xfrm flipH="1" flipV="1">
              <a:off x="4112" y="1974"/>
              <a:ext cx="10" cy="12"/>
            </a:xfrm>
            <a:prstGeom prst="line">
              <a:avLst/>
            </a:prstGeom>
            <a:noFill/>
            <a:ln w="7938">
              <a:solidFill>
                <a:srgbClr val="000000"/>
              </a:solidFill>
              <a:round/>
              <a:headEnd/>
              <a:tailEnd/>
            </a:ln>
          </p:spPr>
          <p:txBody>
            <a:bodyPr/>
            <a:lstStyle/>
            <a:p>
              <a:endParaRPr lang="en-US"/>
            </a:p>
          </p:txBody>
        </p:sp>
        <p:sp>
          <p:nvSpPr>
            <p:cNvPr id="6065" name="Line 951"/>
            <p:cNvSpPr>
              <a:spLocks noChangeShapeType="1"/>
            </p:cNvSpPr>
            <p:nvPr/>
          </p:nvSpPr>
          <p:spPr bwMode="auto">
            <a:xfrm flipH="1" flipV="1">
              <a:off x="4105" y="1961"/>
              <a:ext cx="7" cy="13"/>
            </a:xfrm>
            <a:prstGeom prst="line">
              <a:avLst/>
            </a:prstGeom>
            <a:noFill/>
            <a:ln w="7938">
              <a:solidFill>
                <a:srgbClr val="000000"/>
              </a:solidFill>
              <a:round/>
              <a:headEnd/>
              <a:tailEnd/>
            </a:ln>
          </p:spPr>
          <p:txBody>
            <a:bodyPr/>
            <a:lstStyle/>
            <a:p>
              <a:endParaRPr lang="en-US"/>
            </a:p>
          </p:txBody>
        </p:sp>
        <p:sp>
          <p:nvSpPr>
            <p:cNvPr id="6066" name="Line 952"/>
            <p:cNvSpPr>
              <a:spLocks noChangeShapeType="1"/>
            </p:cNvSpPr>
            <p:nvPr/>
          </p:nvSpPr>
          <p:spPr bwMode="auto">
            <a:xfrm flipH="1" flipV="1">
              <a:off x="4099" y="1948"/>
              <a:ext cx="6" cy="13"/>
            </a:xfrm>
            <a:prstGeom prst="line">
              <a:avLst/>
            </a:prstGeom>
            <a:noFill/>
            <a:ln w="7938">
              <a:solidFill>
                <a:srgbClr val="000000"/>
              </a:solidFill>
              <a:round/>
              <a:headEnd/>
              <a:tailEnd/>
            </a:ln>
          </p:spPr>
          <p:txBody>
            <a:bodyPr/>
            <a:lstStyle/>
            <a:p>
              <a:endParaRPr lang="en-US"/>
            </a:p>
          </p:txBody>
        </p:sp>
        <p:sp>
          <p:nvSpPr>
            <p:cNvPr id="6067" name="Line 953"/>
            <p:cNvSpPr>
              <a:spLocks noChangeShapeType="1"/>
            </p:cNvSpPr>
            <p:nvPr/>
          </p:nvSpPr>
          <p:spPr bwMode="auto">
            <a:xfrm flipH="1" flipV="1">
              <a:off x="4095" y="1934"/>
              <a:ext cx="4" cy="14"/>
            </a:xfrm>
            <a:prstGeom prst="line">
              <a:avLst/>
            </a:prstGeom>
            <a:noFill/>
            <a:ln w="7938">
              <a:solidFill>
                <a:srgbClr val="000000"/>
              </a:solidFill>
              <a:round/>
              <a:headEnd/>
              <a:tailEnd/>
            </a:ln>
          </p:spPr>
          <p:txBody>
            <a:bodyPr/>
            <a:lstStyle/>
            <a:p>
              <a:endParaRPr lang="en-US"/>
            </a:p>
          </p:txBody>
        </p:sp>
        <p:sp>
          <p:nvSpPr>
            <p:cNvPr id="6068" name="Line 954"/>
            <p:cNvSpPr>
              <a:spLocks noChangeShapeType="1"/>
            </p:cNvSpPr>
            <p:nvPr/>
          </p:nvSpPr>
          <p:spPr bwMode="auto">
            <a:xfrm flipV="1">
              <a:off x="4095" y="1921"/>
              <a:ext cx="3" cy="13"/>
            </a:xfrm>
            <a:prstGeom prst="line">
              <a:avLst/>
            </a:prstGeom>
            <a:noFill/>
            <a:ln w="7938">
              <a:solidFill>
                <a:srgbClr val="000000"/>
              </a:solidFill>
              <a:round/>
              <a:headEnd/>
              <a:tailEnd/>
            </a:ln>
          </p:spPr>
          <p:txBody>
            <a:bodyPr/>
            <a:lstStyle/>
            <a:p>
              <a:endParaRPr lang="en-US"/>
            </a:p>
          </p:txBody>
        </p:sp>
        <p:sp>
          <p:nvSpPr>
            <p:cNvPr id="6069" name="Line 955"/>
            <p:cNvSpPr>
              <a:spLocks noChangeShapeType="1"/>
            </p:cNvSpPr>
            <p:nvPr/>
          </p:nvSpPr>
          <p:spPr bwMode="auto">
            <a:xfrm flipV="1">
              <a:off x="4098" y="1909"/>
              <a:ext cx="4" cy="12"/>
            </a:xfrm>
            <a:prstGeom prst="line">
              <a:avLst/>
            </a:prstGeom>
            <a:noFill/>
            <a:ln w="7938">
              <a:solidFill>
                <a:srgbClr val="000000"/>
              </a:solidFill>
              <a:round/>
              <a:headEnd/>
              <a:tailEnd/>
            </a:ln>
          </p:spPr>
          <p:txBody>
            <a:bodyPr/>
            <a:lstStyle/>
            <a:p>
              <a:endParaRPr lang="en-US"/>
            </a:p>
          </p:txBody>
        </p:sp>
        <p:sp>
          <p:nvSpPr>
            <p:cNvPr id="6070" name="Line 956"/>
            <p:cNvSpPr>
              <a:spLocks noChangeShapeType="1"/>
            </p:cNvSpPr>
            <p:nvPr/>
          </p:nvSpPr>
          <p:spPr bwMode="auto">
            <a:xfrm flipV="1">
              <a:off x="4102" y="1898"/>
              <a:ext cx="6" cy="11"/>
            </a:xfrm>
            <a:prstGeom prst="line">
              <a:avLst/>
            </a:prstGeom>
            <a:noFill/>
            <a:ln w="7938">
              <a:solidFill>
                <a:srgbClr val="000000"/>
              </a:solidFill>
              <a:round/>
              <a:headEnd/>
              <a:tailEnd/>
            </a:ln>
          </p:spPr>
          <p:txBody>
            <a:bodyPr/>
            <a:lstStyle/>
            <a:p>
              <a:endParaRPr lang="en-US"/>
            </a:p>
          </p:txBody>
        </p:sp>
        <p:sp>
          <p:nvSpPr>
            <p:cNvPr id="6071" name="Line 957"/>
            <p:cNvSpPr>
              <a:spLocks noChangeShapeType="1"/>
            </p:cNvSpPr>
            <p:nvPr/>
          </p:nvSpPr>
          <p:spPr bwMode="auto">
            <a:xfrm flipV="1">
              <a:off x="4108" y="1889"/>
              <a:ext cx="9" cy="9"/>
            </a:xfrm>
            <a:prstGeom prst="line">
              <a:avLst/>
            </a:prstGeom>
            <a:noFill/>
            <a:ln w="7938">
              <a:solidFill>
                <a:srgbClr val="000000"/>
              </a:solidFill>
              <a:round/>
              <a:headEnd/>
              <a:tailEnd/>
            </a:ln>
          </p:spPr>
          <p:txBody>
            <a:bodyPr/>
            <a:lstStyle/>
            <a:p>
              <a:endParaRPr lang="en-US"/>
            </a:p>
          </p:txBody>
        </p:sp>
        <p:sp>
          <p:nvSpPr>
            <p:cNvPr id="6072" name="Line 958"/>
            <p:cNvSpPr>
              <a:spLocks noChangeShapeType="1"/>
            </p:cNvSpPr>
            <p:nvPr/>
          </p:nvSpPr>
          <p:spPr bwMode="auto">
            <a:xfrm flipV="1">
              <a:off x="4117" y="1882"/>
              <a:ext cx="11" cy="7"/>
            </a:xfrm>
            <a:prstGeom prst="line">
              <a:avLst/>
            </a:prstGeom>
            <a:noFill/>
            <a:ln w="7938">
              <a:solidFill>
                <a:srgbClr val="000000"/>
              </a:solidFill>
              <a:round/>
              <a:headEnd/>
              <a:tailEnd/>
            </a:ln>
          </p:spPr>
          <p:txBody>
            <a:bodyPr/>
            <a:lstStyle/>
            <a:p>
              <a:endParaRPr lang="en-US"/>
            </a:p>
          </p:txBody>
        </p:sp>
        <p:sp>
          <p:nvSpPr>
            <p:cNvPr id="6073" name="Line 959"/>
            <p:cNvSpPr>
              <a:spLocks noChangeShapeType="1"/>
            </p:cNvSpPr>
            <p:nvPr/>
          </p:nvSpPr>
          <p:spPr bwMode="auto">
            <a:xfrm flipV="1">
              <a:off x="4128" y="1878"/>
              <a:ext cx="17" cy="4"/>
            </a:xfrm>
            <a:prstGeom prst="line">
              <a:avLst/>
            </a:prstGeom>
            <a:noFill/>
            <a:ln w="7938">
              <a:solidFill>
                <a:srgbClr val="000000"/>
              </a:solidFill>
              <a:round/>
              <a:headEnd/>
              <a:tailEnd/>
            </a:ln>
          </p:spPr>
          <p:txBody>
            <a:bodyPr/>
            <a:lstStyle/>
            <a:p>
              <a:endParaRPr lang="en-US"/>
            </a:p>
          </p:txBody>
        </p:sp>
        <p:sp>
          <p:nvSpPr>
            <p:cNvPr id="6074" name="Line 960"/>
            <p:cNvSpPr>
              <a:spLocks noChangeShapeType="1"/>
            </p:cNvSpPr>
            <p:nvPr/>
          </p:nvSpPr>
          <p:spPr bwMode="auto">
            <a:xfrm>
              <a:off x="4145" y="1878"/>
              <a:ext cx="18" cy="0"/>
            </a:xfrm>
            <a:prstGeom prst="line">
              <a:avLst/>
            </a:prstGeom>
            <a:noFill/>
            <a:ln w="7938">
              <a:solidFill>
                <a:srgbClr val="000000"/>
              </a:solidFill>
              <a:round/>
              <a:headEnd/>
              <a:tailEnd/>
            </a:ln>
          </p:spPr>
          <p:txBody>
            <a:bodyPr/>
            <a:lstStyle/>
            <a:p>
              <a:endParaRPr lang="en-US"/>
            </a:p>
          </p:txBody>
        </p:sp>
        <p:sp>
          <p:nvSpPr>
            <p:cNvPr id="6075" name="Line 961"/>
            <p:cNvSpPr>
              <a:spLocks noChangeShapeType="1"/>
            </p:cNvSpPr>
            <p:nvPr/>
          </p:nvSpPr>
          <p:spPr bwMode="auto">
            <a:xfrm>
              <a:off x="4163" y="1878"/>
              <a:ext cx="17" cy="3"/>
            </a:xfrm>
            <a:prstGeom prst="line">
              <a:avLst/>
            </a:prstGeom>
            <a:noFill/>
            <a:ln w="7938">
              <a:solidFill>
                <a:srgbClr val="000000"/>
              </a:solidFill>
              <a:round/>
              <a:headEnd/>
              <a:tailEnd/>
            </a:ln>
          </p:spPr>
          <p:txBody>
            <a:bodyPr/>
            <a:lstStyle/>
            <a:p>
              <a:endParaRPr lang="en-US"/>
            </a:p>
          </p:txBody>
        </p:sp>
        <p:sp>
          <p:nvSpPr>
            <p:cNvPr id="6076" name="Line 962"/>
            <p:cNvSpPr>
              <a:spLocks noChangeShapeType="1"/>
            </p:cNvSpPr>
            <p:nvPr/>
          </p:nvSpPr>
          <p:spPr bwMode="auto">
            <a:xfrm>
              <a:off x="4180" y="1881"/>
              <a:ext cx="17" cy="6"/>
            </a:xfrm>
            <a:prstGeom prst="line">
              <a:avLst/>
            </a:prstGeom>
            <a:noFill/>
            <a:ln w="7938">
              <a:solidFill>
                <a:srgbClr val="000000"/>
              </a:solidFill>
              <a:round/>
              <a:headEnd/>
              <a:tailEnd/>
            </a:ln>
          </p:spPr>
          <p:txBody>
            <a:bodyPr/>
            <a:lstStyle/>
            <a:p>
              <a:endParaRPr lang="en-US"/>
            </a:p>
          </p:txBody>
        </p:sp>
        <p:sp>
          <p:nvSpPr>
            <p:cNvPr id="6077" name="Line 963"/>
            <p:cNvSpPr>
              <a:spLocks noChangeShapeType="1"/>
            </p:cNvSpPr>
            <p:nvPr/>
          </p:nvSpPr>
          <p:spPr bwMode="auto">
            <a:xfrm>
              <a:off x="4197" y="1887"/>
              <a:ext cx="13" cy="10"/>
            </a:xfrm>
            <a:prstGeom prst="line">
              <a:avLst/>
            </a:prstGeom>
            <a:noFill/>
            <a:ln w="7938">
              <a:solidFill>
                <a:srgbClr val="000000"/>
              </a:solidFill>
              <a:round/>
              <a:headEnd/>
              <a:tailEnd/>
            </a:ln>
          </p:spPr>
          <p:txBody>
            <a:bodyPr/>
            <a:lstStyle/>
            <a:p>
              <a:endParaRPr lang="en-US"/>
            </a:p>
          </p:txBody>
        </p:sp>
        <p:sp>
          <p:nvSpPr>
            <p:cNvPr id="6078" name="Line 964"/>
            <p:cNvSpPr>
              <a:spLocks noChangeShapeType="1"/>
            </p:cNvSpPr>
            <p:nvPr/>
          </p:nvSpPr>
          <p:spPr bwMode="auto">
            <a:xfrm>
              <a:off x="4210" y="1897"/>
              <a:ext cx="10" cy="15"/>
            </a:xfrm>
            <a:prstGeom prst="line">
              <a:avLst/>
            </a:prstGeom>
            <a:noFill/>
            <a:ln w="7938">
              <a:solidFill>
                <a:srgbClr val="000000"/>
              </a:solidFill>
              <a:round/>
              <a:headEnd/>
              <a:tailEnd/>
            </a:ln>
          </p:spPr>
          <p:txBody>
            <a:bodyPr/>
            <a:lstStyle/>
            <a:p>
              <a:endParaRPr lang="en-US"/>
            </a:p>
          </p:txBody>
        </p:sp>
        <p:sp>
          <p:nvSpPr>
            <p:cNvPr id="6079" name="Freeform 965"/>
            <p:cNvSpPr>
              <a:spLocks/>
            </p:cNvSpPr>
            <p:nvPr/>
          </p:nvSpPr>
          <p:spPr bwMode="auto">
            <a:xfrm>
              <a:off x="3395" y="1886"/>
              <a:ext cx="106" cy="41"/>
            </a:xfrm>
            <a:custGeom>
              <a:avLst/>
              <a:gdLst>
                <a:gd name="T0" fmla="*/ 18 w 106"/>
                <a:gd name="T1" fmla="*/ 0 h 41"/>
                <a:gd name="T2" fmla="*/ 33 w 106"/>
                <a:gd name="T3" fmla="*/ 0 h 41"/>
                <a:gd name="T4" fmla="*/ 47 w 106"/>
                <a:gd name="T5" fmla="*/ 3 h 41"/>
                <a:gd name="T6" fmla="*/ 60 w 106"/>
                <a:gd name="T7" fmla="*/ 3 h 41"/>
                <a:gd name="T8" fmla="*/ 60 w 106"/>
                <a:gd name="T9" fmla="*/ 0 h 41"/>
                <a:gd name="T10" fmla="*/ 80 w 106"/>
                <a:gd name="T11" fmla="*/ 5 h 41"/>
                <a:gd name="T12" fmla="*/ 100 w 106"/>
                <a:gd name="T13" fmla="*/ 11 h 41"/>
                <a:gd name="T14" fmla="*/ 106 w 106"/>
                <a:gd name="T15" fmla="*/ 11 h 41"/>
                <a:gd name="T16" fmla="*/ 95 w 106"/>
                <a:gd name="T17" fmla="*/ 14 h 41"/>
                <a:gd name="T18" fmla="*/ 82 w 106"/>
                <a:gd name="T19" fmla="*/ 15 h 41"/>
                <a:gd name="T20" fmla="*/ 71 w 106"/>
                <a:gd name="T21" fmla="*/ 20 h 41"/>
                <a:gd name="T22" fmla="*/ 63 w 106"/>
                <a:gd name="T23" fmla="*/ 22 h 41"/>
                <a:gd name="T24" fmla="*/ 56 w 106"/>
                <a:gd name="T25" fmla="*/ 26 h 41"/>
                <a:gd name="T26" fmla="*/ 48 w 106"/>
                <a:gd name="T27" fmla="*/ 25 h 41"/>
                <a:gd name="T28" fmla="*/ 40 w 106"/>
                <a:gd name="T29" fmla="*/ 29 h 41"/>
                <a:gd name="T30" fmla="*/ 28 w 106"/>
                <a:gd name="T31" fmla="*/ 34 h 41"/>
                <a:gd name="T32" fmla="*/ 16 w 106"/>
                <a:gd name="T33" fmla="*/ 40 h 41"/>
                <a:gd name="T34" fmla="*/ 3 w 106"/>
                <a:gd name="T35" fmla="*/ 41 h 41"/>
                <a:gd name="T36" fmla="*/ 1 w 106"/>
                <a:gd name="T37" fmla="*/ 32 h 41"/>
                <a:gd name="T38" fmla="*/ 0 w 106"/>
                <a:gd name="T39" fmla="*/ 22 h 41"/>
                <a:gd name="T40" fmla="*/ 0 w 106"/>
                <a:gd name="T41" fmla="*/ 14 h 41"/>
                <a:gd name="T42" fmla="*/ 3 w 106"/>
                <a:gd name="T43" fmla="*/ 4 h 41"/>
                <a:gd name="T44" fmla="*/ 18 w 106"/>
                <a:gd name="T45" fmla="*/ 0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41"/>
                <a:gd name="T71" fmla="*/ 106 w 106"/>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41">
                  <a:moveTo>
                    <a:pt x="18" y="0"/>
                  </a:moveTo>
                  <a:lnTo>
                    <a:pt x="33" y="0"/>
                  </a:lnTo>
                  <a:lnTo>
                    <a:pt x="47" y="3"/>
                  </a:lnTo>
                  <a:lnTo>
                    <a:pt x="60" y="3"/>
                  </a:lnTo>
                  <a:lnTo>
                    <a:pt x="60" y="0"/>
                  </a:lnTo>
                  <a:lnTo>
                    <a:pt x="80" y="5"/>
                  </a:lnTo>
                  <a:lnTo>
                    <a:pt x="100" y="11"/>
                  </a:lnTo>
                  <a:lnTo>
                    <a:pt x="106" y="11"/>
                  </a:lnTo>
                  <a:lnTo>
                    <a:pt x="95" y="14"/>
                  </a:lnTo>
                  <a:lnTo>
                    <a:pt x="82" y="15"/>
                  </a:lnTo>
                  <a:lnTo>
                    <a:pt x="71" y="20"/>
                  </a:lnTo>
                  <a:lnTo>
                    <a:pt x="63" y="22"/>
                  </a:lnTo>
                  <a:lnTo>
                    <a:pt x="56" y="26"/>
                  </a:lnTo>
                  <a:lnTo>
                    <a:pt x="48" y="25"/>
                  </a:lnTo>
                  <a:lnTo>
                    <a:pt x="40" y="29"/>
                  </a:lnTo>
                  <a:lnTo>
                    <a:pt x="28" y="34"/>
                  </a:lnTo>
                  <a:lnTo>
                    <a:pt x="16" y="40"/>
                  </a:lnTo>
                  <a:lnTo>
                    <a:pt x="3" y="41"/>
                  </a:lnTo>
                  <a:lnTo>
                    <a:pt x="1" y="32"/>
                  </a:lnTo>
                  <a:lnTo>
                    <a:pt x="0" y="22"/>
                  </a:lnTo>
                  <a:lnTo>
                    <a:pt x="0" y="14"/>
                  </a:lnTo>
                  <a:lnTo>
                    <a:pt x="3" y="4"/>
                  </a:lnTo>
                  <a:lnTo>
                    <a:pt x="18" y="0"/>
                  </a:lnTo>
                  <a:close/>
                </a:path>
              </a:pathLst>
            </a:custGeom>
            <a:solidFill>
              <a:srgbClr val="FFFFFF"/>
            </a:solidFill>
            <a:ln w="0">
              <a:solidFill>
                <a:srgbClr val="FFFFFF"/>
              </a:solidFill>
              <a:prstDash val="solid"/>
              <a:round/>
              <a:headEnd/>
              <a:tailEnd/>
            </a:ln>
          </p:spPr>
          <p:txBody>
            <a:bodyPr/>
            <a:lstStyle/>
            <a:p>
              <a:endParaRPr lang="en-US"/>
            </a:p>
          </p:txBody>
        </p:sp>
        <p:sp>
          <p:nvSpPr>
            <p:cNvPr id="6080" name="Freeform 966"/>
            <p:cNvSpPr>
              <a:spLocks/>
            </p:cNvSpPr>
            <p:nvPr/>
          </p:nvSpPr>
          <p:spPr bwMode="auto">
            <a:xfrm>
              <a:off x="3486" y="1886"/>
              <a:ext cx="661" cy="354"/>
            </a:xfrm>
            <a:custGeom>
              <a:avLst/>
              <a:gdLst>
                <a:gd name="T0" fmla="*/ 274 w 661"/>
                <a:gd name="T1" fmla="*/ 0 h 354"/>
                <a:gd name="T2" fmla="*/ 330 w 661"/>
                <a:gd name="T3" fmla="*/ 18 h 354"/>
                <a:gd name="T4" fmla="*/ 382 w 661"/>
                <a:gd name="T5" fmla="*/ 48 h 354"/>
                <a:gd name="T6" fmla="*/ 427 w 661"/>
                <a:gd name="T7" fmla="*/ 84 h 354"/>
                <a:gd name="T8" fmla="*/ 462 w 661"/>
                <a:gd name="T9" fmla="*/ 116 h 354"/>
                <a:gd name="T10" fmla="*/ 492 w 661"/>
                <a:gd name="T11" fmla="*/ 145 h 354"/>
                <a:gd name="T12" fmla="*/ 525 w 661"/>
                <a:gd name="T13" fmla="*/ 166 h 354"/>
                <a:gd name="T14" fmla="*/ 565 w 661"/>
                <a:gd name="T15" fmla="*/ 173 h 354"/>
                <a:gd name="T16" fmla="*/ 601 w 661"/>
                <a:gd name="T17" fmla="*/ 170 h 354"/>
                <a:gd name="T18" fmla="*/ 622 w 661"/>
                <a:gd name="T19" fmla="*/ 166 h 354"/>
                <a:gd name="T20" fmla="*/ 626 w 661"/>
                <a:gd name="T21" fmla="*/ 168 h 354"/>
                <a:gd name="T22" fmla="*/ 627 w 661"/>
                <a:gd name="T23" fmla="*/ 182 h 354"/>
                <a:gd name="T24" fmla="*/ 633 w 661"/>
                <a:gd name="T25" fmla="*/ 183 h 354"/>
                <a:gd name="T26" fmla="*/ 659 w 661"/>
                <a:gd name="T27" fmla="*/ 178 h 354"/>
                <a:gd name="T28" fmla="*/ 659 w 661"/>
                <a:gd name="T29" fmla="*/ 184 h 354"/>
                <a:gd name="T30" fmla="*/ 657 w 661"/>
                <a:gd name="T31" fmla="*/ 190 h 354"/>
                <a:gd name="T32" fmla="*/ 651 w 661"/>
                <a:gd name="T33" fmla="*/ 193 h 354"/>
                <a:gd name="T34" fmla="*/ 638 w 661"/>
                <a:gd name="T35" fmla="*/ 197 h 354"/>
                <a:gd name="T36" fmla="*/ 622 w 661"/>
                <a:gd name="T37" fmla="*/ 207 h 354"/>
                <a:gd name="T38" fmla="*/ 603 w 661"/>
                <a:gd name="T39" fmla="*/ 208 h 354"/>
                <a:gd name="T40" fmla="*/ 573 w 661"/>
                <a:gd name="T41" fmla="*/ 217 h 354"/>
                <a:gd name="T42" fmla="*/ 543 w 661"/>
                <a:gd name="T43" fmla="*/ 213 h 354"/>
                <a:gd name="T44" fmla="*/ 513 w 661"/>
                <a:gd name="T45" fmla="*/ 219 h 354"/>
                <a:gd name="T46" fmla="*/ 469 w 661"/>
                <a:gd name="T47" fmla="*/ 222 h 354"/>
                <a:gd name="T48" fmla="*/ 452 w 661"/>
                <a:gd name="T49" fmla="*/ 226 h 354"/>
                <a:gd name="T50" fmla="*/ 447 w 661"/>
                <a:gd name="T51" fmla="*/ 227 h 354"/>
                <a:gd name="T52" fmla="*/ 440 w 661"/>
                <a:gd name="T53" fmla="*/ 228 h 354"/>
                <a:gd name="T54" fmla="*/ 410 w 661"/>
                <a:gd name="T55" fmla="*/ 230 h 354"/>
                <a:gd name="T56" fmla="*/ 360 w 661"/>
                <a:gd name="T57" fmla="*/ 239 h 354"/>
                <a:gd name="T58" fmla="*/ 265 w 661"/>
                <a:gd name="T59" fmla="*/ 261 h 354"/>
                <a:gd name="T60" fmla="*/ 133 w 661"/>
                <a:gd name="T61" fmla="*/ 300 h 354"/>
                <a:gd name="T62" fmla="*/ 6 w 661"/>
                <a:gd name="T63" fmla="*/ 354 h 354"/>
                <a:gd name="T64" fmla="*/ 1 w 661"/>
                <a:gd name="T65" fmla="*/ 348 h 354"/>
                <a:gd name="T66" fmla="*/ 1 w 661"/>
                <a:gd name="T67" fmla="*/ 340 h 354"/>
                <a:gd name="T68" fmla="*/ 27 w 661"/>
                <a:gd name="T69" fmla="*/ 328 h 354"/>
                <a:gd name="T70" fmla="*/ 74 w 661"/>
                <a:gd name="T71" fmla="*/ 303 h 354"/>
                <a:gd name="T72" fmla="*/ 121 w 661"/>
                <a:gd name="T73" fmla="*/ 282 h 354"/>
                <a:gd name="T74" fmla="*/ 190 w 661"/>
                <a:gd name="T75" fmla="*/ 264 h 354"/>
                <a:gd name="T76" fmla="*/ 276 w 661"/>
                <a:gd name="T77" fmla="*/ 240 h 354"/>
                <a:gd name="T78" fmla="*/ 336 w 661"/>
                <a:gd name="T79" fmla="*/ 228 h 354"/>
                <a:gd name="T80" fmla="*/ 353 w 661"/>
                <a:gd name="T81" fmla="*/ 220 h 354"/>
                <a:gd name="T82" fmla="*/ 374 w 661"/>
                <a:gd name="T83" fmla="*/ 221 h 354"/>
                <a:gd name="T84" fmla="*/ 395 w 661"/>
                <a:gd name="T85" fmla="*/ 217 h 354"/>
                <a:gd name="T86" fmla="*/ 464 w 661"/>
                <a:gd name="T87" fmla="*/ 207 h 354"/>
                <a:gd name="T88" fmla="*/ 442 w 661"/>
                <a:gd name="T89" fmla="*/ 171 h 354"/>
                <a:gd name="T90" fmla="*/ 385 w 661"/>
                <a:gd name="T91" fmla="*/ 128 h 354"/>
                <a:gd name="T92" fmla="*/ 359 w 661"/>
                <a:gd name="T93" fmla="*/ 111 h 354"/>
                <a:gd name="T94" fmla="*/ 328 w 661"/>
                <a:gd name="T95" fmla="*/ 107 h 354"/>
                <a:gd name="T96" fmla="*/ 249 w 661"/>
                <a:gd name="T97" fmla="*/ 122 h 354"/>
                <a:gd name="T98" fmla="*/ 209 w 661"/>
                <a:gd name="T99" fmla="*/ 132 h 354"/>
                <a:gd name="T100" fmla="*/ 204 w 661"/>
                <a:gd name="T101" fmla="*/ 131 h 354"/>
                <a:gd name="T102" fmla="*/ 198 w 661"/>
                <a:gd name="T103" fmla="*/ 132 h 354"/>
                <a:gd name="T104" fmla="*/ 171 w 661"/>
                <a:gd name="T105" fmla="*/ 123 h 354"/>
                <a:gd name="T106" fmla="*/ 150 w 661"/>
                <a:gd name="T107" fmla="*/ 110 h 354"/>
                <a:gd name="T108" fmla="*/ 140 w 661"/>
                <a:gd name="T109" fmla="*/ 85 h 354"/>
                <a:gd name="T110" fmla="*/ 160 w 661"/>
                <a:gd name="T111" fmla="*/ 40 h 354"/>
                <a:gd name="T112" fmla="*/ 191 w 661"/>
                <a:gd name="T113" fmla="*/ 14 h 354"/>
                <a:gd name="T114" fmla="*/ 230 w 661"/>
                <a:gd name="T115" fmla="*/ 3 h 3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1"/>
                <a:gd name="T175" fmla="*/ 0 h 354"/>
                <a:gd name="T176" fmla="*/ 661 w 661"/>
                <a:gd name="T177" fmla="*/ 354 h 3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1" h="354">
                  <a:moveTo>
                    <a:pt x="251" y="0"/>
                  </a:moveTo>
                  <a:lnTo>
                    <a:pt x="274" y="0"/>
                  </a:lnTo>
                  <a:lnTo>
                    <a:pt x="303" y="7"/>
                  </a:lnTo>
                  <a:lnTo>
                    <a:pt x="330" y="18"/>
                  </a:lnTo>
                  <a:lnTo>
                    <a:pt x="357" y="32"/>
                  </a:lnTo>
                  <a:lnTo>
                    <a:pt x="382" y="48"/>
                  </a:lnTo>
                  <a:lnTo>
                    <a:pt x="404" y="65"/>
                  </a:lnTo>
                  <a:lnTo>
                    <a:pt x="427" y="84"/>
                  </a:lnTo>
                  <a:lnTo>
                    <a:pt x="448" y="102"/>
                  </a:lnTo>
                  <a:lnTo>
                    <a:pt x="462" y="116"/>
                  </a:lnTo>
                  <a:lnTo>
                    <a:pt x="477" y="131"/>
                  </a:lnTo>
                  <a:lnTo>
                    <a:pt x="492" y="145"/>
                  </a:lnTo>
                  <a:lnTo>
                    <a:pt x="508" y="156"/>
                  </a:lnTo>
                  <a:lnTo>
                    <a:pt x="525" y="166"/>
                  </a:lnTo>
                  <a:lnTo>
                    <a:pt x="545" y="171"/>
                  </a:lnTo>
                  <a:lnTo>
                    <a:pt x="565" y="173"/>
                  </a:lnTo>
                  <a:lnTo>
                    <a:pt x="583" y="173"/>
                  </a:lnTo>
                  <a:lnTo>
                    <a:pt x="601" y="170"/>
                  </a:lnTo>
                  <a:lnTo>
                    <a:pt x="618" y="166"/>
                  </a:lnTo>
                  <a:lnTo>
                    <a:pt x="622" y="166"/>
                  </a:lnTo>
                  <a:lnTo>
                    <a:pt x="623" y="167"/>
                  </a:lnTo>
                  <a:lnTo>
                    <a:pt x="626" y="168"/>
                  </a:lnTo>
                  <a:lnTo>
                    <a:pt x="626" y="181"/>
                  </a:lnTo>
                  <a:lnTo>
                    <a:pt x="627" y="182"/>
                  </a:lnTo>
                  <a:lnTo>
                    <a:pt x="629" y="183"/>
                  </a:lnTo>
                  <a:lnTo>
                    <a:pt x="633" y="183"/>
                  </a:lnTo>
                  <a:lnTo>
                    <a:pt x="641" y="178"/>
                  </a:lnTo>
                  <a:lnTo>
                    <a:pt x="659" y="178"/>
                  </a:lnTo>
                  <a:lnTo>
                    <a:pt x="661" y="182"/>
                  </a:lnTo>
                  <a:lnTo>
                    <a:pt x="659" y="184"/>
                  </a:lnTo>
                  <a:lnTo>
                    <a:pt x="658" y="188"/>
                  </a:lnTo>
                  <a:lnTo>
                    <a:pt x="657" y="190"/>
                  </a:lnTo>
                  <a:lnTo>
                    <a:pt x="653" y="192"/>
                  </a:lnTo>
                  <a:lnTo>
                    <a:pt x="651" y="193"/>
                  </a:lnTo>
                  <a:lnTo>
                    <a:pt x="648" y="196"/>
                  </a:lnTo>
                  <a:lnTo>
                    <a:pt x="638" y="197"/>
                  </a:lnTo>
                  <a:lnTo>
                    <a:pt x="629" y="202"/>
                  </a:lnTo>
                  <a:lnTo>
                    <a:pt x="622" y="207"/>
                  </a:lnTo>
                  <a:lnTo>
                    <a:pt x="613" y="210"/>
                  </a:lnTo>
                  <a:lnTo>
                    <a:pt x="603" y="208"/>
                  </a:lnTo>
                  <a:lnTo>
                    <a:pt x="588" y="215"/>
                  </a:lnTo>
                  <a:lnTo>
                    <a:pt x="573" y="217"/>
                  </a:lnTo>
                  <a:lnTo>
                    <a:pt x="558" y="215"/>
                  </a:lnTo>
                  <a:lnTo>
                    <a:pt x="543" y="213"/>
                  </a:lnTo>
                  <a:lnTo>
                    <a:pt x="528" y="214"/>
                  </a:lnTo>
                  <a:lnTo>
                    <a:pt x="513" y="219"/>
                  </a:lnTo>
                  <a:lnTo>
                    <a:pt x="497" y="220"/>
                  </a:lnTo>
                  <a:lnTo>
                    <a:pt x="469" y="222"/>
                  </a:lnTo>
                  <a:lnTo>
                    <a:pt x="453" y="224"/>
                  </a:lnTo>
                  <a:lnTo>
                    <a:pt x="452" y="226"/>
                  </a:lnTo>
                  <a:lnTo>
                    <a:pt x="449" y="227"/>
                  </a:lnTo>
                  <a:lnTo>
                    <a:pt x="447" y="227"/>
                  </a:lnTo>
                  <a:lnTo>
                    <a:pt x="444" y="228"/>
                  </a:lnTo>
                  <a:lnTo>
                    <a:pt x="440" y="228"/>
                  </a:lnTo>
                  <a:lnTo>
                    <a:pt x="435" y="230"/>
                  </a:lnTo>
                  <a:lnTo>
                    <a:pt x="410" y="230"/>
                  </a:lnTo>
                  <a:lnTo>
                    <a:pt x="385" y="234"/>
                  </a:lnTo>
                  <a:lnTo>
                    <a:pt x="360" y="239"/>
                  </a:lnTo>
                  <a:lnTo>
                    <a:pt x="334" y="242"/>
                  </a:lnTo>
                  <a:lnTo>
                    <a:pt x="265" y="261"/>
                  </a:lnTo>
                  <a:lnTo>
                    <a:pt x="198" y="279"/>
                  </a:lnTo>
                  <a:lnTo>
                    <a:pt x="133" y="300"/>
                  </a:lnTo>
                  <a:lnTo>
                    <a:pt x="69" y="324"/>
                  </a:lnTo>
                  <a:lnTo>
                    <a:pt x="6" y="354"/>
                  </a:lnTo>
                  <a:lnTo>
                    <a:pt x="2" y="351"/>
                  </a:lnTo>
                  <a:lnTo>
                    <a:pt x="1" y="348"/>
                  </a:lnTo>
                  <a:lnTo>
                    <a:pt x="0" y="345"/>
                  </a:lnTo>
                  <a:lnTo>
                    <a:pt x="1" y="340"/>
                  </a:lnTo>
                  <a:lnTo>
                    <a:pt x="4" y="337"/>
                  </a:lnTo>
                  <a:lnTo>
                    <a:pt x="27" y="328"/>
                  </a:lnTo>
                  <a:lnTo>
                    <a:pt x="51" y="315"/>
                  </a:lnTo>
                  <a:lnTo>
                    <a:pt x="74" y="303"/>
                  </a:lnTo>
                  <a:lnTo>
                    <a:pt x="98" y="292"/>
                  </a:lnTo>
                  <a:lnTo>
                    <a:pt x="121" y="282"/>
                  </a:lnTo>
                  <a:lnTo>
                    <a:pt x="146" y="278"/>
                  </a:lnTo>
                  <a:lnTo>
                    <a:pt x="190" y="264"/>
                  </a:lnTo>
                  <a:lnTo>
                    <a:pt x="234" y="251"/>
                  </a:lnTo>
                  <a:lnTo>
                    <a:pt x="276" y="240"/>
                  </a:lnTo>
                  <a:lnTo>
                    <a:pt x="321" y="230"/>
                  </a:lnTo>
                  <a:lnTo>
                    <a:pt x="336" y="228"/>
                  </a:lnTo>
                  <a:lnTo>
                    <a:pt x="350" y="226"/>
                  </a:lnTo>
                  <a:lnTo>
                    <a:pt x="353" y="220"/>
                  </a:lnTo>
                  <a:lnTo>
                    <a:pt x="363" y="222"/>
                  </a:lnTo>
                  <a:lnTo>
                    <a:pt x="374" y="221"/>
                  </a:lnTo>
                  <a:lnTo>
                    <a:pt x="385" y="218"/>
                  </a:lnTo>
                  <a:lnTo>
                    <a:pt x="395" y="217"/>
                  </a:lnTo>
                  <a:lnTo>
                    <a:pt x="417" y="212"/>
                  </a:lnTo>
                  <a:lnTo>
                    <a:pt x="464" y="207"/>
                  </a:lnTo>
                  <a:lnTo>
                    <a:pt x="487" y="203"/>
                  </a:lnTo>
                  <a:lnTo>
                    <a:pt x="442" y="171"/>
                  </a:lnTo>
                  <a:lnTo>
                    <a:pt x="398" y="136"/>
                  </a:lnTo>
                  <a:lnTo>
                    <a:pt x="385" y="128"/>
                  </a:lnTo>
                  <a:lnTo>
                    <a:pt x="373" y="118"/>
                  </a:lnTo>
                  <a:lnTo>
                    <a:pt x="359" y="111"/>
                  </a:lnTo>
                  <a:lnTo>
                    <a:pt x="344" y="108"/>
                  </a:lnTo>
                  <a:lnTo>
                    <a:pt x="328" y="107"/>
                  </a:lnTo>
                  <a:lnTo>
                    <a:pt x="289" y="114"/>
                  </a:lnTo>
                  <a:lnTo>
                    <a:pt x="249" y="122"/>
                  </a:lnTo>
                  <a:lnTo>
                    <a:pt x="210" y="132"/>
                  </a:lnTo>
                  <a:lnTo>
                    <a:pt x="209" y="132"/>
                  </a:lnTo>
                  <a:lnTo>
                    <a:pt x="206" y="131"/>
                  </a:lnTo>
                  <a:lnTo>
                    <a:pt x="204" y="131"/>
                  </a:lnTo>
                  <a:lnTo>
                    <a:pt x="200" y="132"/>
                  </a:lnTo>
                  <a:lnTo>
                    <a:pt x="198" y="132"/>
                  </a:lnTo>
                  <a:lnTo>
                    <a:pt x="184" y="128"/>
                  </a:lnTo>
                  <a:lnTo>
                    <a:pt x="171" y="123"/>
                  </a:lnTo>
                  <a:lnTo>
                    <a:pt x="160" y="118"/>
                  </a:lnTo>
                  <a:lnTo>
                    <a:pt x="150" y="110"/>
                  </a:lnTo>
                  <a:lnTo>
                    <a:pt x="141" y="100"/>
                  </a:lnTo>
                  <a:lnTo>
                    <a:pt x="140" y="85"/>
                  </a:lnTo>
                  <a:lnTo>
                    <a:pt x="145" y="70"/>
                  </a:lnTo>
                  <a:lnTo>
                    <a:pt x="160" y="40"/>
                  </a:lnTo>
                  <a:lnTo>
                    <a:pt x="175" y="25"/>
                  </a:lnTo>
                  <a:lnTo>
                    <a:pt x="191" y="14"/>
                  </a:lnTo>
                  <a:lnTo>
                    <a:pt x="210" y="7"/>
                  </a:lnTo>
                  <a:lnTo>
                    <a:pt x="230" y="3"/>
                  </a:lnTo>
                  <a:lnTo>
                    <a:pt x="251" y="0"/>
                  </a:lnTo>
                  <a:close/>
                </a:path>
              </a:pathLst>
            </a:custGeom>
            <a:solidFill>
              <a:srgbClr val="000000"/>
            </a:solidFill>
            <a:ln w="0">
              <a:solidFill>
                <a:srgbClr val="000000"/>
              </a:solidFill>
              <a:prstDash val="solid"/>
              <a:round/>
              <a:headEnd/>
              <a:tailEnd/>
            </a:ln>
          </p:spPr>
          <p:txBody>
            <a:bodyPr/>
            <a:lstStyle/>
            <a:p>
              <a:endParaRPr lang="en-US"/>
            </a:p>
          </p:txBody>
        </p:sp>
        <p:sp>
          <p:nvSpPr>
            <p:cNvPr id="6081" name="Line 967"/>
            <p:cNvSpPr>
              <a:spLocks noChangeShapeType="1"/>
            </p:cNvSpPr>
            <p:nvPr/>
          </p:nvSpPr>
          <p:spPr bwMode="auto">
            <a:xfrm>
              <a:off x="3934" y="1988"/>
              <a:ext cx="14" cy="14"/>
            </a:xfrm>
            <a:prstGeom prst="line">
              <a:avLst/>
            </a:prstGeom>
            <a:noFill/>
            <a:ln w="7938">
              <a:solidFill>
                <a:srgbClr val="000000"/>
              </a:solidFill>
              <a:round/>
              <a:headEnd/>
              <a:tailEnd/>
            </a:ln>
          </p:spPr>
          <p:txBody>
            <a:bodyPr/>
            <a:lstStyle/>
            <a:p>
              <a:endParaRPr lang="en-US"/>
            </a:p>
          </p:txBody>
        </p:sp>
        <p:sp>
          <p:nvSpPr>
            <p:cNvPr id="6082" name="Line 968"/>
            <p:cNvSpPr>
              <a:spLocks noChangeShapeType="1"/>
            </p:cNvSpPr>
            <p:nvPr/>
          </p:nvSpPr>
          <p:spPr bwMode="auto">
            <a:xfrm>
              <a:off x="3948" y="2002"/>
              <a:ext cx="15" cy="15"/>
            </a:xfrm>
            <a:prstGeom prst="line">
              <a:avLst/>
            </a:prstGeom>
            <a:noFill/>
            <a:ln w="7938">
              <a:solidFill>
                <a:srgbClr val="000000"/>
              </a:solidFill>
              <a:round/>
              <a:headEnd/>
              <a:tailEnd/>
            </a:ln>
          </p:spPr>
          <p:txBody>
            <a:bodyPr/>
            <a:lstStyle/>
            <a:p>
              <a:endParaRPr lang="en-US"/>
            </a:p>
          </p:txBody>
        </p:sp>
        <p:sp>
          <p:nvSpPr>
            <p:cNvPr id="6083" name="Line 969"/>
            <p:cNvSpPr>
              <a:spLocks noChangeShapeType="1"/>
            </p:cNvSpPr>
            <p:nvPr/>
          </p:nvSpPr>
          <p:spPr bwMode="auto">
            <a:xfrm>
              <a:off x="3963" y="2017"/>
              <a:ext cx="15" cy="14"/>
            </a:xfrm>
            <a:prstGeom prst="line">
              <a:avLst/>
            </a:prstGeom>
            <a:noFill/>
            <a:ln w="7938">
              <a:solidFill>
                <a:srgbClr val="000000"/>
              </a:solidFill>
              <a:round/>
              <a:headEnd/>
              <a:tailEnd/>
            </a:ln>
          </p:spPr>
          <p:txBody>
            <a:bodyPr/>
            <a:lstStyle/>
            <a:p>
              <a:endParaRPr lang="en-US"/>
            </a:p>
          </p:txBody>
        </p:sp>
        <p:sp>
          <p:nvSpPr>
            <p:cNvPr id="6084" name="Line 970"/>
            <p:cNvSpPr>
              <a:spLocks noChangeShapeType="1"/>
            </p:cNvSpPr>
            <p:nvPr/>
          </p:nvSpPr>
          <p:spPr bwMode="auto">
            <a:xfrm>
              <a:off x="3978" y="2031"/>
              <a:ext cx="16" cy="11"/>
            </a:xfrm>
            <a:prstGeom prst="line">
              <a:avLst/>
            </a:prstGeom>
            <a:noFill/>
            <a:ln w="7938">
              <a:solidFill>
                <a:srgbClr val="000000"/>
              </a:solidFill>
              <a:round/>
              <a:headEnd/>
              <a:tailEnd/>
            </a:ln>
          </p:spPr>
          <p:txBody>
            <a:bodyPr/>
            <a:lstStyle/>
            <a:p>
              <a:endParaRPr lang="en-US"/>
            </a:p>
          </p:txBody>
        </p:sp>
        <p:sp>
          <p:nvSpPr>
            <p:cNvPr id="6085" name="Line 971"/>
            <p:cNvSpPr>
              <a:spLocks noChangeShapeType="1"/>
            </p:cNvSpPr>
            <p:nvPr/>
          </p:nvSpPr>
          <p:spPr bwMode="auto">
            <a:xfrm>
              <a:off x="3994" y="2042"/>
              <a:ext cx="17" cy="10"/>
            </a:xfrm>
            <a:prstGeom prst="line">
              <a:avLst/>
            </a:prstGeom>
            <a:noFill/>
            <a:ln w="7938">
              <a:solidFill>
                <a:srgbClr val="000000"/>
              </a:solidFill>
              <a:round/>
              <a:headEnd/>
              <a:tailEnd/>
            </a:ln>
          </p:spPr>
          <p:txBody>
            <a:bodyPr/>
            <a:lstStyle/>
            <a:p>
              <a:endParaRPr lang="en-US"/>
            </a:p>
          </p:txBody>
        </p:sp>
        <p:sp>
          <p:nvSpPr>
            <p:cNvPr id="6086" name="Line 972"/>
            <p:cNvSpPr>
              <a:spLocks noChangeShapeType="1"/>
            </p:cNvSpPr>
            <p:nvPr/>
          </p:nvSpPr>
          <p:spPr bwMode="auto">
            <a:xfrm>
              <a:off x="4011" y="2052"/>
              <a:ext cx="20" cy="5"/>
            </a:xfrm>
            <a:prstGeom prst="line">
              <a:avLst/>
            </a:prstGeom>
            <a:noFill/>
            <a:ln w="7938">
              <a:solidFill>
                <a:srgbClr val="000000"/>
              </a:solidFill>
              <a:round/>
              <a:headEnd/>
              <a:tailEnd/>
            </a:ln>
          </p:spPr>
          <p:txBody>
            <a:bodyPr/>
            <a:lstStyle/>
            <a:p>
              <a:endParaRPr lang="en-US"/>
            </a:p>
          </p:txBody>
        </p:sp>
        <p:sp>
          <p:nvSpPr>
            <p:cNvPr id="6087" name="Line 973"/>
            <p:cNvSpPr>
              <a:spLocks noChangeShapeType="1"/>
            </p:cNvSpPr>
            <p:nvPr/>
          </p:nvSpPr>
          <p:spPr bwMode="auto">
            <a:xfrm>
              <a:off x="4031" y="2057"/>
              <a:ext cx="20" cy="2"/>
            </a:xfrm>
            <a:prstGeom prst="line">
              <a:avLst/>
            </a:prstGeom>
            <a:noFill/>
            <a:ln w="7938">
              <a:solidFill>
                <a:srgbClr val="000000"/>
              </a:solidFill>
              <a:round/>
              <a:headEnd/>
              <a:tailEnd/>
            </a:ln>
          </p:spPr>
          <p:txBody>
            <a:bodyPr/>
            <a:lstStyle/>
            <a:p>
              <a:endParaRPr lang="en-US"/>
            </a:p>
          </p:txBody>
        </p:sp>
        <p:sp>
          <p:nvSpPr>
            <p:cNvPr id="6088" name="Line 974"/>
            <p:cNvSpPr>
              <a:spLocks noChangeShapeType="1"/>
            </p:cNvSpPr>
            <p:nvPr/>
          </p:nvSpPr>
          <p:spPr bwMode="auto">
            <a:xfrm>
              <a:off x="4051" y="2059"/>
              <a:ext cx="18" cy="0"/>
            </a:xfrm>
            <a:prstGeom prst="line">
              <a:avLst/>
            </a:prstGeom>
            <a:noFill/>
            <a:ln w="7938">
              <a:solidFill>
                <a:srgbClr val="000000"/>
              </a:solidFill>
              <a:round/>
              <a:headEnd/>
              <a:tailEnd/>
            </a:ln>
          </p:spPr>
          <p:txBody>
            <a:bodyPr/>
            <a:lstStyle/>
            <a:p>
              <a:endParaRPr lang="en-US"/>
            </a:p>
          </p:txBody>
        </p:sp>
        <p:sp>
          <p:nvSpPr>
            <p:cNvPr id="6089" name="Line 975"/>
            <p:cNvSpPr>
              <a:spLocks noChangeShapeType="1"/>
            </p:cNvSpPr>
            <p:nvPr/>
          </p:nvSpPr>
          <p:spPr bwMode="auto">
            <a:xfrm flipV="1">
              <a:off x="4069" y="2056"/>
              <a:ext cx="18" cy="3"/>
            </a:xfrm>
            <a:prstGeom prst="line">
              <a:avLst/>
            </a:prstGeom>
            <a:noFill/>
            <a:ln w="7938">
              <a:solidFill>
                <a:srgbClr val="000000"/>
              </a:solidFill>
              <a:round/>
              <a:headEnd/>
              <a:tailEnd/>
            </a:ln>
          </p:spPr>
          <p:txBody>
            <a:bodyPr/>
            <a:lstStyle/>
            <a:p>
              <a:endParaRPr lang="en-US"/>
            </a:p>
          </p:txBody>
        </p:sp>
        <p:sp>
          <p:nvSpPr>
            <p:cNvPr id="6090" name="Line 976"/>
            <p:cNvSpPr>
              <a:spLocks noChangeShapeType="1"/>
            </p:cNvSpPr>
            <p:nvPr/>
          </p:nvSpPr>
          <p:spPr bwMode="auto">
            <a:xfrm flipV="1">
              <a:off x="4087" y="2052"/>
              <a:ext cx="17" cy="4"/>
            </a:xfrm>
            <a:prstGeom prst="line">
              <a:avLst/>
            </a:prstGeom>
            <a:noFill/>
            <a:ln w="7938">
              <a:solidFill>
                <a:srgbClr val="000000"/>
              </a:solidFill>
              <a:round/>
              <a:headEnd/>
              <a:tailEnd/>
            </a:ln>
          </p:spPr>
          <p:txBody>
            <a:bodyPr/>
            <a:lstStyle/>
            <a:p>
              <a:endParaRPr lang="en-US"/>
            </a:p>
          </p:txBody>
        </p:sp>
        <p:sp>
          <p:nvSpPr>
            <p:cNvPr id="6091" name="Line 977"/>
            <p:cNvSpPr>
              <a:spLocks noChangeShapeType="1"/>
            </p:cNvSpPr>
            <p:nvPr/>
          </p:nvSpPr>
          <p:spPr bwMode="auto">
            <a:xfrm>
              <a:off x="4104" y="2052"/>
              <a:ext cx="4" cy="0"/>
            </a:xfrm>
            <a:prstGeom prst="line">
              <a:avLst/>
            </a:prstGeom>
            <a:noFill/>
            <a:ln w="7938">
              <a:solidFill>
                <a:srgbClr val="000000"/>
              </a:solidFill>
              <a:round/>
              <a:headEnd/>
              <a:tailEnd/>
            </a:ln>
          </p:spPr>
          <p:txBody>
            <a:bodyPr/>
            <a:lstStyle/>
            <a:p>
              <a:endParaRPr lang="en-US"/>
            </a:p>
          </p:txBody>
        </p:sp>
        <p:sp>
          <p:nvSpPr>
            <p:cNvPr id="6092" name="Line 978"/>
            <p:cNvSpPr>
              <a:spLocks noChangeShapeType="1"/>
            </p:cNvSpPr>
            <p:nvPr/>
          </p:nvSpPr>
          <p:spPr bwMode="auto">
            <a:xfrm>
              <a:off x="4108" y="2052"/>
              <a:ext cx="1" cy="1"/>
            </a:xfrm>
            <a:prstGeom prst="line">
              <a:avLst/>
            </a:prstGeom>
            <a:noFill/>
            <a:ln w="7938">
              <a:solidFill>
                <a:srgbClr val="000000"/>
              </a:solidFill>
              <a:round/>
              <a:headEnd/>
              <a:tailEnd/>
            </a:ln>
          </p:spPr>
          <p:txBody>
            <a:bodyPr/>
            <a:lstStyle/>
            <a:p>
              <a:endParaRPr lang="en-US"/>
            </a:p>
          </p:txBody>
        </p:sp>
        <p:sp>
          <p:nvSpPr>
            <p:cNvPr id="6093" name="Line 979"/>
            <p:cNvSpPr>
              <a:spLocks noChangeShapeType="1"/>
            </p:cNvSpPr>
            <p:nvPr/>
          </p:nvSpPr>
          <p:spPr bwMode="auto">
            <a:xfrm>
              <a:off x="4109" y="2053"/>
              <a:ext cx="3" cy="1"/>
            </a:xfrm>
            <a:prstGeom prst="line">
              <a:avLst/>
            </a:prstGeom>
            <a:noFill/>
            <a:ln w="7938">
              <a:solidFill>
                <a:srgbClr val="000000"/>
              </a:solidFill>
              <a:round/>
              <a:headEnd/>
              <a:tailEnd/>
            </a:ln>
          </p:spPr>
          <p:txBody>
            <a:bodyPr/>
            <a:lstStyle/>
            <a:p>
              <a:endParaRPr lang="en-US"/>
            </a:p>
          </p:txBody>
        </p:sp>
        <p:sp>
          <p:nvSpPr>
            <p:cNvPr id="6094" name="Line 980"/>
            <p:cNvSpPr>
              <a:spLocks noChangeShapeType="1"/>
            </p:cNvSpPr>
            <p:nvPr/>
          </p:nvSpPr>
          <p:spPr bwMode="auto">
            <a:xfrm>
              <a:off x="4112" y="2054"/>
              <a:ext cx="0" cy="13"/>
            </a:xfrm>
            <a:prstGeom prst="line">
              <a:avLst/>
            </a:prstGeom>
            <a:noFill/>
            <a:ln w="7938">
              <a:solidFill>
                <a:srgbClr val="000000"/>
              </a:solidFill>
              <a:round/>
              <a:headEnd/>
              <a:tailEnd/>
            </a:ln>
          </p:spPr>
          <p:txBody>
            <a:bodyPr/>
            <a:lstStyle/>
            <a:p>
              <a:endParaRPr lang="en-US"/>
            </a:p>
          </p:txBody>
        </p:sp>
        <p:sp>
          <p:nvSpPr>
            <p:cNvPr id="6095" name="Line 981"/>
            <p:cNvSpPr>
              <a:spLocks noChangeShapeType="1"/>
            </p:cNvSpPr>
            <p:nvPr/>
          </p:nvSpPr>
          <p:spPr bwMode="auto">
            <a:xfrm>
              <a:off x="4112" y="2067"/>
              <a:ext cx="1" cy="1"/>
            </a:xfrm>
            <a:prstGeom prst="line">
              <a:avLst/>
            </a:prstGeom>
            <a:noFill/>
            <a:ln w="7938">
              <a:solidFill>
                <a:srgbClr val="000000"/>
              </a:solidFill>
              <a:round/>
              <a:headEnd/>
              <a:tailEnd/>
            </a:ln>
          </p:spPr>
          <p:txBody>
            <a:bodyPr/>
            <a:lstStyle/>
            <a:p>
              <a:endParaRPr lang="en-US"/>
            </a:p>
          </p:txBody>
        </p:sp>
        <p:sp>
          <p:nvSpPr>
            <p:cNvPr id="6096" name="Line 982"/>
            <p:cNvSpPr>
              <a:spLocks noChangeShapeType="1"/>
            </p:cNvSpPr>
            <p:nvPr/>
          </p:nvSpPr>
          <p:spPr bwMode="auto">
            <a:xfrm>
              <a:off x="4113" y="2068"/>
              <a:ext cx="2" cy="1"/>
            </a:xfrm>
            <a:prstGeom prst="line">
              <a:avLst/>
            </a:prstGeom>
            <a:noFill/>
            <a:ln w="7938">
              <a:solidFill>
                <a:srgbClr val="000000"/>
              </a:solidFill>
              <a:round/>
              <a:headEnd/>
              <a:tailEnd/>
            </a:ln>
          </p:spPr>
          <p:txBody>
            <a:bodyPr/>
            <a:lstStyle/>
            <a:p>
              <a:endParaRPr lang="en-US"/>
            </a:p>
          </p:txBody>
        </p:sp>
        <p:sp>
          <p:nvSpPr>
            <p:cNvPr id="6097" name="Line 983"/>
            <p:cNvSpPr>
              <a:spLocks noChangeShapeType="1"/>
            </p:cNvSpPr>
            <p:nvPr/>
          </p:nvSpPr>
          <p:spPr bwMode="auto">
            <a:xfrm>
              <a:off x="4115" y="2069"/>
              <a:ext cx="4" cy="0"/>
            </a:xfrm>
            <a:prstGeom prst="line">
              <a:avLst/>
            </a:prstGeom>
            <a:noFill/>
            <a:ln w="7938">
              <a:solidFill>
                <a:srgbClr val="000000"/>
              </a:solidFill>
              <a:round/>
              <a:headEnd/>
              <a:tailEnd/>
            </a:ln>
          </p:spPr>
          <p:txBody>
            <a:bodyPr/>
            <a:lstStyle/>
            <a:p>
              <a:endParaRPr lang="en-US"/>
            </a:p>
          </p:txBody>
        </p:sp>
        <p:sp>
          <p:nvSpPr>
            <p:cNvPr id="6098" name="Line 984"/>
            <p:cNvSpPr>
              <a:spLocks noChangeShapeType="1"/>
            </p:cNvSpPr>
            <p:nvPr/>
          </p:nvSpPr>
          <p:spPr bwMode="auto">
            <a:xfrm flipV="1">
              <a:off x="4119" y="2064"/>
              <a:ext cx="8" cy="5"/>
            </a:xfrm>
            <a:prstGeom prst="line">
              <a:avLst/>
            </a:prstGeom>
            <a:noFill/>
            <a:ln w="7938">
              <a:solidFill>
                <a:srgbClr val="000000"/>
              </a:solidFill>
              <a:round/>
              <a:headEnd/>
              <a:tailEnd/>
            </a:ln>
          </p:spPr>
          <p:txBody>
            <a:bodyPr/>
            <a:lstStyle/>
            <a:p>
              <a:endParaRPr lang="en-US"/>
            </a:p>
          </p:txBody>
        </p:sp>
        <p:sp>
          <p:nvSpPr>
            <p:cNvPr id="6099" name="Line 985"/>
            <p:cNvSpPr>
              <a:spLocks noChangeShapeType="1"/>
            </p:cNvSpPr>
            <p:nvPr/>
          </p:nvSpPr>
          <p:spPr bwMode="auto">
            <a:xfrm>
              <a:off x="4127" y="2064"/>
              <a:ext cx="18" cy="0"/>
            </a:xfrm>
            <a:prstGeom prst="line">
              <a:avLst/>
            </a:prstGeom>
            <a:noFill/>
            <a:ln w="7938">
              <a:solidFill>
                <a:srgbClr val="000000"/>
              </a:solidFill>
              <a:round/>
              <a:headEnd/>
              <a:tailEnd/>
            </a:ln>
          </p:spPr>
          <p:txBody>
            <a:bodyPr/>
            <a:lstStyle/>
            <a:p>
              <a:endParaRPr lang="en-US"/>
            </a:p>
          </p:txBody>
        </p:sp>
        <p:sp>
          <p:nvSpPr>
            <p:cNvPr id="6100" name="Line 986"/>
            <p:cNvSpPr>
              <a:spLocks noChangeShapeType="1"/>
            </p:cNvSpPr>
            <p:nvPr/>
          </p:nvSpPr>
          <p:spPr bwMode="auto">
            <a:xfrm>
              <a:off x="4145" y="2064"/>
              <a:ext cx="2" cy="4"/>
            </a:xfrm>
            <a:prstGeom prst="line">
              <a:avLst/>
            </a:prstGeom>
            <a:noFill/>
            <a:ln w="7938">
              <a:solidFill>
                <a:srgbClr val="000000"/>
              </a:solidFill>
              <a:round/>
              <a:headEnd/>
              <a:tailEnd/>
            </a:ln>
          </p:spPr>
          <p:txBody>
            <a:bodyPr/>
            <a:lstStyle/>
            <a:p>
              <a:endParaRPr lang="en-US"/>
            </a:p>
          </p:txBody>
        </p:sp>
        <p:sp>
          <p:nvSpPr>
            <p:cNvPr id="6101" name="Line 987"/>
            <p:cNvSpPr>
              <a:spLocks noChangeShapeType="1"/>
            </p:cNvSpPr>
            <p:nvPr/>
          </p:nvSpPr>
          <p:spPr bwMode="auto">
            <a:xfrm flipH="1">
              <a:off x="4145" y="2068"/>
              <a:ext cx="2" cy="2"/>
            </a:xfrm>
            <a:prstGeom prst="line">
              <a:avLst/>
            </a:prstGeom>
            <a:noFill/>
            <a:ln w="7938">
              <a:solidFill>
                <a:srgbClr val="000000"/>
              </a:solidFill>
              <a:round/>
              <a:headEnd/>
              <a:tailEnd/>
            </a:ln>
          </p:spPr>
          <p:txBody>
            <a:bodyPr/>
            <a:lstStyle/>
            <a:p>
              <a:endParaRPr lang="en-US"/>
            </a:p>
          </p:txBody>
        </p:sp>
        <p:sp>
          <p:nvSpPr>
            <p:cNvPr id="6102" name="Line 988"/>
            <p:cNvSpPr>
              <a:spLocks noChangeShapeType="1"/>
            </p:cNvSpPr>
            <p:nvPr/>
          </p:nvSpPr>
          <p:spPr bwMode="auto">
            <a:xfrm flipH="1">
              <a:off x="4144" y="2070"/>
              <a:ext cx="1" cy="4"/>
            </a:xfrm>
            <a:prstGeom prst="line">
              <a:avLst/>
            </a:prstGeom>
            <a:noFill/>
            <a:ln w="7938">
              <a:solidFill>
                <a:srgbClr val="000000"/>
              </a:solidFill>
              <a:round/>
              <a:headEnd/>
              <a:tailEnd/>
            </a:ln>
          </p:spPr>
          <p:txBody>
            <a:bodyPr/>
            <a:lstStyle/>
            <a:p>
              <a:endParaRPr lang="en-US"/>
            </a:p>
          </p:txBody>
        </p:sp>
        <p:sp>
          <p:nvSpPr>
            <p:cNvPr id="6103" name="Line 989"/>
            <p:cNvSpPr>
              <a:spLocks noChangeShapeType="1"/>
            </p:cNvSpPr>
            <p:nvPr/>
          </p:nvSpPr>
          <p:spPr bwMode="auto">
            <a:xfrm flipH="1">
              <a:off x="4143" y="2074"/>
              <a:ext cx="1" cy="2"/>
            </a:xfrm>
            <a:prstGeom prst="line">
              <a:avLst/>
            </a:prstGeom>
            <a:noFill/>
            <a:ln w="7938">
              <a:solidFill>
                <a:srgbClr val="000000"/>
              </a:solidFill>
              <a:round/>
              <a:headEnd/>
              <a:tailEnd/>
            </a:ln>
          </p:spPr>
          <p:txBody>
            <a:bodyPr/>
            <a:lstStyle/>
            <a:p>
              <a:endParaRPr lang="en-US"/>
            </a:p>
          </p:txBody>
        </p:sp>
        <p:sp>
          <p:nvSpPr>
            <p:cNvPr id="6104" name="Line 990"/>
            <p:cNvSpPr>
              <a:spLocks noChangeShapeType="1"/>
            </p:cNvSpPr>
            <p:nvPr/>
          </p:nvSpPr>
          <p:spPr bwMode="auto">
            <a:xfrm flipH="1">
              <a:off x="4139" y="2076"/>
              <a:ext cx="4" cy="2"/>
            </a:xfrm>
            <a:prstGeom prst="line">
              <a:avLst/>
            </a:prstGeom>
            <a:noFill/>
            <a:ln w="7938">
              <a:solidFill>
                <a:srgbClr val="000000"/>
              </a:solidFill>
              <a:round/>
              <a:headEnd/>
              <a:tailEnd/>
            </a:ln>
          </p:spPr>
          <p:txBody>
            <a:bodyPr/>
            <a:lstStyle/>
            <a:p>
              <a:endParaRPr lang="en-US"/>
            </a:p>
          </p:txBody>
        </p:sp>
        <p:sp>
          <p:nvSpPr>
            <p:cNvPr id="6105" name="Line 991"/>
            <p:cNvSpPr>
              <a:spLocks noChangeShapeType="1"/>
            </p:cNvSpPr>
            <p:nvPr/>
          </p:nvSpPr>
          <p:spPr bwMode="auto">
            <a:xfrm flipH="1">
              <a:off x="4137" y="2078"/>
              <a:ext cx="2" cy="1"/>
            </a:xfrm>
            <a:prstGeom prst="line">
              <a:avLst/>
            </a:prstGeom>
            <a:noFill/>
            <a:ln w="7938">
              <a:solidFill>
                <a:srgbClr val="000000"/>
              </a:solidFill>
              <a:round/>
              <a:headEnd/>
              <a:tailEnd/>
            </a:ln>
          </p:spPr>
          <p:txBody>
            <a:bodyPr/>
            <a:lstStyle/>
            <a:p>
              <a:endParaRPr lang="en-US"/>
            </a:p>
          </p:txBody>
        </p:sp>
        <p:sp>
          <p:nvSpPr>
            <p:cNvPr id="6106" name="Line 992"/>
            <p:cNvSpPr>
              <a:spLocks noChangeShapeType="1"/>
            </p:cNvSpPr>
            <p:nvPr/>
          </p:nvSpPr>
          <p:spPr bwMode="auto">
            <a:xfrm flipH="1">
              <a:off x="4134" y="2079"/>
              <a:ext cx="3" cy="3"/>
            </a:xfrm>
            <a:prstGeom prst="line">
              <a:avLst/>
            </a:prstGeom>
            <a:noFill/>
            <a:ln w="7938">
              <a:solidFill>
                <a:srgbClr val="000000"/>
              </a:solidFill>
              <a:round/>
              <a:headEnd/>
              <a:tailEnd/>
            </a:ln>
          </p:spPr>
          <p:txBody>
            <a:bodyPr/>
            <a:lstStyle/>
            <a:p>
              <a:endParaRPr lang="en-US"/>
            </a:p>
          </p:txBody>
        </p:sp>
        <p:sp>
          <p:nvSpPr>
            <p:cNvPr id="6107" name="Line 993"/>
            <p:cNvSpPr>
              <a:spLocks noChangeShapeType="1"/>
            </p:cNvSpPr>
            <p:nvPr/>
          </p:nvSpPr>
          <p:spPr bwMode="auto">
            <a:xfrm flipH="1">
              <a:off x="4124" y="2082"/>
              <a:ext cx="10" cy="1"/>
            </a:xfrm>
            <a:prstGeom prst="line">
              <a:avLst/>
            </a:prstGeom>
            <a:noFill/>
            <a:ln w="7938">
              <a:solidFill>
                <a:srgbClr val="000000"/>
              </a:solidFill>
              <a:round/>
              <a:headEnd/>
              <a:tailEnd/>
            </a:ln>
          </p:spPr>
          <p:txBody>
            <a:bodyPr/>
            <a:lstStyle/>
            <a:p>
              <a:endParaRPr lang="en-US"/>
            </a:p>
          </p:txBody>
        </p:sp>
        <p:sp>
          <p:nvSpPr>
            <p:cNvPr id="6108" name="Line 994"/>
            <p:cNvSpPr>
              <a:spLocks noChangeShapeType="1"/>
            </p:cNvSpPr>
            <p:nvPr/>
          </p:nvSpPr>
          <p:spPr bwMode="auto">
            <a:xfrm flipH="1">
              <a:off x="4115" y="2083"/>
              <a:ext cx="9" cy="5"/>
            </a:xfrm>
            <a:prstGeom prst="line">
              <a:avLst/>
            </a:prstGeom>
            <a:noFill/>
            <a:ln w="7938">
              <a:solidFill>
                <a:srgbClr val="000000"/>
              </a:solidFill>
              <a:round/>
              <a:headEnd/>
              <a:tailEnd/>
            </a:ln>
          </p:spPr>
          <p:txBody>
            <a:bodyPr/>
            <a:lstStyle/>
            <a:p>
              <a:endParaRPr lang="en-US"/>
            </a:p>
          </p:txBody>
        </p:sp>
        <p:sp>
          <p:nvSpPr>
            <p:cNvPr id="6109" name="Line 995"/>
            <p:cNvSpPr>
              <a:spLocks noChangeShapeType="1"/>
            </p:cNvSpPr>
            <p:nvPr/>
          </p:nvSpPr>
          <p:spPr bwMode="auto">
            <a:xfrm flipH="1">
              <a:off x="4108" y="2088"/>
              <a:ext cx="7" cy="5"/>
            </a:xfrm>
            <a:prstGeom prst="line">
              <a:avLst/>
            </a:prstGeom>
            <a:noFill/>
            <a:ln w="7938">
              <a:solidFill>
                <a:srgbClr val="000000"/>
              </a:solidFill>
              <a:round/>
              <a:headEnd/>
              <a:tailEnd/>
            </a:ln>
          </p:spPr>
          <p:txBody>
            <a:bodyPr/>
            <a:lstStyle/>
            <a:p>
              <a:endParaRPr lang="en-US"/>
            </a:p>
          </p:txBody>
        </p:sp>
        <p:sp>
          <p:nvSpPr>
            <p:cNvPr id="6110" name="Line 996"/>
            <p:cNvSpPr>
              <a:spLocks noChangeShapeType="1"/>
            </p:cNvSpPr>
            <p:nvPr/>
          </p:nvSpPr>
          <p:spPr bwMode="auto">
            <a:xfrm flipH="1">
              <a:off x="4099" y="2093"/>
              <a:ext cx="9" cy="3"/>
            </a:xfrm>
            <a:prstGeom prst="line">
              <a:avLst/>
            </a:prstGeom>
            <a:noFill/>
            <a:ln w="7938">
              <a:solidFill>
                <a:srgbClr val="000000"/>
              </a:solidFill>
              <a:round/>
              <a:headEnd/>
              <a:tailEnd/>
            </a:ln>
          </p:spPr>
          <p:txBody>
            <a:bodyPr/>
            <a:lstStyle/>
            <a:p>
              <a:endParaRPr lang="en-US"/>
            </a:p>
          </p:txBody>
        </p:sp>
        <p:sp>
          <p:nvSpPr>
            <p:cNvPr id="6111" name="Line 997"/>
            <p:cNvSpPr>
              <a:spLocks noChangeShapeType="1"/>
            </p:cNvSpPr>
            <p:nvPr/>
          </p:nvSpPr>
          <p:spPr bwMode="auto">
            <a:xfrm flipH="1" flipV="1">
              <a:off x="4089" y="2094"/>
              <a:ext cx="10" cy="2"/>
            </a:xfrm>
            <a:prstGeom prst="line">
              <a:avLst/>
            </a:prstGeom>
            <a:noFill/>
            <a:ln w="7938">
              <a:solidFill>
                <a:srgbClr val="000000"/>
              </a:solidFill>
              <a:round/>
              <a:headEnd/>
              <a:tailEnd/>
            </a:ln>
          </p:spPr>
          <p:txBody>
            <a:bodyPr/>
            <a:lstStyle/>
            <a:p>
              <a:endParaRPr lang="en-US"/>
            </a:p>
          </p:txBody>
        </p:sp>
        <p:sp>
          <p:nvSpPr>
            <p:cNvPr id="6112" name="Line 998"/>
            <p:cNvSpPr>
              <a:spLocks noChangeShapeType="1"/>
            </p:cNvSpPr>
            <p:nvPr/>
          </p:nvSpPr>
          <p:spPr bwMode="auto">
            <a:xfrm flipH="1">
              <a:off x="4074" y="2094"/>
              <a:ext cx="15" cy="7"/>
            </a:xfrm>
            <a:prstGeom prst="line">
              <a:avLst/>
            </a:prstGeom>
            <a:noFill/>
            <a:ln w="7938">
              <a:solidFill>
                <a:srgbClr val="000000"/>
              </a:solidFill>
              <a:round/>
              <a:headEnd/>
              <a:tailEnd/>
            </a:ln>
          </p:spPr>
          <p:txBody>
            <a:bodyPr/>
            <a:lstStyle/>
            <a:p>
              <a:endParaRPr lang="en-US"/>
            </a:p>
          </p:txBody>
        </p:sp>
        <p:sp>
          <p:nvSpPr>
            <p:cNvPr id="6113" name="Line 999"/>
            <p:cNvSpPr>
              <a:spLocks noChangeShapeType="1"/>
            </p:cNvSpPr>
            <p:nvPr/>
          </p:nvSpPr>
          <p:spPr bwMode="auto">
            <a:xfrm flipH="1">
              <a:off x="4059" y="2101"/>
              <a:ext cx="15" cy="2"/>
            </a:xfrm>
            <a:prstGeom prst="line">
              <a:avLst/>
            </a:prstGeom>
            <a:noFill/>
            <a:ln w="7938">
              <a:solidFill>
                <a:srgbClr val="000000"/>
              </a:solidFill>
              <a:round/>
              <a:headEnd/>
              <a:tailEnd/>
            </a:ln>
          </p:spPr>
          <p:txBody>
            <a:bodyPr/>
            <a:lstStyle/>
            <a:p>
              <a:endParaRPr lang="en-US"/>
            </a:p>
          </p:txBody>
        </p:sp>
        <p:sp>
          <p:nvSpPr>
            <p:cNvPr id="6114" name="Line 1000"/>
            <p:cNvSpPr>
              <a:spLocks noChangeShapeType="1"/>
            </p:cNvSpPr>
            <p:nvPr/>
          </p:nvSpPr>
          <p:spPr bwMode="auto">
            <a:xfrm flipH="1" flipV="1">
              <a:off x="4044" y="2101"/>
              <a:ext cx="15" cy="2"/>
            </a:xfrm>
            <a:prstGeom prst="line">
              <a:avLst/>
            </a:prstGeom>
            <a:noFill/>
            <a:ln w="7938">
              <a:solidFill>
                <a:srgbClr val="000000"/>
              </a:solidFill>
              <a:round/>
              <a:headEnd/>
              <a:tailEnd/>
            </a:ln>
          </p:spPr>
          <p:txBody>
            <a:bodyPr/>
            <a:lstStyle/>
            <a:p>
              <a:endParaRPr lang="en-US"/>
            </a:p>
          </p:txBody>
        </p:sp>
        <p:sp>
          <p:nvSpPr>
            <p:cNvPr id="6115" name="Line 1001"/>
            <p:cNvSpPr>
              <a:spLocks noChangeShapeType="1"/>
            </p:cNvSpPr>
            <p:nvPr/>
          </p:nvSpPr>
          <p:spPr bwMode="auto">
            <a:xfrm flipH="1" flipV="1">
              <a:off x="4029" y="2099"/>
              <a:ext cx="15" cy="2"/>
            </a:xfrm>
            <a:prstGeom prst="line">
              <a:avLst/>
            </a:prstGeom>
            <a:noFill/>
            <a:ln w="7938">
              <a:solidFill>
                <a:srgbClr val="000000"/>
              </a:solidFill>
              <a:round/>
              <a:headEnd/>
              <a:tailEnd/>
            </a:ln>
          </p:spPr>
          <p:txBody>
            <a:bodyPr/>
            <a:lstStyle/>
            <a:p>
              <a:endParaRPr lang="en-US"/>
            </a:p>
          </p:txBody>
        </p:sp>
        <p:sp>
          <p:nvSpPr>
            <p:cNvPr id="6116" name="Line 1002"/>
            <p:cNvSpPr>
              <a:spLocks noChangeShapeType="1"/>
            </p:cNvSpPr>
            <p:nvPr/>
          </p:nvSpPr>
          <p:spPr bwMode="auto">
            <a:xfrm flipH="1">
              <a:off x="4014" y="2099"/>
              <a:ext cx="15" cy="1"/>
            </a:xfrm>
            <a:prstGeom prst="line">
              <a:avLst/>
            </a:prstGeom>
            <a:noFill/>
            <a:ln w="7938">
              <a:solidFill>
                <a:srgbClr val="000000"/>
              </a:solidFill>
              <a:round/>
              <a:headEnd/>
              <a:tailEnd/>
            </a:ln>
          </p:spPr>
          <p:txBody>
            <a:bodyPr/>
            <a:lstStyle/>
            <a:p>
              <a:endParaRPr lang="en-US"/>
            </a:p>
          </p:txBody>
        </p:sp>
        <p:sp>
          <p:nvSpPr>
            <p:cNvPr id="6117" name="Line 1003"/>
            <p:cNvSpPr>
              <a:spLocks noChangeShapeType="1"/>
            </p:cNvSpPr>
            <p:nvPr/>
          </p:nvSpPr>
          <p:spPr bwMode="auto">
            <a:xfrm flipH="1">
              <a:off x="3999" y="2100"/>
              <a:ext cx="15" cy="5"/>
            </a:xfrm>
            <a:prstGeom prst="line">
              <a:avLst/>
            </a:prstGeom>
            <a:noFill/>
            <a:ln w="7938">
              <a:solidFill>
                <a:srgbClr val="000000"/>
              </a:solidFill>
              <a:round/>
              <a:headEnd/>
              <a:tailEnd/>
            </a:ln>
          </p:spPr>
          <p:txBody>
            <a:bodyPr/>
            <a:lstStyle/>
            <a:p>
              <a:endParaRPr lang="en-US"/>
            </a:p>
          </p:txBody>
        </p:sp>
        <p:sp>
          <p:nvSpPr>
            <p:cNvPr id="6118" name="Line 1004"/>
            <p:cNvSpPr>
              <a:spLocks noChangeShapeType="1"/>
            </p:cNvSpPr>
            <p:nvPr/>
          </p:nvSpPr>
          <p:spPr bwMode="auto">
            <a:xfrm flipH="1">
              <a:off x="3983" y="2105"/>
              <a:ext cx="16" cy="1"/>
            </a:xfrm>
            <a:prstGeom prst="line">
              <a:avLst/>
            </a:prstGeom>
            <a:noFill/>
            <a:ln w="7938">
              <a:solidFill>
                <a:srgbClr val="000000"/>
              </a:solidFill>
              <a:round/>
              <a:headEnd/>
              <a:tailEnd/>
            </a:ln>
          </p:spPr>
          <p:txBody>
            <a:bodyPr/>
            <a:lstStyle/>
            <a:p>
              <a:endParaRPr lang="en-US"/>
            </a:p>
          </p:txBody>
        </p:sp>
        <p:sp>
          <p:nvSpPr>
            <p:cNvPr id="6119" name="Line 1005"/>
            <p:cNvSpPr>
              <a:spLocks noChangeShapeType="1"/>
            </p:cNvSpPr>
            <p:nvPr/>
          </p:nvSpPr>
          <p:spPr bwMode="auto">
            <a:xfrm flipH="1">
              <a:off x="3955" y="2106"/>
              <a:ext cx="28" cy="2"/>
            </a:xfrm>
            <a:prstGeom prst="line">
              <a:avLst/>
            </a:prstGeom>
            <a:noFill/>
            <a:ln w="7938">
              <a:solidFill>
                <a:srgbClr val="000000"/>
              </a:solidFill>
              <a:round/>
              <a:headEnd/>
              <a:tailEnd/>
            </a:ln>
          </p:spPr>
          <p:txBody>
            <a:bodyPr/>
            <a:lstStyle/>
            <a:p>
              <a:endParaRPr lang="en-US"/>
            </a:p>
          </p:txBody>
        </p:sp>
        <p:sp>
          <p:nvSpPr>
            <p:cNvPr id="6120" name="Line 1006"/>
            <p:cNvSpPr>
              <a:spLocks noChangeShapeType="1"/>
            </p:cNvSpPr>
            <p:nvPr/>
          </p:nvSpPr>
          <p:spPr bwMode="auto">
            <a:xfrm flipH="1">
              <a:off x="3939" y="2108"/>
              <a:ext cx="16" cy="2"/>
            </a:xfrm>
            <a:prstGeom prst="line">
              <a:avLst/>
            </a:prstGeom>
            <a:noFill/>
            <a:ln w="7938">
              <a:solidFill>
                <a:srgbClr val="000000"/>
              </a:solidFill>
              <a:round/>
              <a:headEnd/>
              <a:tailEnd/>
            </a:ln>
          </p:spPr>
          <p:txBody>
            <a:bodyPr/>
            <a:lstStyle/>
            <a:p>
              <a:endParaRPr lang="en-US"/>
            </a:p>
          </p:txBody>
        </p:sp>
        <p:sp>
          <p:nvSpPr>
            <p:cNvPr id="6121" name="Line 1007"/>
            <p:cNvSpPr>
              <a:spLocks noChangeShapeType="1"/>
            </p:cNvSpPr>
            <p:nvPr/>
          </p:nvSpPr>
          <p:spPr bwMode="auto">
            <a:xfrm flipH="1">
              <a:off x="3938" y="2110"/>
              <a:ext cx="1" cy="2"/>
            </a:xfrm>
            <a:prstGeom prst="line">
              <a:avLst/>
            </a:prstGeom>
            <a:noFill/>
            <a:ln w="7938">
              <a:solidFill>
                <a:srgbClr val="000000"/>
              </a:solidFill>
              <a:round/>
              <a:headEnd/>
              <a:tailEnd/>
            </a:ln>
          </p:spPr>
          <p:txBody>
            <a:bodyPr/>
            <a:lstStyle/>
            <a:p>
              <a:endParaRPr lang="en-US"/>
            </a:p>
          </p:txBody>
        </p:sp>
        <p:sp>
          <p:nvSpPr>
            <p:cNvPr id="6122" name="Line 1008"/>
            <p:cNvSpPr>
              <a:spLocks noChangeShapeType="1"/>
            </p:cNvSpPr>
            <p:nvPr/>
          </p:nvSpPr>
          <p:spPr bwMode="auto">
            <a:xfrm flipH="1">
              <a:off x="3935" y="2112"/>
              <a:ext cx="3" cy="1"/>
            </a:xfrm>
            <a:prstGeom prst="line">
              <a:avLst/>
            </a:prstGeom>
            <a:noFill/>
            <a:ln w="7938">
              <a:solidFill>
                <a:srgbClr val="000000"/>
              </a:solidFill>
              <a:round/>
              <a:headEnd/>
              <a:tailEnd/>
            </a:ln>
          </p:spPr>
          <p:txBody>
            <a:bodyPr/>
            <a:lstStyle/>
            <a:p>
              <a:endParaRPr lang="en-US"/>
            </a:p>
          </p:txBody>
        </p:sp>
        <p:sp>
          <p:nvSpPr>
            <p:cNvPr id="6123" name="Line 1009"/>
            <p:cNvSpPr>
              <a:spLocks noChangeShapeType="1"/>
            </p:cNvSpPr>
            <p:nvPr/>
          </p:nvSpPr>
          <p:spPr bwMode="auto">
            <a:xfrm flipH="1">
              <a:off x="3933" y="2113"/>
              <a:ext cx="2" cy="0"/>
            </a:xfrm>
            <a:prstGeom prst="line">
              <a:avLst/>
            </a:prstGeom>
            <a:noFill/>
            <a:ln w="7938">
              <a:solidFill>
                <a:srgbClr val="000000"/>
              </a:solidFill>
              <a:round/>
              <a:headEnd/>
              <a:tailEnd/>
            </a:ln>
          </p:spPr>
          <p:txBody>
            <a:bodyPr/>
            <a:lstStyle/>
            <a:p>
              <a:endParaRPr lang="en-US"/>
            </a:p>
          </p:txBody>
        </p:sp>
        <p:sp>
          <p:nvSpPr>
            <p:cNvPr id="6124" name="Line 1010"/>
            <p:cNvSpPr>
              <a:spLocks noChangeShapeType="1"/>
            </p:cNvSpPr>
            <p:nvPr/>
          </p:nvSpPr>
          <p:spPr bwMode="auto">
            <a:xfrm flipH="1">
              <a:off x="3930" y="2113"/>
              <a:ext cx="3" cy="1"/>
            </a:xfrm>
            <a:prstGeom prst="line">
              <a:avLst/>
            </a:prstGeom>
            <a:noFill/>
            <a:ln w="7938">
              <a:solidFill>
                <a:srgbClr val="000000"/>
              </a:solidFill>
              <a:round/>
              <a:headEnd/>
              <a:tailEnd/>
            </a:ln>
          </p:spPr>
          <p:txBody>
            <a:bodyPr/>
            <a:lstStyle/>
            <a:p>
              <a:endParaRPr lang="en-US"/>
            </a:p>
          </p:txBody>
        </p:sp>
        <p:sp>
          <p:nvSpPr>
            <p:cNvPr id="6125" name="Line 1011"/>
            <p:cNvSpPr>
              <a:spLocks noChangeShapeType="1"/>
            </p:cNvSpPr>
            <p:nvPr/>
          </p:nvSpPr>
          <p:spPr bwMode="auto">
            <a:xfrm flipH="1">
              <a:off x="3926" y="2114"/>
              <a:ext cx="4" cy="0"/>
            </a:xfrm>
            <a:prstGeom prst="line">
              <a:avLst/>
            </a:prstGeom>
            <a:noFill/>
            <a:ln w="7938">
              <a:solidFill>
                <a:srgbClr val="000000"/>
              </a:solidFill>
              <a:round/>
              <a:headEnd/>
              <a:tailEnd/>
            </a:ln>
          </p:spPr>
          <p:txBody>
            <a:bodyPr/>
            <a:lstStyle/>
            <a:p>
              <a:endParaRPr lang="en-US"/>
            </a:p>
          </p:txBody>
        </p:sp>
        <p:sp>
          <p:nvSpPr>
            <p:cNvPr id="6126" name="Line 1013"/>
            <p:cNvSpPr>
              <a:spLocks noChangeShapeType="1"/>
            </p:cNvSpPr>
            <p:nvPr/>
          </p:nvSpPr>
          <p:spPr bwMode="auto">
            <a:xfrm flipH="1">
              <a:off x="3921" y="2114"/>
              <a:ext cx="5" cy="2"/>
            </a:xfrm>
            <a:prstGeom prst="line">
              <a:avLst/>
            </a:prstGeom>
            <a:noFill/>
            <a:ln w="7938">
              <a:solidFill>
                <a:srgbClr val="000000"/>
              </a:solidFill>
              <a:round/>
              <a:headEnd/>
              <a:tailEnd/>
            </a:ln>
          </p:spPr>
          <p:txBody>
            <a:bodyPr/>
            <a:lstStyle/>
            <a:p>
              <a:endParaRPr lang="en-US"/>
            </a:p>
          </p:txBody>
        </p:sp>
        <p:sp>
          <p:nvSpPr>
            <p:cNvPr id="6127" name="Line 1014"/>
            <p:cNvSpPr>
              <a:spLocks noChangeShapeType="1"/>
            </p:cNvSpPr>
            <p:nvPr/>
          </p:nvSpPr>
          <p:spPr bwMode="auto">
            <a:xfrm flipH="1">
              <a:off x="3896" y="2116"/>
              <a:ext cx="25" cy="0"/>
            </a:xfrm>
            <a:prstGeom prst="line">
              <a:avLst/>
            </a:prstGeom>
            <a:noFill/>
            <a:ln w="7938">
              <a:solidFill>
                <a:srgbClr val="000000"/>
              </a:solidFill>
              <a:round/>
              <a:headEnd/>
              <a:tailEnd/>
            </a:ln>
          </p:spPr>
          <p:txBody>
            <a:bodyPr/>
            <a:lstStyle/>
            <a:p>
              <a:endParaRPr lang="en-US"/>
            </a:p>
          </p:txBody>
        </p:sp>
        <p:sp>
          <p:nvSpPr>
            <p:cNvPr id="6128" name="Line 1015"/>
            <p:cNvSpPr>
              <a:spLocks noChangeShapeType="1"/>
            </p:cNvSpPr>
            <p:nvPr/>
          </p:nvSpPr>
          <p:spPr bwMode="auto">
            <a:xfrm flipH="1">
              <a:off x="3871" y="2116"/>
              <a:ext cx="25" cy="4"/>
            </a:xfrm>
            <a:prstGeom prst="line">
              <a:avLst/>
            </a:prstGeom>
            <a:noFill/>
            <a:ln w="7938">
              <a:solidFill>
                <a:srgbClr val="000000"/>
              </a:solidFill>
              <a:round/>
              <a:headEnd/>
              <a:tailEnd/>
            </a:ln>
          </p:spPr>
          <p:txBody>
            <a:bodyPr/>
            <a:lstStyle/>
            <a:p>
              <a:endParaRPr lang="en-US"/>
            </a:p>
          </p:txBody>
        </p:sp>
        <p:sp>
          <p:nvSpPr>
            <p:cNvPr id="6129" name="Line 1016"/>
            <p:cNvSpPr>
              <a:spLocks noChangeShapeType="1"/>
            </p:cNvSpPr>
            <p:nvPr/>
          </p:nvSpPr>
          <p:spPr bwMode="auto">
            <a:xfrm flipH="1">
              <a:off x="3846" y="2120"/>
              <a:ext cx="25" cy="5"/>
            </a:xfrm>
            <a:prstGeom prst="line">
              <a:avLst/>
            </a:prstGeom>
            <a:noFill/>
            <a:ln w="7938">
              <a:solidFill>
                <a:srgbClr val="000000"/>
              </a:solidFill>
              <a:round/>
              <a:headEnd/>
              <a:tailEnd/>
            </a:ln>
          </p:spPr>
          <p:txBody>
            <a:bodyPr/>
            <a:lstStyle/>
            <a:p>
              <a:endParaRPr lang="en-US"/>
            </a:p>
          </p:txBody>
        </p:sp>
        <p:sp>
          <p:nvSpPr>
            <p:cNvPr id="6130" name="Line 1017"/>
            <p:cNvSpPr>
              <a:spLocks noChangeShapeType="1"/>
            </p:cNvSpPr>
            <p:nvPr/>
          </p:nvSpPr>
          <p:spPr bwMode="auto">
            <a:xfrm flipH="1">
              <a:off x="3820" y="2125"/>
              <a:ext cx="26" cy="3"/>
            </a:xfrm>
            <a:prstGeom prst="line">
              <a:avLst/>
            </a:prstGeom>
            <a:noFill/>
            <a:ln w="7938">
              <a:solidFill>
                <a:srgbClr val="000000"/>
              </a:solidFill>
              <a:round/>
              <a:headEnd/>
              <a:tailEnd/>
            </a:ln>
          </p:spPr>
          <p:txBody>
            <a:bodyPr/>
            <a:lstStyle/>
            <a:p>
              <a:endParaRPr lang="en-US"/>
            </a:p>
          </p:txBody>
        </p:sp>
        <p:sp>
          <p:nvSpPr>
            <p:cNvPr id="6131" name="Line 1018"/>
            <p:cNvSpPr>
              <a:spLocks noChangeShapeType="1"/>
            </p:cNvSpPr>
            <p:nvPr/>
          </p:nvSpPr>
          <p:spPr bwMode="auto">
            <a:xfrm flipH="1">
              <a:off x="3751" y="2128"/>
              <a:ext cx="69" cy="19"/>
            </a:xfrm>
            <a:prstGeom prst="line">
              <a:avLst/>
            </a:prstGeom>
            <a:noFill/>
            <a:ln w="7938">
              <a:solidFill>
                <a:srgbClr val="000000"/>
              </a:solidFill>
              <a:round/>
              <a:headEnd/>
              <a:tailEnd/>
            </a:ln>
          </p:spPr>
          <p:txBody>
            <a:bodyPr/>
            <a:lstStyle/>
            <a:p>
              <a:endParaRPr lang="en-US"/>
            </a:p>
          </p:txBody>
        </p:sp>
        <p:sp>
          <p:nvSpPr>
            <p:cNvPr id="6132" name="Line 1019"/>
            <p:cNvSpPr>
              <a:spLocks noChangeShapeType="1"/>
            </p:cNvSpPr>
            <p:nvPr/>
          </p:nvSpPr>
          <p:spPr bwMode="auto">
            <a:xfrm flipH="1">
              <a:off x="3684" y="2147"/>
              <a:ext cx="67" cy="18"/>
            </a:xfrm>
            <a:prstGeom prst="line">
              <a:avLst/>
            </a:prstGeom>
            <a:noFill/>
            <a:ln w="7938">
              <a:solidFill>
                <a:srgbClr val="000000"/>
              </a:solidFill>
              <a:round/>
              <a:headEnd/>
              <a:tailEnd/>
            </a:ln>
          </p:spPr>
          <p:txBody>
            <a:bodyPr/>
            <a:lstStyle/>
            <a:p>
              <a:endParaRPr lang="en-US"/>
            </a:p>
          </p:txBody>
        </p:sp>
        <p:sp>
          <p:nvSpPr>
            <p:cNvPr id="6133" name="Line 1020"/>
            <p:cNvSpPr>
              <a:spLocks noChangeShapeType="1"/>
            </p:cNvSpPr>
            <p:nvPr/>
          </p:nvSpPr>
          <p:spPr bwMode="auto">
            <a:xfrm flipH="1">
              <a:off x="3619" y="2165"/>
              <a:ext cx="65" cy="21"/>
            </a:xfrm>
            <a:prstGeom prst="line">
              <a:avLst/>
            </a:prstGeom>
            <a:noFill/>
            <a:ln w="7938">
              <a:solidFill>
                <a:srgbClr val="000000"/>
              </a:solidFill>
              <a:round/>
              <a:headEnd/>
              <a:tailEnd/>
            </a:ln>
          </p:spPr>
          <p:txBody>
            <a:bodyPr/>
            <a:lstStyle/>
            <a:p>
              <a:endParaRPr lang="en-US"/>
            </a:p>
          </p:txBody>
        </p:sp>
        <p:sp>
          <p:nvSpPr>
            <p:cNvPr id="6134" name="Line 1021"/>
            <p:cNvSpPr>
              <a:spLocks noChangeShapeType="1"/>
            </p:cNvSpPr>
            <p:nvPr/>
          </p:nvSpPr>
          <p:spPr bwMode="auto">
            <a:xfrm flipH="1">
              <a:off x="3555" y="2186"/>
              <a:ext cx="64" cy="24"/>
            </a:xfrm>
            <a:prstGeom prst="line">
              <a:avLst/>
            </a:prstGeom>
            <a:noFill/>
            <a:ln w="7938">
              <a:solidFill>
                <a:srgbClr val="000000"/>
              </a:solidFill>
              <a:round/>
              <a:headEnd/>
              <a:tailEnd/>
            </a:ln>
          </p:spPr>
          <p:txBody>
            <a:bodyPr/>
            <a:lstStyle/>
            <a:p>
              <a:endParaRPr lang="en-US"/>
            </a:p>
          </p:txBody>
        </p:sp>
        <p:sp>
          <p:nvSpPr>
            <p:cNvPr id="6135" name="Line 1022"/>
            <p:cNvSpPr>
              <a:spLocks noChangeShapeType="1"/>
            </p:cNvSpPr>
            <p:nvPr/>
          </p:nvSpPr>
          <p:spPr bwMode="auto">
            <a:xfrm flipH="1">
              <a:off x="3492" y="2210"/>
              <a:ext cx="63" cy="30"/>
            </a:xfrm>
            <a:prstGeom prst="line">
              <a:avLst/>
            </a:prstGeom>
            <a:noFill/>
            <a:ln w="7938">
              <a:solidFill>
                <a:srgbClr val="000000"/>
              </a:solidFill>
              <a:round/>
              <a:headEnd/>
              <a:tailEnd/>
            </a:ln>
          </p:spPr>
          <p:txBody>
            <a:bodyPr/>
            <a:lstStyle/>
            <a:p>
              <a:endParaRPr lang="en-US"/>
            </a:p>
          </p:txBody>
        </p:sp>
        <p:sp>
          <p:nvSpPr>
            <p:cNvPr id="6136" name="Line 1023"/>
            <p:cNvSpPr>
              <a:spLocks noChangeShapeType="1"/>
            </p:cNvSpPr>
            <p:nvPr/>
          </p:nvSpPr>
          <p:spPr bwMode="auto">
            <a:xfrm flipH="1" flipV="1">
              <a:off x="3488" y="2237"/>
              <a:ext cx="4" cy="3"/>
            </a:xfrm>
            <a:prstGeom prst="line">
              <a:avLst/>
            </a:prstGeom>
            <a:noFill/>
            <a:ln w="7938">
              <a:solidFill>
                <a:srgbClr val="000000"/>
              </a:solidFill>
              <a:round/>
              <a:headEnd/>
              <a:tailEnd/>
            </a:ln>
          </p:spPr>
          <p:txBody>
            <a:bodyPr/>
            <a:lstStyle/>
            <a:p>
              <a:endParaRPr lang="en-US"/>
            </a:p>
          </p:txBody>
        </p:sp>
        <p:sp>
          <p:nvSpPr>
            <p:cNvPr id="6137" name="Line 1024"/>
            <p:cNvSpPr>
              <a:spLocks noChangeShapeType="1"/>
            </p:cNvSpPr>
            <p:nvPr/>
          </p:nvSpPr>
          <p:spPr bwMode="auto">
            <a:xfrm flipH="1" flipV="1">
              <a:off x="3487" y="2234"/>
              <a:ext cx="1" cy="3"/>
            </a:xfrm>
            <a:prstGeom prst="line">
              <a:avLst/>
            </a:prstGeom>
            <a:noFill/>
            <a:ln w="7938">
              <a:solidFill>
                <a:srgbClr val="000000"/>
              </a:solidFill>
              <a:round/>
              <a:headEnd/>
              <a:tailEnd/>
            </a:ln>
          </p:spPr>
          <p:txBody>
            <a:bodyPr/>
            <a:lstStyle/>
            <a:p>
              <a:endParaRPr lang="en-US"/>
            </a:p>
          </p:txBody>
        </p:sp>
        <p:sp>
          <p:nvSpPr>
            <p:cNvPr id="6138" name="Line 1025"/>
            <p:cNvSpPr>
              <a:spLocks noChangeShapeType="1"/>
            </p:cNvSpPr>
            <p:nvPr/>
          </p:nvSpPr>
          <p:spPr bwMode="auto">
            <a:xfrm flipH="1" flipV="1">
              <a:off x="3486" y="2231"/>
              <a:ext cx="1" cy="3"/>
            </a:xfrm>
            <a:prstGeom prst="line">
              <a:avLst/>
            </a:prstGeom>
            <a:noFill/>
            <a:ln w="7938">
              <a:solidFill>
                <a:srgbClr val="000000"/>
              </a:solidFill>
              <a:round/>
              <a:headEnd/>
              <a:tailEnd/>
            </a:ln>
          </p:spPr>
          <p:txBody>
            <a:bodyPr/>
            <a:lstStyle/>
            <a:p>
              <a:endParaRPr lang="en-US"/>
            </a:p>
          </p:txBody>
        </p:sp>
        <p:sp>
          <p:nvSpPr>
            <p:cNvPr id="6139" name="Line 1026"/>
            <p:cNvSpPr>
              <a:spLocks noChangeShapeType="1"/>
            </p:cNvSpPr>
            <p:nvPr/>
          </p:nvSpPr>
          <p:spPr bwMode="auto">
            <a:xfrm flipV="1">
              <a:off x="3486" y="2226"/>
              <a:ext cx="1" cy="5"/>
            </a:xfrm>
            <a:prstGeom prst="line">
              <a:avLst/>
            </a:prstGeom>
            <a:noFill/>
            <a:ln w="7938">
              <a:solidFill>
                <a:srgbClr val="000000"/>
              </a:solidFill>
              <a:round/>
              <a:headEnd/>
              <a:tailEnd/>
            </a:ln>
          </p:spPr>
          <p:txBody>
            <a:bodyPr/>
            <a:lstStyle/>
            <a:p>
              <a:endParaRPr lang="en-US"/>
            </a:p>
          </p:txBody>
        </p:sp>
        <p:sp>
          <p:nvSpPr>
            <p:cNvPr id="6140" name="Line 1027"/>
            <p:cNvSpPr>
              <a:spLocks noChangeShapeType="1"/>
            </p:cNvSpPr>
            <p:nvPr/>
          </p:nvSpPr>
          <p:spPr bwMode="auto">
            <a:xfrm flipV="1">
              <a:off x="3487" y="2223"/>
              <a:ext cx="3" cy="3"/>
            </a:xfrm>
            <a:prstGeom prst="line">
              <a:avLst/>
            </a:prstGeom>
            <a:noFill/>
            <a:ln w="7938">
              <a:solidFill>
                <a:srgbClr val="000000"/>
              </a:solidFill>
              <a:round/>
              <a:headEnd/>
              <a:tailEnd/>
            </a:ln>
          </p:spPr>
          <p:txBody>
            <a:bodyPr/>
            <a:lstStyle/>
            <a:p>
              <a:endParaRPr lang="en-US"/>
            </a:p>
          </p:txBody>
        </p:sp>
        <p:sp>
          <p:nvSpPr>
            <p:cNvPr id="6141" name="Line 1028"/>
            <p:cNvSpPr>
              <a:spLocks noChangeShapeType="1"/>
            </p:cNvSpPr>
            <p:nvPr/>
          </p:nvSpPr>
          <p:spPr bwMode="auto">
            <a:xfrm flipV="1">
              <a:off x="3490" y="2214"/>
              <a:ext cx="23" cy="9"/>
            </a:xfrm>
            <a:prstGeom prst="line">
              <a:avLst/>
            </a:prstGeom>
            <a:noFill/>
            <a:ln w="7938">
              <a:solidFill>
                <a:srgbClr val="000000"/>
              </a:solidFill>
              <a:round/>
              <a:headEnd/>
              <a:tailEnd/>
            </a:ln>
          </p:spPr>
          <p:txBody>
            <a:bodyPr/>
            <a:lstStyle/>
            <a:p>
              <a:endParaRPr lang="en-US"/>
            </a:p>
          </p:txBody>
        </p:sp>
        <p:sp>
          <p:nvSpPr>
            <p:cNvPr id="6142" name="Line 1029"/>
            <p:cNvSpPr>
              <a:spLocks noChangeShapeType="1"/>
            </p:cNvSpPr>
            <p:nvPr/>
          </p:nvSpPr>
          <p:spPr bwMode="auto">
            <a:xfrm flipV="1">
              <a:off x="3513" y="2201"/>
              <a:ext cx="24" cy="13"/>
            </a:xfrm>
            <a:prstGeom prst="line">
              <a:avLst/>
            </a:prstGeom>
            <a:noFill/>
            <a:ln w="7938">
              <a:solidFill>
                <a:srgbClr val="000000"/>
              </a:solidFill>
              <a:round/>
              <a:headEnd/>
              <a:tailEnd/>
            </a:ln>
          </p:spPr>
          <p:txBody>
            <a:bodyPr/>
            <a:lstStyle/>
            <a:p>
              <a:endParaRPr lang="en-US"/>
            </a:p>
          </p:txBody>
        </p:sp>
        <p:sp>
          <p:nvSpPr>
            <p:cNvPr id="6143" name="Line 1030"/>
            <p:cNvSpPr>
              <a:spLocks noChangeShapeType="1"/>
            </p:cNvSpPr>
            <p:nvPr/>
          </p:nvSpPr>
          <p:spPr bwMode="auto">
            <a:xfrm flipV="1">
              <a:off x="3537" y="2189"/>
              <a:ext cx="23" cy="12"/>
            </a:xfrm>
            <a:prstGeom prst="line">
              <a:avLst/>
            </a:prstGeom>
            <a:noFill/>
            <a:ln w="7938">
              <a:solidFill>
                <a:srgbClr val="000000"/>
              </a:solidFill>
              <a:round/>
              <a:headEnd/>
              <a:tailEnd/>
            </a:ln>
          </p:spPr>
          <p:txBody>
            <a:bodyPr/>
            <a:lstStyle/>
            <a:p>
              <a:endParaRPr lang="en-US"/>
            </a:p>
          </p:txBody>
        </p:sp>
        <p:sp>
          <p:nvSpPr>
            <p:cNvPr id="6144" name="Line 1031"/>
            <p:cNvSpPr>
              <a:spLocks noChangeShapeType="1"/>
            </p:cNvSpPr>
            <p:nvPr/>
          </p:nvSpPr>
          <p:spPr bwMode="auto">
            <a:xfrm flipV="1">
              <a:off x="3560" y="2178"/>
              <a:ext cx="24" cy="11"/>
            </a:xfrm>
            <a:prstGeom prst="line">
              <a:avLst/>
            </a:prstGeom>
            <a:noFill/>
            <a:ln w="7938">
              <a:solidFill>
                <a:srgbClr val="000000"/>
              </a:solidFill>
              <a:round/>
              <a:headEnd/>
              <a:tailEnd/>
            </a:ln>
          </p:spPr>
          <p:txBody>
            <a:bodyPr/>
            <a:lstStyle/>
            <a:p>
              <a:endParaRPr lang="en-US"/>
            </a:p>
          </p:txBody>
        </p:sp>
        <p:sp>
          <p:nvSpPr>
            <p:cNvPr id="6145" name="Line 1032"/>
            <p:cNvSpPr>
              <a:spLocks noChangeShapeType="1"/>
            </p:cNvSpPr>
            <p:nvPr/>
          </p:nvSpPr>
          <p:spPr bwMode="auto">
            <a:xfrm flipV="1">
              <a:off x="3584" y="2168"/>
              <a:ext cx="23" cy="10"/>
            </a:xfrm>
            <a:prstGeom prst="line">
              <a:avLst/>
            </a:prstGeom>
            <a:noFill/>
            <a:ln w="7938">
              <a:solidFill>
                <a:srgbClr val="000000"/>
              </a:solidFill>
              <a:round/>
              <a:headEnd/>
              <a:tailEnd/>
            </a:ln>
          </p:spPr>
          <p:txBody>
            <a:bodyPr/>
            <a:lstStyle/>
            <a:p>
              <a:endParaRPr lang="en-US"/>
            </a:p>
          </p:txBody>
        </p:sp>
        <p:sp>
          <p:nvSpPr>
            <p:cNvPr id="6146" name="Line 1033"/>
            <p:cNvSpPr>
              <a:spLocks noChangeShapeType="1"/>
            </p:cNvSpPr>
            <p:nvPr/>
          </p:nvSpPr>
          <p:spPr bwMode="auto">
            <a:xfrm flipV="1">
              <a:off x="3607" y="2164"/>
              <a:ext cx="25" cy="4"/>
            </a:xfrm>
            <a:prstGeom prst="line">
              <a:avLst/>
            </a:prstGeom>
            <a:noFill/>
            <a:ln w="7938">
              <a:solidFill>
                <a:srgbClr val="000000"/>
              </a:solidFill>
              <a:round/>
              <a:headEnd/>
              <a:tailEnd/>
            </a:ln>
          </p:spPr>
          <p:txBody>
            <a:bodyPr/>
            <a:lstStyle/>
            <a:p>
              <a:endParaRPr lang="en-US"/>
            </a:p>
          </p:txBody>
        </p:sp>
        <p:sp>
          <p:nvSpPr>
            <p:cNvPr id="6147" name="Line 1034"/>
            <p:cNvSpPr>
              <a:spLocks noChangeShapeType="1"/>
            </p:cNvSpPr>
            <p:nvPr/>
          </p:nvSpPr>
          <p:spPr bwMode="auto">
            <a:xfrm flipV="1">
              <a:off x="3632" y="2150"/>
              <a:ext cx="44" cy="14"/>
            </a:xfrm>
            <a:prstGeom prst="line">
              <a:avLst/>
            </a:prstGeom>
            <a:noFill/>
            <a:ln w="7938">
              <a:solidFill>
                <a:srgbClr val="000000"/>
              </a:solidFill>
              <a:round/>
              <a:headEnd/>
              <a:tailEnd/>
            </a:ln>
          </p:spPr>
          <p:txBody>
            <a:bodyPr/>
            <a:lstStyle/>
            <a:p>
              <a:endParaRPr lang="en-US"/>
            </a:p>
          </p:txBody>
        </p:sp>
        <p:sp>
          <p:nvSpPr>
            <p:cNvPr id="6148" name="Line 1035"/>
            <p:cNvSpPr>
              <a:spLocks noChangeShapeType="1"/>
            </p:cNvSpPr>
            <p:nvPr/>
          </p:nvSpPr>
          <p:spPr bwMode="auto">
            <a:xfrm flipV="1">
              <a:off x="3676" y="2137"/>
              <a:ext cx="44" cy="13"/>
            </a:xfrm>
            <a:prstGeom prst="line">
              <a:avLst/>
            </a:prstGeom>
            <a:noFill/>
            <a:ln w="7938">
              <a:solidFill>
                <a:srgbClr val="000000"/>
              </a:solidFill>
              <a:round/>
              <a:headEnd/>
              <a:tailEnd/>
            </a:ln>
          </p:spPr>
          <p:txBody>
            <a:bodyPr/>
            <a:lstStyle/>
            <a:p>
              <a:endParaRPr lang="en-US"/>
            </a:p>
          </p:txBody>
        </p:sp>
        <p:sp>
          <p:nvSpPr>
            <p:cNvPr id="6149" name="Line 1036"/>
            <p:cNvSpPr>
              <a:spLocks noChangeShapeType="1"/>
            </p:cNvSpPr>
            <p:nvPr/>
          </p:nvSpPr>
          <p:spPr bwMode="auto">
            <a:xfrm flipV="1">
              <a:off x="3720" y="2126"/>
              <a:ext cx="42" cy="11"/>
            </a:xfrm>
            <a:prstGeom prst="line">
              <a:avLst/>
            </a:prstGeom>
            <a:noFill/>
            <a:ln w="7938">
              <a:solidFill>
                <a:srgbClr val="000000"/>
              </a:solidFill>
              <a:round/>
              <a:headEnd/>
              <a:tailEnd/>
            </a:ln>
          </p:spPr>
          <p:txBody>
            <a:bodyPr/>
            <a:lstStyle/>
            <a:p>
              <a:endParaRPr lang="en-US"/>
            </a:p>
          </p:txBody>
        </p:sp>
        <p:sp>
          <p:nvSpPr>
            <p:cNvPr id="6150" name="Line 1037"/>
            <p:cNvSpPr>
              <a:spLocks noChangeShapeType="1"/>
            </p:cNvSpPr>
            <p:nvPr/>
          </p:nvSpPr>
          <p:spPr bwMode="auto">
            <a:xfrm flipV="1">
              <a:off x="3762" y="2116"/>
              <a:ext cx="45" cy="10"/>
            </a:xfrm>
            <a:prstGeom prst="line">
              <a:avLst/>
            </a:prstGeom>
            <a:noFill/>
            <a:ln w="7938">
              <a:solidFill>
                <a:srgbClr val="000000"/>
              </a:solidFill>
              <a:round/>
              <a:headEnd/>
              <a:tailEnd/>
            </a:ln>
          </p:spPr>
          <p:txBody>
            <a:bodyPr/>
            <a:lstStyle/>
            <a:p>
              <a:endParaRPr lang="en-US"/>
            </a:p>
          </p:txBody>
        </p:sp>
        <p:sp>
          <p:nvSpPr>
            <p:cNvPr id="6151" name="Line 1038"/>
            <p:cNvSpPr>
              <a:spLocks noChangeShapeType="1"/>
            </p:cNvSpPr>
            <p:nvPr/>
          </p:nvSpPr>
          <p:spPr bwMode="auto">
            <a:xfrm flipV="1">
              <a:off x="3807" y="2114"/>
              <a:ext cx="15" cy="2"/>
            </a:xfrm>
            <a:prstGeom prst="line">
              <a:avLst/>
            </a:prstGeom>
            <a:noFill/>
            <a:ln w="7938">
              <a:solidFill>
                <a:srgbClr val="000000"/>
              </a:solidFill>
              <a:round/>
              <a:headEnd/>
              <a:tailEnd/>
            </a:ln>
          </p:spPr>
          <p:txBody>
            <a:bodyPr/>
            <a:lstStyle/>
            <a:p>
              <a:endParaRPr lang="en-US"/>
            </a:p>
          </p:txBody>
        </p:sp>
        <p:sp>
          <p:nvSpPr>
            <p:cNvPr id="6152" name="Line 1039"/>
            <p:cNvSpPr>
              <a:spLocks noChangeShapeType="1"/>
            </p:cNvSpPr>
            <p:nvPr/>
          </p:nvSpPr>
          <p:spPr bwMode="auto">
            <a:xfrm flipV="1">
              <a:off x="3822" y="2112"/>
              <a:ext cx="14" cy="2"/>
            </a:xfrm>
            <a:prstGeom prst="line">
              <a:avLst/>
            </a:prstGeom>
            <a:noFill/>
            <a:ln w="7938">
              <a:solidFill>
                <a:srgbClr val="000000"/>
              </a:solidFill>
              <a:round/>
              <a:headEnd/>
              <a:tailEnd/>
            </a:ln>
          </p:spPr>
          <p:txBody>
            <a:bodyPr/>
            <a:lstStyle/>
            <a:p>
              <a:endParaRPr lang="en-US"/>
            </a:p>
          </p:txBody>
        </p:sp>
        <p:sp>
          <p:nvSpPr>
            <p:cNvPr id="6153" name="Line 1040"/>
            <p:cNvSpPr>
              <a:spLocks noChangeShapeType="1"/>
            </p:cNvSpPr>
            <p:nvPr/>
          </p:nvSpPr>
          <p:spPr bwMode="auto">
            <a:xfrm flipV="1">
              <a:off x="3836" y="2106"/>
              <a:ext cx="3" cy="6"/>
            </a:xfrm>
            <a:prstGeom prst="line">
              <a:avLst/>
            </a:prstGeom>
            <a:noFill/>
            <a:ln w="7938">
              <a:solidFill>
                <a:srgbClr val="000000"/>
              </a:solidFill>
              <a:round/>
              <a:headEnd/>
              <a:tailEnd/>
            </a:ln>
          </p:spPr>
          <p:txBody>
            <a:bodyPr/>
            <a:lstStyle/>
            <a:p>
              <a:endParaRPr lang="en-US"/>
            </a:p>
          </p:txBody>
        </p:sp>
        <p:sp>
          <p:nvSpPr>
            <p:cNvPr id="6154" name="Line 1041"/>
            <p:cNvSpPr>
              <a:spLocks noChangeShapeType="1"/>
            </p:cNvSpPr>
            <p:nvPr/>
          </p:nvSpPr>
          <p:spPr bwMode="auto">
            <a:xfrm>
              <a:off x="3839" y="2106"/>
              <a:ext cx="10" cy="2"/>
            </a:xfrm>
            <a:prstGeom prst="line">
              <a:avLst/>
            </a:prstGeom>
            <a:noFill/>
            <a:ln w="7938">
              <a:solidFill>
                <a:srgbClr val="000000"/>
              </a:solidFill>
              <a:round/>
              <a:headEnd/>
              <a:tailEnd/>
            </a:ln>
          </p:spPr>
          <p:txBody>
            <a:bodyPr/>
            <a:lstStyle/>
            <a:p>
              <a:endParaRPr lang="en-US"/>
            </a:p>
          </p:txBody>
        </p:sp>
        <p:sp>
          <p:nvSpPr>
            <p:cNvPr id="6155" name="Line 1042"/>
            <p:cNvSpPr>
              <a:spLocks noChangeShapeType="1"/>
            </p:cNvSpPr>
            <p:nvPr/>
          </p:nvSpPr>
          <p:spPr bwMode="auto">
            <a:xfrm flipV="1">
              <a:off x="3849" y="2107"/>
              <a:ext cx="11" cy="1"/>
            </a:xfrm>
            <a:prstGeom prst="line">
              <a:avLst/>
            </a:prstGeom>
            <a:noFill/>
            <a:ln w="7938">
              <a:solidFill>
                <a:srgbClr val="000000"/>
              </a:solidFill>
              <a:round/>
              <a:headEnd/>
              <a:tailEnd/>
            </a:ln>
          </p:spPr>
          <p:txBody>
            <a:bodyPr/>
            <a:lstStyle/>
            <a:p>
              <a:endParaRPr lang="en-US"/>
            </a:p>
          </p:txBody>
        </p:sp>
        <p:sp>
          <p:nvSpPr>
            <p:cNvPr id="6156" name="Line 1043"/>
            <p:cNvSpPr>
              <a:spLocks noChangeShapeType="1"/>
            </p:cNvSpPr>
            <p:nvPr/>
          </p:nvSpPr>
          <p:spPr bwMode="auto">
            <a:xfrm flipV="1">
              <a:off x="3860" y="2104"/>
              <a:ext cx="11" cy="3"/>
            </a:xfrm>
            <a:prstGeom prst="line">
              <a:avLst/>
            </a:prstGeom>
            <a:noFill/>
            <a:ln w="7938">
              <a:solidFill>
                <a:srgbClr val="000000"/>
              </a:solidFill>
              <a:round/>
              <a:headEnd/>
              <a:tailEnd/>
            </a:ln>
          </p:spPr>
          <p:txBody>
            <a:bodyPr/>
            <a:lstStyle/>
            <a:p>
              <a:endParaRPr lang="en-US"/>
            </a:p>
          </p:txBody>
        </p:sp>
        <p:sp>
          <p:nvSpPr>
            <p:cNvPr id="6157" name="Line 1044"/>
            <p:cNvSpPr>
              <a:spLocks noChangeShapeType="1"/>
            </p:cNvSpPr>
            <p:nvPr/>
          </p:nvSpPr>
          <p:spPr bwMode="auto">
            <a:xfrm flipV="1">
              <a:off x="3871" y="2103"/>
              <a:ext cx="10" cy="1"/>
            </a:xfrm>
            <a:prstGeom prst="line">
              <a:avLst/>
            </a:prstGeom>
            <a:noFill/>
            <a:ln w="7938">
              <a:solidFill>
                <a:srgbClr val="000000"/>
              </a:solidFill>
              <a:round/>
              <a:headEnd/>
              <a:tailEnd/>
            </a:ln>
          </p:spPr>
          <p:txBody>
            <a:bodyPr/>
            <a:lstStyle/>
            <a:p>
              <a:endParaRPr lang="en-US"/>
            </a:p>
          </p:txBody>
        </p:sp>
        <p:sp>
          <p:nvSpPr>
            <p:cNvPr id="6158" name="Line 1045"/>
            <p:cNvSpPr>
              <a:spLocks noChangeShapeType="1"/>
            </p:cNvSpPr>
            <p:nvPr/>
          </p:nvSpPr>
          <p:spPr bwMode="auto">
            <a:xfrm flipV="1">
              <a:off x="3881" y="2098"/>
              <a:ext cx="22" cy="5"/>
            </a:xfrm>
            <a:prstGeom prst="line">
              <a:avLst/>
            </a:prstGeom>
            <a:noFill/>
            <a:ln w="7938">
              <a:solidFill>
                <a:srgbClr val="000000"/>
              </a:solidFill>
              <a:round/>
              <a:headEnd/>
              <a:tailEnd/>
            </a:ln>
          </p:spPr>
          <p:txBody>
            <a:bodyPr/>
            <a:lstStyle/>
            <a:p>
              <a:endParaRPr lang="en-US"/>
            </a:p>
          </p:txBody>
        </p:sp>
        <p:sp>
          <p:nvSpPr>
            <p:cNvPr id="6159" name="Line 1046"/>
            <p:cNvSpPr>
              <a:spLocks noChangeShapeType="1"/>
            </p:cNvSpPr>
            <p:nvPr/>
          </p:nvSpPr>
          <p:spPr bwMode="auto">
            <a:xfrm flipV="1">
              <a:off x="3903" y="2093"/>
              <a:ext cx="47" cy="5"/>
            </a:xfrm>
            <a:prstGeom prst="line">
              <a:avLst/>
            </a:prstGeom>
            <a:noFill/>
            <a:ln w="7938">
              <a:solidFill>
                <a:srgbClr val="000000"/>
              </a:solidFill>
              <a:round/>
              <a:headEnd/>
              <a:tailEnd/>
            </a:ln>
          </p:spPr>
          <p:txBody>
            <a:bodyPr/>
            <a:lstStyle/>
            <a:p>
              <a:endParaRPr lang="en-US"/>
            </a:p>
          </p:txBody>
        </p:sp>
        <p:sp>
          <p:nvSpPr>
            <p:cNvPr id="6160" name="Line 1047"/>
            <p:cNvSpPr>
              <a:spLocks noChangeShapeType="1"/>
            </p:cNvSpPr>
            <p:nvPr/>
          </p:nvSpPr>
          <p:spPr bwMode="auto">
            <a:xfrm flipV="1">
              <a:off x="3950" y="2089"/>
              <a:ext cx="23" cy="4"/>
            </a:xfrm>
            <a:prstGeom prst="line">
              <a:avLst/>
            </a:prstGeom>
            <a:noFill/>
            <a:ln w="7938">
              <a:solidFill>
                <a:srgbClr val="000000"/>
              </a:solidFill>
              <a:round/>
              <a:headEnd/>
              <a:tailEnd/>
            </a:ln>
          </p:spPr>
          <p:txBody>
            <a:bodyPr/>
            <a:lstStyle/>
            <a:p>
              <a:endParaRPr lang="en-US"/>
            </a:p>
          </p:txBody>
        </p:sp>
        <p:sp>
          <p:nvSpPr>
            <p:cNvPr id="6161" name="Line 1048"/>
            <p:cNvSpPr>
              <a:spLocks noChangeShapeType="1"/>
            </p:cNvSpPr>
            <p:nvPr/>
          </p:nvSpPr>
          <p:spPr bwMode="auto">
            <a:xfrm flipH="1" flipV="1">
              <a:off x="3928" y="2057"/>
              <a:ext cx="45" cy="32"/>
            </a:xfrm>
            <a:prstGeom prst="line">
              <a:avLst/>
            </a:prstGeom>
            <a:noFill/>
            <a:ln w="7938">
              <a:solidFill>
                <a:srgbClr val="000000"/>
              </a:solidFill>
              <a:round/>
              <a:headEnd/>
              <a:tailEnd/>
            </a:ln>
          </p:spPr>
          <p:txBody>
            <a:bodyPr/>
            <a:lstStyle/>
            <a:p>
              <a:endParaRPr lang="en-US"/>
            </a:p>
          </p:txBody>
        </p:sp>
        <p:sp>
          <p:nvSpPr>
            <p:cNvPr id="6162" name="Line 1049"/>
            <p:cNvSpPr>
              <a:spLocks noChangeShapeType="1"/>
            </p:cNvSpPr>
            <p:nvPr/>
          </p:nvSpPr>
          <p:spPr bwMode="auto">
            <a:xfrm flipH="1" flipV="1">
              <a:off x="3884" y="2022"/>
              <a:ext cx="44" cy="35"/>
            </a:xfrm>
            <a:prstGeom prst="line">
              <a:avLst/>
            </a:prstGeom>
            <a:noFill/>
            <a:ln w="7938">
              <a:solidFill>
                <a:srgbClr val="000000"/>
              </a:solidFill>
              <a:round/>
              <a:headEnd/>
              <a:tailEnd/>
            </a:ln>
          </p:spPr>
          <p:txBody>
            <a:bodyPr/>
            <a:lstStyle/>
            <a:p>
              <a:endParaRPr lang="en-US"/>
            </a:p>
          </p:txBody>
        </p:sp>
        <p:sp>
          <p:nvSpPr>
            <p:cNvPr id="6163" name="Line 1050"/>
            <p:cNvSpPr>
              <a:spLocks noChangeShapeType="1"/>
            </p:cNvSpPr>
            <p:nvPr/>
          </p:nvSpPr>
          <p:spPr bwMode="auto">
            <a:xfrm flipH="1" flipV="1">
              <a:off x="3871" y="2014"/>
              <a:ext cx="13" cy="8"/>
            </a:xfrm>
            <a:prstGeom prst="line">
              <a:avLst/>
            </a:prstGeom>
            <a:noFill/>
            <a:ln w="7938">
              <a:solidFill>
                <a:srgbClr val="000000"/>
              </a:solidFill>
              <a:round/>
              <a:headEnd/>
              <a:tailEnd/>
            </a:ln>
          </p:spPr>
          <p:txBody>
            <a:bodyPr/>
            <a:lstStyle/>
            <a:p>
              <a:endParaRPr lang="en-US"/>
            </a:p>
          </p:txBody>
        </p:sp>
        <p:sp>
          <p:nvSpPr>
            <p:cNvPr id="6164" name="Line 1051"/>
            <p:cNvSpPr>
              <a:spLocks noChangeShapeType="1"/>
            </p:cNvSpPr>
            <p:nvPr/>
          </p:nvSpPr>
          <p:spPr bwMode="auto">
            <a:xfrm flipH="1" flipV="1">
              <a:off x="3859" y="2004"/>
              <a:ext cx="12" cy="10"/>
            </a:xfrm>
            <a:prstGeom prst="line">
              <a:avLst/>
            </a:prstGeom>
            <a:noFill/>
            <a:ln w="7938">
              <a:solidFill>
                <a:srgbClr val="000000"/>
              </a:solidFill>
              <a:round/>
              <a:headEnd/>
              <a:tailEnd/>
            </a:ln>
          </p:spPr>
          <p:txBody>
            <a:bodyPr/>
            <a:lstStyle/>
            <a:p>
              <a:endParaRPr lang="en-US"/>
            </a:p>
          </p:txBody>
        </p:sp>
        <p:sp>
          <p:nvSpPr>
            <p:cNvPr id="6165" name="Line 1052"/>
            <p:cNvSpPr>
              <a:spLocks noChangeShapeType="1"/>
            </p:cNvSpPr>
            <p:nvPr/>
          </p:nvSpPr>
          <p:spPr bwMode="auto">
            <a:xfrm flipH="1" flipV="1">
              <a:off x="3845" y="1997"/>
              <a:ext cx="14" cy="7"/>
            </a:xfrm>
            <a:prstGeom prst="line">
              <a:avLst/>
            </a:prstGeom>
            <a:noFill/>
            <a:ln w="7938">
              <a:solidFill>
                <a:srgbClr val="000000"/>
              </a:solidFill>
              <a:round/>
              <a:headEnd/>
              <a:tailEnd/>
            </a:ln>
          </p:spPr>
          <p:txBody>
            <a:bodyPr/>
            <a:lstStyle/>
            <a:p>
              <a:endParaRPr lang="en-US"/>
            </a:p>
          </p:txBody>
        </p:sp>
        <p:sp>
          <p:nvSpPr>
            <p:cNvPr id="6166" name="Line 1053"/>
            <p:cNvSpPr>
              <a:spLocks noChangeShapeType="1"/>
            </p:cNvSpPr>
            <p:nvPr/>
          </p:nvSpPr>
          <p:spPr bwMode="auto">
            <a:xfrm flipH="1" flipV="1">
              <a:off x="3830" y="1994"/>
              <a:ext cx="15" cy="3"/>
            </a:xfrm>
            <a:prstGeom prst="line">
              <a:avLst/>
            </a:prstGeom>
            <a:noFill/>
            <a:ln w="7938">
              <a:solidFill>
                <a:srgbClr val="000000"/>
              </a:solidFill>
              <a:round/>
              <a:headEnd/>
              <a:tailEnd/>
            </a:ln>
          </p:spPr>
          <p:txBody>
            <a:bodyPr/>
            <a:lstStyle/>
            <a:p>
              <a:endParaRPr lang="en-US"/>
            </a:p>
          </p:txBody>
        </p:sp>
        <p:sp>
          <p:nvSpPr>
            <p:cNvPr id="6167" name="Line 1054"/>
            <p:cNvSpPr>
              <a:spLocks noChangeShapeType="1"/>
            </p:cNvSpPr>
            <p:nvPr/>
          </p:nvSpPr>
          <p:spPr bwMode="auto">
            <a:xfrm flipH="1" flipV="1">
              <a:off x="3814" y="1993"/>
              <a:ext cx="16" cy="1"/>
            </a:xfrm>
            <a:prstGeom prst="line">
              <a:avLst/>
            </a:prstGeom>
            <a:noFill/>
            <a:ln w="7938">
              <a:solidFill>
                <a:srgbClr val="000000"/>
              </a:solidFill>
              <a:round/>
              <a:headEnd/>
              <a:tailEnd/>
            </a:ln>
          </p:spPr>
          <p:txBody>
            <a:bodyPr/>
            <a:lstStyle/>
            <a:p>
              <a:endParaRPr lang="en-US"/>
            </a:p>
          </p:txBody>
        </p:sp>
        <p:sp>
          <p:nvSpPr>
            <p:cNvPr id="6168" name="Line 1055"/>
            <p:cNvSpPr>
              <a:spLocks noChangeShapeType="1"/>
            </p:cNvSpPr>
            <p:nvPr/>
          </p:nvSpPr>
          <p:spPr bwMode="auto">
            <a:xfrm flipH="1">
              <a:off x="3775" y="1993"/>
              <a:ext cx="39" cy="7"/>
            </a:xfrm>
            <a:prstGeom prst="line">
              <a:avLst/>
            </a:prstGeom>
            <a:noFill/>
            <a:ln w="7938">
              <a:solidFill>
                <a:srgbClr val="000000"/>
              </a:solidFill>
              <a:round/>
              <a:headEnd/>
              <a:tailEnd/>
            </a:ln>
          </p:spPr>
          <p:txBody>
            <a:bodyPr/>
            <a:lstStyle/>
            <a:p>
              <a:endParaRPr lang="en-US"/>
            </a:p>
          </p:txBody>
        </p:sp>
        <p:sp>
          <p:nvSpPr>
            <p:cNvPr id="6169" name="Line 1056"/>
            <p:cNvSpPr>
              <a:spLocks noChangeShapeType="1"/>
            </p:cNvSpPr>
            <p:nvPr/>
          </p:nvSpPr>
          <p:spPr bwMode="auto">
            <a:xfrm flipH="1">
              <a:off x="3735" y="2000"/>
              <a:ext cx="40" cy="8"/>
            </a:xfrm>
            <a:prstGeom prst="line">
              <a:avLst/>
            </a:prstGeom>
            <a:noFill/>
            <a:ln w="7938">
              <a:solidFill>
                <a:srgbClr val="000000"/>
              </a:solidFill>
              <a:round/>
              <a:headEnd/>
              <a:tailEnd/>
            </a:ln>
          </p:spPr>
          <p:txBody>
            <a:bodyPr/>
            <a:lstStyle/>
            <a:p>
              <a:endParaRPr lang="en-US"/>
            </a:p>
          </p:txBody>
        </p:sp>
        <p:sp>
          <p:nvSpPr>
            <p:cNvPr id="6170" name="Line 1057"/>
            <p:cNvSpPr>
              <a:spLocks noChangeShapeType="1"/>
            </p:cNvSpPr>
            <p:nvPr/>
          </p:nvSpPr>
          <p:spPr bwMode="auto">
            <a:xfrm flipH="1">
              <a:off x="3696" y="2008"/>
              <a:ext cx="39" cy="10"/>
            </a:xfrm>
            <a:prstGeom prst="line">
              <a:avLst/>
            </a:prstGeom>
            <a:noFill/>
            <a:ln w="7938">
              <a:solidFill>
                <a:srgbClr val="000000"/>
              </a:solidFill>
              <a:round/>
              <a:headEnd/>
              <a:tailEnd/>
            </a:ln>
          </p:spPr>
          <p:txBody>
            <a:bodyPr/>
            <a:lstStyle/>
            <a:p>
              <a:endParaRPr lang="en-US"/>
            </a:p>
          </p:txBody>
        </p:sp>
        <p:sp>
          <p:nvSpPr>
            <p:cNvPr id="6171" name="Line 1058"/>
            <p:cNvSpPr>
              <a:spLocks noChangeShapeType="1"/>
            </p:cNvSpPr>
            <p:nvPr/>
          </p:nvSpPr>
          <p:spPr bwMode="auto">
            <a:xfrm flipH="1">
              <a:off x="3695" y="2018"/>
              <a:ext cx="1" cy="0"/>
            </a:xfrm>
            <a:prstGeom prst="line">
              <a:avLst/>
            </a:prstGeom>
            <a:noFill/>
            <a:ln w="7938">
              <a:solidFill>
                <a:srgbClr val="000000"/>
              </a:solidFill>
              <a:round/>
              <a:headEnd/>
              <a:tailEnd/>
            </a:ln>
          </p:spPr>
          <p:txBody>
            <a:bodyPr/>
            <a:lstStyle/>
            <a:p>
              <a:endParaRPr lang="en-US"/>
            </a:p>
          </p:txBody>
        </p:sp>
        <p:sp>
          <p:nvSpPr>
            <p:cNvPr id="6172" name="Line 1059"/>
            <p:cNvSpPr>
              <a:spLocks noChangeShapeType="1"/>
            </p:cNvSpPr>
            <p:nvPr/>
          </p:nvSpPr>
          <p:spPr bwMode="auto">
            <a:xfrm flipH="1" flipV="1">
              <a:off x="3692" y="2017"/>
              <a:ext cx="3" cy="1"/>
            </a:xfrm>
            <a:prstGeom prst="line">
              <a:avLst/>
            </a:prstGeom>
            <a:noFill/>
            <a:ln w="7938">
              <a:solidFill>
                <a:srgbClr val="000000"/>
              </a:solidFill>
              <a:round/>
              <a:headEnd/>
              <a:tailEnd/>
            </a:ln>
          </p:spPr>
          <p:txBody>
            <a:bodyPr/>
            <a:lstStyle/>
            <a:p>
              <a:endParaRPr lang="en-US"/>
            </a:p>
          </p:txBody>
        </p:sp>
        <p:sp>
          <p:nvSpPr>
            <p:cNvPr id="6173" name="Line 1060"/>
            <p:cNvSpPr>
              <a:spLocks noChangeShapeType="1"/>
            </p:cNvSpPr>
            <p:nvPr/>
          </p:nvSpPr>
          <p:spPr bwMode="auto">
            <a:xfrm flipH="1">
              <a:off x="3690" y="2017"/>
              <a:ext cx="2" cy="0"/>
            </a:xfrm>
            <a:prstGeom prst="line">
              <a:avLst/>
            </a:prstGeom>
            <a:noFill/>
            <a:ln w="7938">
              <a:solidFill>
                <a:srgbClr val="000000"/>
              </a:solidFill>
              <a:round/>
              <a:headEnd/>
              <a:tailEnd/>
            </a:ln>
          </p:spPr>
          <p:txBody>
            <a:bodyPr/>
            <a:lstStyle/>
            <a:p>
              <a:endParaRPr lang="en-US"/>
            </a:p>
          </p:txBody>
        </p:sp>
        <p:sp>
          <p:nvSpPr>
            <p:cNvPr id="6174" name="Line 1061"/>
            <p:cNvSpPr>
              <a:spLocks noChangeShapeType="1"/>
            </p:cNvSpPr>
            <p:nvPr/>
          </p:nvSpPr>
          <p:spPr bwMode="auto">
            <a:xfrm flipH="1">
              <a:off x="3686" y="2017"/>
              <a:ext cx="4" cy="1"/>
            </a:xfrm>
            <a:prstGeom prst="line">
              <a:avLst/>
            </a:prstGeom>
            <a:noFill/>
            <a:ln w="7938">
              <a:solidFill>
                <a:srgbClr val="000000"/>
              </a:solidFill>
              <a:round/>
              <a:headEnd/>
              <a:tailEnd/>
            </a:ln>
          </p:spPr>
          <p:txBody>
            <a:bodyPr/>
            <a:lstStyle/>
            <a:p>
              <a:endParaRPr lang="en-US"/>
            </a:p>
          </p:txBody>
        </p:sp>
        <p:sp>
          <p:nvSpPr>
            <p:cNvPr id="6175" name="Line 1062"/>
            <p:cNvSpPr>
              <a:spLocks noChangeShapeType="1"/>
            </p:cNvSpPr>
            <p:nvPr/>
          </p:nvSpPr>
          <p:spPr bwMode="auto">
            <a:xfrm flipH="1">
              <a:off x="3684" y="2018"/>
              <a:ext cx="2" cy="0"/>
            </a:xfrm>
            <a:prstGeom prst="line">
              <a:avLst/>
            </a:prstGeom>
            <a:noFill/>
            <a:ln w="7938">
              <a:solidFill>
                <a:srgbClr val="000000"/>
              </a:solidFill>
              <a:round/>
              <a:headEnd/>
              <a:tailEnd/>
            </a:ln>
          </p:spPr>
          <p:txBody>
            <a:bodyPr/>
            <a:lstStyle/>
            <a:p>
              <a:endParaRPr lang="en-US"/>
            </a:p>
          </p:txBody>
        </p:sp>
        <p:sp>
          <p:nvSpPr>
            <p:cNvPr id="6176" name="Line 1063"/>
            <p:cNvSpPr>
              <a:spLocks noChangeShapeType="1"/>
            </p:cNvSpPr>
            <p:nvPr/>
          </p:nvSpPr>
          <p:spPr bwMode="auto">
            <a:xfrm flipH="1" flipV="1">
              <a:off x="3670" y="2014"/>
              <a:ext cx="14" cy="4"/>
            </a:xfrm>
            <a:prstGeom prst="line">
              <a:avLst/>
            </a:prstGeom>
            <a:noFill/>
            <a:ln w="7938">
              <a:solidFill>
                <a:srgbClr val="000000"/>
              </a:solidFill>
              <a:round/>
              <a:headEnd/>
              <a:tailEnd/>
            </a:ln>
          </p:spPr>
          <p:txBody>
            <a:bodyPr/>
            <a:lstStyle/>
            <a:p>
              <a:endParaRPr lang="en-US"/>
            </a:p>
          </p:txBody>
        </p:sp>
        <p:sp>
          <p:nvSpPr>
            <p:cNvPr id="6177" name="Line 1064"/>
            <p:cNvSpPr>
              <a:spLocks noChangeShapeType="1"/>
            </p:cNvSpPr>
            <p:nvPr/>
          </p:nvSpPr>
          <p:spPr bwMode="auto">
            <a:xfrm flipH="1" flipV="1">
              <a:off x="3657" y="2009"/>
              <a:ext cx="13" cy="5"/>
            </a:xfrm>
            <a:prstGeom prst="line">
              <a:avLst/>
            </a:prstGeom>
            <a:noFill/>
            <a:ln w="7938">
              <a:solidFill>
                <a:srgbClr val="000000"/>
              </a:solidFill>
              <a:round/>
              <a:headEnd/>
              <a:tailEnd/>
            </a:ln>
          </p:spPr>
          <p:txBody>
            <a:bodyPr/>
            <a:lstStyle/>
            <a:p>
              <a:endParaRPr lang="en-US"/>
            </a:p>
          </p:txBody>
        </p:sp>
        <p:sp>
          <p:nvSpPr>
            <p:cNvPr id="6178" name="Line 1065"/>
            <p:cNvSpPr>
              <a:spLocks noChangeShapeType="1"/>
            </p:cNvSpPr>
            <p:nvPr/>
          </p:nvSpPr>
          <p:spPr bwMode="auto">
            <a:xfrm flipH="1" flipV="1">
              <a:off x="3646" y="2004"/>
              <a:ext cx="11" cy="5"/>
            </a:xfrm>
            <a:prstGeom prst="line">
              <a:avLst/>
            </a:prstGeom>
            <a:noFill/>
            <a:ln w="7938">
              <a:solidFill>
                <a:srgbClr val="000000"/>
              </a:solidFill>
              <a:round/>
              <a:headEnd/>
              <a:tailEnd/>
            </a:ln>
          </p:spPr>
          <p:txBody>
            <a:bodyPr/>
            <a:lstStyle/>
            <a:p>
              <a:endParaRPr lang="en-US"/>
            </a:p>
          </p:txBody>
        </p:sp>
        <p:sp>
          <p:nvSpPr>
            <p:cNvPr id="6179" name="Line 1066"/>
            <p:cNvSpPr>
              <a:spLocks noChangeShapeType="1"/>
            </p:cNvSpPr>
            <p:nvPr/>
          </p:nvSpPr>
          <p:spPr bwMode="auto">
            <a:xfrm flipH="1" flipV="1">
              <a:off x="3636" y="1996"/>
              <a:ext cx="10" cy="8"/>
            </a:xfrm>
            <a:prstGeom prst="line">
              <a:avLst/>
            </a:prstGeom>
            <a:noFill/>
            <a:ln w="7938">
              <a:solidFill>
                <a:srgbClr val="000000"/>
              </a:solidFill>
              <a:round/>
              <a:headEnd/>
              <a:tailEnd/>
            </a:ln>
          </p:spPr>
          <p:txBody>
            <a:bodyPr/>
            <a:lstStyle/>
            <a:p>
              <a:endParaRPr lang="en-US"/>
            </a:p>
          </p:txBody>
        </p:sp>
        <p:sp>
          <p:nvSpPr>
            <p:cNvPr id="6180" name="Line 1067"/>
            <p:cNvSpPr>
              <a:spLocks noChangeShapeType="1"/>
            </p:cNvSpPr>
            <p:nvPr/>
          </p:nvSpPr>
          <p:spPr bwMode="auto">
            <a:xfrm flipH="1" flipV="1">
              <a:off x="3627" y="1986"/>
              <a:ext cx="9" cy="10"/>
            </a:xfrm>
            <a:prstGeom prst="line">
              <a:avLst/>
            </a:prstGeom>
            <a:noFill/>
            <a:ln w="7938">
              <a:solidFill>
                <a:srgbClr val="000000"/>
              </a:solidFill>
              <a:round/>
              <a:headEnd/>
              <a:tailEnd/>
            </a:ln>
          </p:spPr>
          <p:txBody>
            <a:bodyPr/>
            <a:lstStyle/>
            <a:p>
              <a:endParaRPr lang="en-US"/>
            </a:p>
          </p:txBody>
        </p:sp>
        <p:sp>
          <p:nvSpPr>
            <p:cNvPr id="6181" name="Line 1068"/>
            <p:cNvSpPr>
              <a:spLocks noChangeShapeType="1"/>
            </p:cNvSpPr>
            <p:nvPr/>
          </p:nvSpPr>
          <p:spPr bwMode="auto">
            <a:xfrm flipH="1" flipV="1">
              <a:off x="3626" y="1971"/>
              <a:ext cx="1" cy="15"/>
            </a:xfrm>
            <a:prstGeom prst="line">
              <a:avLst/>
            </a:prstGeom>
            <a:noFill/>
            <a:ln w="7938">
              <a:solidFill>
                <a:srgbClr val="000000"/>
              </a:solidFill>
              <a:round/>
              <a:headEnd/>
              <a:tailEnd/>
            </a:ln>
          </p:spPr>
          <p:txBody>
            <a:bodyPr/>
            <a:lstStyle/>
            <a:p>
              <a:endParaRPr lang="en-US"/>
            </a:p>
          </p:txBody>
        </p:sp>
        <p:sp>
          <p:nvSpPr>
            <p:cNvPr id="6182" name="Line 1069"/>
            <p:cNvSpPr>
              <a:spLocks noChangeShapeType="1"/>
            </p:cNvSpPr>
            <p:nvPr/>
          </p:nvSpPr>
          <p:spPr bwMode="auto">
            <a:xfrm flipV="1">
              <a:off x="3626" y="1956"/>
              <a:ext cx="5" cy="15"/>
            </a:xfrm>
            <a:prstGeom prst="line">
              <a:avLst/>
            </a:prstGeom>
            <a:noFill/>
            <a:ln w="7938">
              <a:solidFill>
                <a:srgbClr val="000000"/>
              </a:solidFill>
              <a:round/>
              <a:headEnd/>
              <a:tailEnd/>
            </a:ln>
          </p:spPr>
          <p:txBody>
            <a:bodyPr/>
            <a:lstStyle/>
            <a:p>
              <a:endParaRPr lang="en-US"/>
            </a:p>
          </p:txBody>
        </p:sp>
        <p:sp>
          <p:nvSpPr>
            <p:cNvPr id="6183" name="Line 1070"/>
            <p:cNvSpPr>
              <a:spLocks noChangeShapeType="1"/>
            </p:cNvSpPr>
            <p:nvPr/>
          </p:nvSpPr>
          <p:spPr bwMode="auto">
            <a:xfrm flipV="1">
              <a:off x="3631" y="1926"/>
              <a:ext cx="15" cy="30"/>
            </a:xfrm>
            <a:prstGeom prst="line">
              <a:avLst/>
            </a:prstGeom>
            <a:noFill/>
            <a:ln w="7938">
              <a:solidFill>
                <a:srgbClr val="000000"/>
              </a:solidFill>
              <a:round/>
              <a:headEnd/>
              <a:tailEnd/>
            </a:ln>
          </p:spPr>
          <p:txBody>
            <a:bodyPr/>
            <a:lstStyle/>
            <a:p>
              <a:endParaRPr lang="en-US"/>
            </a:p>
          </p:txBody>
        </p:sp>
        <p:sp>
          <p:nvSpPr>
            <p:cNvPr id="6184" name="Line 1071"/>
            <p:cNvSpPr>
              <a:spLocks noChangeShapeType="1"/>
            </p:cNvSpPr>
            <p:nvPr/>
          </p:nvSpPr>
          <p:spPr bwMode="auto">
            <a:xfrm flipV="1">
              <a:off x="3646" y="1911"/>
              <a:ext cx="15" cy="15"/>
            </a:xfrm>
            <a:prstGeom prst="line">
              <a:avLst/>
            </a:prstGeom>
            <a:noFill/>
            <a:ln w="7938">
              <a:solidFill>
                <a:srgbClr val="000000"/>
              </a:solidFill>
              <a:round/>
              <a:headEnd/>
              <a:tailEnd/>
            </a:ln>
          </p:spPr>
          <p:txBody>
            <a:bodyPr/>
            <a:lstStyle/>
            <a:p>
              <a:endParaRPr lang="en-US"/>
            </a:p>
          </p:txBody>
        </p:sp>
        <p:sp>
          <p:nvSpPr>
            <p:cNvPr id="6185" name="Line 1072"/>
            <p:cNvSpPr>
              <a:spLocks noChangeShapeType="1"/>
            </p:cNvSpPr>
            <p:nvPr/>
          </p:nvSpPr>
          <p:spPr bwMode="auto">
            <a:xfrm flipV="1">
              <a:off x="3661" y="1900"/>
              <a:ext cx="16" cy="11"/>
            </a:xfrm>
            <a:prstGeom prst="line">
              <a:avLst/>
            </a:prstGeom>
            <a:noFill/>
            <a:ln w="7938">
              <a:solidFill>
                <a:srgbClr val="000000"/>
              </a:solidFill>
              <a:round/>
              <a:headEnd/>
              <a:tailEnd/>
            </a:ln>
          </p:spPr>
          <p:txBody>
            <a:bodyPr/>
            <a:lstStyle/>
            <a:p>
              <a:endParaRPr lang="en-US"/>
            </a:p>
          </p:txBody>
        </p:sp>
        <p:sp>
          <p:nvSpPr>
            <p:cNvPr id="6186" name="Line 1073"/>
            <p:cNvSpPr>
              <a:spLocks noChangeShapeType="1"/>
            </p:cNvSpPr>
            <p:nvPr/>
          </p:nvSpPr>
          <p:spPr bwMode="auto">
            <a:xfrm flipV="1">
              <a:off x="3677" y="1893"/>
              <a:ext cx="19" cy="7"/>
            </a:xfrm>
            <a:prstGeom prst="line">
              <a:avLst/>
            </a:prstGeom>
            <a:noFill/>
            <a:ln w="7938">
              <a:solidFill>
                <a:srgbClr val="000000"/>
              </a:solidFill>
              <a:round/>
              <a:headEnd/>
              <a:tailEnd/>
            </a:ln>
          </p:spPr>
          <p:txBody>
            <a:bodyPr/>
            <a:lstStyle/>
            <a:p>
              <a:endParaRPr lang="en-US"/>
            </a:p>
          </p:txBody>
        </p:sp>
        <p:sp>
          <p:nvSpPr>
            <p:cNvPr id="6187" name="Line 1074"/>
            <p:cNvSpPr>
              <a:spLocks noChangeShapeType="1"/>
            </p:cNvSpPr>
            <p:nvPr/>
          </p:nvSpPr>
          <p:spPr bwMode="auto">
            <a:xfrm flipV="1">
              <a:off x="3696" y="1889"/>
              <a:ext cx="20" cy="4"/>
            </a:xfrm>
            <a:prstGeom prst="line">
              <a:avLst/>
            </a:prstGeom>
            <a:noFill/>
            <a:ln w="7938">
              <a:solidFill>
                <a:srgbClr val="000000"/>
              </a:solidFill>
              <a:round/>
              <a:headEnd/>
              <a:tailEnd/>
            </a:ln>
          </p:spPr>
          <p:txBody>
            <a:bodyPr/>
            <a:lstStyle/>
            <a:p>
              <a:endParaRPr lang="en-US"/>
            </a:p>
          </p:txBody>
        </p:sp>
        <p:sp>
          <p:nvSpPr>
            <p:cNvPr id="6188" name="Line 1075"/>
            <p:cNvSpPr>
              <a:spLocks noChangeShapeType="1"/>
            </p:cNvSpPr>
            <p:nvPr/>
          </p:nvSpPr>
          <p:spPr bwMode="auto">
            <a:xfrm flipV="1">
              <a:off x="3716" y="1886"/>
              <a:ext cx="21" cy="3"/>
            </a:xfrm>
            <a:prstGeom prst="line">
              <a:avLst/>
            </a:prstGeom>
            <a:noFill/>
            <a:ln w="7938">
              <a:solidFill>
                <a:srgbClr val="000000"/>
              </a:solidFill>
              <a:round/>
              <a:headEnd/>
              <a:tailEnd/>
            </a:ln>
          </p:spPr>
          <p:txBody>
            <a:bodyPr/>
            <a:lstStyle/>
            <a:p>
              <a:endParaRPr lang="en-US"/>
            </a:p>
          </p:txBody>
        </p:sp>
        <p:sp>
          <p:nvSpPr>
            <p:cNvPr id="6189" name="Line 1076"/>
            <p:cNvSpPr>
              <a:spLocks noChangeShapeType="1"/>
            </p:cNvSpPr>
            <p:nvPr/>
          </p:nvSpPr>
          <p:spPr bwMode="auto">
            <a:xfrm>
              <a:off x="3737" y="1886"/>
              <a:ext cx="23" cy="0"/>
            </a:xfrm>
            <a:prstGeom prst="line">
              <a:avLst/>
            </a:prstGeom>
            <a:noFill/>
            <a:ln w="7938">
              <a:solidFill>
                <a:srgbClr val="000000"/>
              </a:solidFill>
              <a:round/>
              <a:headEnd/>
              <a:tailEnd/>
            </a:ln>
          </p:spPr>
          <p:txBody>
            <a:bodyPr/>
            <a:lstStyle/>
            <a:p>
              <a:endParaRPr lang="en-US"/>
            </a:p>
          </p:txBody>
        </p:sp>
        <p:sp>
          <p:nvSpPr>
            <p:cNvPr id="6190" name="Line 1077"/>
            <p:cNvSpPr>
              <a:spLocks noChangeShapeType="1"/>
            </p:cNvSpPr>
            <p:nvPr/>
          </p:nvSpPr>
          <p:spPr bwMode="auto">
            <a:xfrm>
              <a:off x="3760" y="1886"/>
              <a:ext cx="29" cy="7"/>
            </a:xfrm>
            <a:prstGeom prst="line">
              <a:avLst/>
            </a:prstGeom>
            <a:noFill/>
            <a:ln w="7938">
              <a:solidFill>
                <a:srgbClr val="000000"/>
              </a:solidFill>
              <a:round/>
              <a:headEnd/>
              <a:tailEnd/>
            </a:ln>
          </p:spPr>
          <p:txBody>
            <a:bodyPr/>
            <a:lstStyle/>
            <a:p>
              <a:endParaRPr lang="en-US"/>
            </a:p>
          </p:txBody>
        </p:sp>
        <p:sp>
          <p:nvSpPr>
            <p:cNvPr id="6191" name="Line 1078"/>
            <p:cNvSpPr>
              <a:spLocks noChangeShapeType="1"/>
            </p:cNvSpPr>
            <p:nvPr/>
          </p:nvSpPr>
          <p:spPr bwMode="auto">
            <a:xfrm>
              <a:off x="3789" y="1893"/>
              <a:ext cx="27" cy="11"/>
            </a:xfrm>
            <a:prstGeom prst="line">
              <a:avLst/>
            </a:prstGeom>
            <a:noFill/>
            <a:ln w="7938">
              <a:solidFill>
                <a:srgbClr val="000000"/>
              </a:solidFill>
              <a:round/>
              <a:headEnd/>
              <a:tailEnd/>
            </a:ln>
          </p:spPr>
          <p:txBody>
            <a:bodyPr/>
            <a:lstStyle/>
            <a:p>
              <a:endParaRPr lang="en-US"/>
            </a:p>
          </p:txBody>
        </p:sp>
        <p:sp>
          <p:nvSpPr>
            <p:cNvPr id="6192" name="Line 1079"/>
            <p:cNvSpPr>
              <a:spLocks noChangeShapeType="1"/>
            </p:cNvSpPr>
            <p:nvPr/>
          </p:nvSpPr>
          <p:spPr bwMode="auto">
            <a:xfrm>
              <a:off x="3816" y="1904"/>
              <a:ext cx="27" cy="14"/>
            </a:xfrm>
            <a:prstGeom prst="line">
              <a:avLst/>
            </a:prstGeom>
            <a:noFill/>
            <a:ln w="7938">
              <a:solidFill>
                <a:srgbClr val="000000"/>
              </a:solidFill>
              <a:round/>
              <a:headEnd/>
              <a:tailEnd/>
            </a:ln>
          </p:spPr>
          <p:txBody>
            <a:bodyPr/>
            <a:lstStyle/>
            <a:p>
              <a:endParaRPr lang="en-US"/>
            </a:p>
          </p:txBody>
        </p:sp>
        <p:sp>
          <p:nvSpPr>
            <p:cNvPr id="6193" name="Line 1080"/>
            <p:cNvSpPr>
              <a:spLocks noChangeShapeType="1"/>
            </p:cNvSpPr>
            <p:nvPr/>
          </p:nvSpPr>
          <p:spPr bwMode="auto">
            <a:xfrm>
              <a:off x="3843" y="1918"/>
              <a:ext cx="25" cy="16"/>
            </a:xfrm>
            <a:prstGeom prst="line">
              <a:avLst/>
            </a:prstGeom>
            <a:noFill/>
            <a:ln w="7938">
              <a:solidFill>
                <a:srgbClr val="000000"/>
              </a:solidFill>
              <a:round/>
              <a:headEnd/>
              <a:tailEnd/>
            </a:ln>
          </p:spPr>
          <p:txBody>
            <a:bodyPr/>
            <a:lstStyle/>
            <a:p>
              <a:endParaRPr lang="en-US"/>
            </a:p>
          </p:txBody>
        </p:sp>
        <p:sp>
          <p:nvSpPr>
            <p:cNvPr id="6194" name="Line 1081"/>
            <p:cNvSpPr>
              <a:spLocks noChangeShapeType="1"/>
            </p:cNvSpPr>
            <p:nvPr/>
          </p:nvSpPr>
          <p:spPr bwMode="auto">
            <a:xfrm>
              <a:off x="3868" y="1934"/>
              <a:ext cx="22" cy="17"/>
            </a:xfrm>
            <a:prstGeom prst="line">
              <a:avLst/>
            </a:prstGeom>
            <a:noFill/>
            <a:ln w="7938">
              <a:solidFill>
                <a:srgbClr val="000000"/>
              </a:solidFill>
              <a:round/>
              <a:headEnd/>
              <a:tailEnd/>
            </a:ln>
          </p:spPr>
          <p:txBody>
            <a:bodyPr/>
            <a:lstStyle/>
            <a:p>
              <a:endParaRPr lang="en-US"/>
            </a:p>
          </p:txBody>
        </p:sp>
        <p:sp>
          <p:nvSpPr>
            <p:cNvPr id="6195" name="Line 1082"/>
            <p:cNvSpPr>
              <a:spLocks noChangeShapeType="1"/>
            </p:cNvSpPr>
            <p:nvPr/>
          </p:nvSpPr>
          <p:spPr bwMode="auto">
            <a:xfrm>
              <a:off x="3890" y="1951"/>
              <a:ext cx="23" cy="19"/>
            </a:xfrm>
            <a:prstGeom prst="line">
              <a:avLst/>
            </a:prstGeom>
            <a:noFill/>
            <a:ln w="7938">
              <a:solidFill>
                <a:srgbClr val="000000"/>
              </a:solidFill>
              <a:round/>
              <a:headEnd/>
              <a:tailEnd/>
            </a:ln>
          </p:spPr>
          <p:txBody>
            <a:bodyPr/>
            <a:lstStyle/>
            <a:p>
              <a:endParaRPr lang="en-US"/>
            </a:p>
          </p:txBody>
        </p:sp>
        <p:sp>
          <p:nvSpPr>
            <p:cNvPr id="6196" name="Line 1083"/>
            <p:cNvSpPr>
              <a:spLocks noChangeShapeType="1"/>
            </p:cNvSpPr>
            <p:nvPr/>
          </p:nvSpPr>
          <p:spPr bwMode="auto">
            <a:xfrm>
              <a:off x="3913" y="1970"/>
              <a:ext cx="21" cy="18"/>
            </a:xfrm>
            <a:prstGeom prst="line">
              <a:avLst/>
            </a:prstGeom>
            <a:noFill/>
            <a:ln w="7938">
              <a:solidFill>
                <a:srgbClr val="000000"/>
              </a:solidFill>
              <a:round/>
              <a:headEnd/>
              <a:tailEnd/>
            </a:ln>
          </p:spPr>
          <p:txBody>
            <a:bodyPr/>
            <a:lstStyle/>
            <a:p>
              <a:endParaRPr lang="en-US"/>
            </a:p>
          </p:txBody>
        </p:sp>
        <p:sp>
          <p:nvSpPr>
            <p:cNvPr id="6197" name="Freeform 1084"/>
            <p:cNvSpPr>
              <a:spLocks/>
            </p:cNvSpPr>
            <p:nvPr/>
          </p:nvSpPr>
          <p:spPr bwMode="auto">
            <a:xfrm>
              <a:off x="4114" y="1893"/>
              <a:ext cx="95" cy="90"/>
            </a:xfrm>
            <a:custGeom>
              <a:avLst/>
              <a:gdLst>
                <a:gd name="T0" fmla="*/ 30 w 95"/>
                <a:gd name="T1" fmla="*/ 0 h 90"/>
                <a:gd name="T2" fmla="*/ 55 w 95"/>
                <a:gd name="T3" fmla="*/ 3 h 90"/>
                <a:gd name="T4" fmla="*/ 68 w 95"/>
                <a:gd name="T5" fmla="*/ 5 h 90"/>
                <a:gd name="T6" fmla="*/ 79 w 95"/>
                <a:gd name="T7" fmla="*/ 10 h 90"/>
                <a:gd name="T8" fmla="*/ 88 w 95"/>
                <a:gd name="T9" fmla="*/ 18 h 90"/>
                <a:gd name="T10" fmla="*/ 94 w 95"/>
                <a:gd name="T11" fmla="*/ 27 h 90"/>
                <a:gd name="T12" fmla="*/ 95 w 95"/>
                <a:gd name="T13" fmla="*/ 36 h 90"/>
                <a:gd name="T14" fmla="*/ 94 w 95"/>
                <a:gd name="T15" fmla="*/ 45 h 90"/>
                <a:gd name="T16" fmla="*/ 91 w 95"/>
                <a:gd name="T17" fmla="*/ 53 h 90"/>
                <a:gd name="T18" fmla="*/ 85 w 95"/>
                <a:gd name="T19" fmla="*/ 64 h 90"/>
                <a:gd name="T20" fmla="*/ 78 w 95"/>
                <a:gd name="T21" fmla="*/ 74 h 90"/>
                <a:gd name="T22" fmla="*/ 69 w 95"/>
                <a:gd name="T23" fmla="*/ 82 h 90"/>
                <a:gd name="T24" fmla="*/ 58 w 95"/>
                <a:gd name="T25" fmla="*/ 88 h 90"/>
                <a:gd name="T26" fmla="*/ 44 w 95"/>
                <a:gd name="T27" fmla="*/ 90 h 90"/>
                <a:gd name="T28" fmla="*/ 33 w 95"/>
                <a:gd name="T29" fmla="*/ 88 h 90"/>
                <a:gd name="T30" fmla="*/ 21 w 95"/>
                <a:gd name="T31" fmla="*/ 82 h 90"/>
                <a:gd name="T32" fmla="*/ 13 w 95"/>
                <a:gd name="T33" fmla="*/ 74 h 90"/>
                <a:gd name="T34" fmla="*/ 6 w 95"/>
                <a:gd name="T35" fmla="*/ 63 h 90"/>
                <a:gd name="T36" fmla="*/ 0 w 95"/>
                <a:gd name="T37" fmla="*/ 47 h 90"/>
                <a:gd name="T38" fmla="*/ 0 w 95"/>
                <a:gd name="T39" fmla="*/ 30 h 90"/>
                <a:gd name="T40" fmla="*/ 6 w 95"/>
                <a:gd name="T41" fmla="*/ 14 h 90"/>
                <a:gd name="T42" fmla="*/ 10 w 95"/>
                <a:gd name="T43" fmla="*/ 10 h 90"/>
                <a:gd name="T44" fmla="*/ 15 w 95"/>
                <a:gd name="T45" fmla="*/ 7 h 90"/>
                <a:gd name="T46" fmla="*/ 21 w 95"/>
                <a:gd name="T47" fmla="*/ 7 h 90"/>
                <a:gd name="T48" fmla="*/ 26 w 95"/>
                <a:gd name="T49" fmla="*/ 5 h 90"/>
                <a:gd name="T50" fmla="*/ 30 w 95"/>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90"/>
                <a:gd name="T80" fmla="*/ 95 w 95"/>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90">
                  <a:moveTo>
                    <a:pt x="30" y="0"/>
                  </a:moveTo>
                  <a:lnTo>
                    <a:pt x="55" y="3"/>
                  </a:lnTo>
                  <a:lnTo>
                    <a:pt x="68" y="5"/>
                  </a:lnTo>
                  <a:lnTo>
                    <a:pt x="79" y="10"/>
                  </a:lnTo>
                  <a:lnTo>
                    <a:pt x="88" y="18"/>
                  </a:lnTo>
                  <a:lnTo>
                    <a:pt x="94" y="27"/>
                  </a:lnTo>
                  <a:lnTo>
                    <a:pt x="95" y="36"/>
                  </a:lnTo>
                  <a:lnTo>
                    <a:pt x="94" y="45"/>
                  </a:lnTo>
                  <a:lnTo>
                    <a:pt x="91" y="53"/>
                  </a:lnTo>
                  <a:lnTo>
                    <a:pt x="85" y="64"/>
                  </a:lnTo>
                  <a:lnTo>
                    <a:pt x="78" y="74"/>
                  </a:lnTo>
                  <a:lnTo>
                    <a:pt x="69" y="82"/>
                  </a:lnTo>
                  <a:lnTo>
                    <a:pt x="58" y="88"/>
                  </a:lnTo>
                  <a:lnTo>
                    <a:pt x="44" y="90"/>
                  </a:lnTo>
                  <a:lnTo>
                    <a:pt x="33" y="88"/>
                  </a:lnTo>
                  <a:lnTo>
                    <a:pt x="21" y="82"/>
                  </a:lnTo>
                  <a:lnTo>
                    <a:pt x="13" y="74"/>
                  </a:lnTo>
                  <a:lnTo>
                    <a:pt x="6" y="63"/>
                  </a:lnTo>
                  <a:lnTo>
                    <a:pt x="0" y="47"/>
                  </a:lnTo>
                  <a:lnTo>
                    <a:pt x="0" y="30"/>
                  </a:lnTo>
                  <a:lnTo>
                    <a:pt x="6" y="14"/>
                  </a:lnTo>
                  <a:lnTo>
                    <a:pt x="10" y="10"/>
                  </a:lnTo>
                  <a:lnTo>
                    <a:pt x="15" y="7"/>
                  </a:lnTo>
                  <a:lnTo>
                    <a:pt x="21" y="7"/>
                  </a:lnTo>
                  <a:lnTo>
                    <a:pt x="26" y="5"/>
                  </a:lnTo>
                  <a:lnTo>
                    <a:pt x="30" y="0"/>
                  </a:lnTo>
                  <a:close/>
                </a:path>
              </a:pathLst>
            </a:custGeom>
            <a:solidFill>
              <a:srgbClr val="FFFFFF"/>
            </a:solidFill>
            <a:ln w="0">
              <a:solidFill>
                <a:srgbClr val="FFFFFF"/>
              </a:solidFill>
              <a:prstDash val="solid"/>
              <a:round/>
              <a:headEnd/>
              <a:tailEnd/>
            </a:ln>
          </p:spPr>
          <p:txBody>
            <a:bodyPr/>
            <a:lstStyle/>
            <a:p>
              <a:endParaRPr lang="en-US"/>
            </a:p>
          </p:txBody>
        </p:sp>
        <p:sp>
          <p:nvSpPr>
            <p:cNvPr id="6198" name="Freeform 1085"/>
            <p:cNvSpPr>
              <a:spLocks/>
            </p:cNvSpPr>
            <p:nvPr/>
          </p:nvSpPr>
          <p:spPr bwMode="auto">
            <a:xfrm>
              <a:off x="4357" y="1901"/>
              <a:ext cx="7" cy="52"/>
            </a:xfrm>
            <a:custGeom>
              <a:avLst/>
              <a:gdLst>
                <a:gd name="T0" fmla="*/ 5 w 7"/>
                <a:gd name="T1" fmla="*/ 0 h 52"/>
                <a:gd name="T2" fmla="*/ 7 w 7"/>
                <a:gd name="T3" fmla="*/ 26 h 52"/>
                <a:gd name="T4" fmla="*/ 5 w 7"/>
                <a:gd name="T5" fmla="*/ 52 h 52"/>
                <a:gd name="T6" fmla="*/ 1 w 7"/>
                <a:gd name="T7" fmla="*/ 52 h 52"/>
                <a:gd name="T8" fmla="*/ 0 w 7"/>
                <a:gd name="T9" fmla="*/ 36 h 52"/>
                <a:gd name="T10" fmla="*/ 1 w 7"/>
                <a:gd name="T11" fmla="*/ 18 h 52"/>
                <a:gd name="T12" fmla="*/ 5 w 7"/>
                <a:gd name="T13" fmla="*/ 0 h 52"/>
                <a:gd name="T14" fmla="*/ 0 60000 65536"/>
                <a:gd name="T15" fmla="*/ 0 60000 65536"/>
                <a:gd name="T16" fmla="*/ 0 60000 65536"/>
                <a:gd name="T17" fmla="*/ 0 60000 65536"/>
                <a:gd name="T18" fmla="*/ 0 60000 65536"/>
                <a:gd name="T19" fmla="*/ 0 60000 65536"/>
                <a:gd name="T20" fmla="*/ 0 60000 65536"/>
                <a:gd name="T21" fmla="*/ 0 w 7"/>
                <a:gd name="T22" fmla="*/ 0 h 52"/>
                <a:gd name="T23" fmla="*/ 7 w 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2">
                  <a:moveTo>
                    <a:pt x="5" y="0"/>
                  </a:moveTo>
                  <a:lnTo>
                    <a:pt x="7" y="26"/>
                  </a:lnTo>
                  <a:lnTo>
                    <a:pt x="5" y="52"/>
                  </a:lnTo>
                  <a:lnTo>
                    <a:pt x="1" y="52"/>
                  </a:lnTo>
                  <a:lnTo>
                    <a:pt x="0" y="36"/>
                  </a:lnTo>
                  <a:lnTo>
                    <a:pt x="1" y="18"/>
                  </a:lnTo>
                  <a:lnTo>
                    <a:pt x="5" y="0"/>
                  </a:lnTo>
                  <a:close/>
                </a:path>
              </a:pathLst>
            </a:custGeom>
            <a:solidFill>
              <a:srgbClr val="FFFFFF"/>
            </a:solidFill>
            <a:ln w="0">
              <a:solidFill>
                <a:srgbClr val="FFFFFF"/>
              </a:solidFill>
              <a:prstDash val="solid"/>
              <a:round/>
              <a:headEnd/>
              <a:tailEnd/>
            </a:ln>
          </p:spPr>
          <p:txBody>
            <a:bodyPr/>
            <a:lstStyle/>
            <a:p>
              <a:endParaRPr lang="en-US"/>
            </a:p>
          </p:txBody>
        </p:sp>
        <p:sp>
          <p:nvSpPr>
            <p:cNvPr id="6199" name="Freeform 1086"/>
            <p:cNvSpPr>
              <a:spLocks/>
            </p:cNvSpPr>
            <p:nvPr/>
          </p:nvSpPr>
          <p:spPr bwMode="auto">
            <a:xfrm>
              <a:off x="4122" y="1908"/>
              <a:ext cx="71" cy="59"/>
            </a:xfrm>
            <a:custGeom>
              <a:avLst/>
              <a:gdLst>
                <a:gd name="T0" fmla="*/ 33 w 71"/>
                <a:gd name="T1" fmla="*/ 0 h 59"/>
                <a:gd name="T2" fmla="*/ 45 w 71"/>
                <a:gd name="T3" fmla="*/ 4 h 59"/>
                <a:gd name="T4" fmla="*/ 56 w 71"/>
                <a:gd name="T5" fmla="*/ 10 h 59"/>
                <a:gd name="T6" fmla="*/ 65 w 71"/>
                <a:gd name="T7" fmla="*/ 16 h 59"/>
                <a:gd name="T8" fmla="*/ 71 w 71"/>
                <a:gd name="T9" fmla="*/ 27 h 59"/>
                <a:gd name="T10" fmla="*/ 70 w 71"/>
                <a:gd name="T11" fmla="*/ 35 h 59"/>
                <a:gd name="T12" fmla="*/ 68 w 71"/>
                <a:gd name="T13" fmla="*/ 44 h 59"/>
                <a:gd name="T14" fmla="*/ 65 w 71"/>
                <a:gd name="T15" fmla="*/ 52 h 59"/>
                <a:gd name="T16" fmla="*/ 57 w 71"/>
                <a:gd name="T17" fmla="*/ 57 h 59"/>
                <a:gd name="T18" fmla="*/ 46 w 71"/>
                <a:gd name="T19" fmla="*/ 59 h 59"/>
                <a:gd name="T20" fmla="*/ 35 w 71"/>
                <a:gd name="T21" fmla="*/ 59 h 59"/>
                <a:gd name="T22" fmla="*/ 25 w 71"/>
                <a:gd name="T23" fmla="*/ 57 h 59"/>
                <a:gd name="T24" fmla="*/ 16 w 71"/>
                <a:gd name="T25" fmla="*/ 52 h 59"/>
                <a:gd name="T26" fmla="*/ 6 w 71"/>
                <a:gd name="T27" fmla="*/ 41 h 59"/>
                <a:gd name="T28" fmla="*/ 1 w 71"/>
                <a:gd name="T29" fmla="*/ 34 h 59"/>
                <a:gd name="T30" fmla="*/ 0 w 71"/>
                <a:gd name="T31" fmla="*/ 27 h 59"/>
                <a:gd name="T32" fmla="*/ 2 w 71"/>
                <a:gd name="T33" fmla="*/ 20 h 59"/>
                <a:gd name="T34" fmla="*/ 7 w 71"/>
                <a:gd name="T35" fmla="*/ 12 h 59"/>
                <a:gd name="T36" fmla="*/ 15 w 71"/>
                <a:gd name="T37" fmla="*/ 6 h 59"/>
                <a:gd name="T38" fmla="*/ 25 w 71"/>
                <a:gd name="T39" fmla="*/ 4 h 59"/>
                <a:gd name="T40" fmla="*/ 33 w 71"/>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59"/>
                <a:gd name="T65" fmla="*/ 71 w 7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59">
                  <a:moveTo>
                    <a:pt x="33" y="0"/>
                  </a:moveTo>
                  <a:lnTo>
                    <a:pt x="45" y="4"/>
                  </a:lnTo>
                  <a:lnTo>
                    <a:pt x="56" y="10"/>
                  </a:lnTo>
                  <a:lnTo>
                    <a:pt x="65" y="16"/>
                  </a:lnTo>
                  <a:lnTo>
                    <a:pt x="71" y="27"/>
                  </a:lnTo>
                  <a:lnTo>
                    <a:pt x="70" y="35"/>
                  </a:lnTo>
                  <a:lnTo>
                    <a:pt x="68" y="44"/>
                  </a:lnTo>
                  <a:lnTo>
                    <a:pt x="65" y="52"/>
                  </a:lnTo>
                  <a:lnTo>
                    <a:pt x="57" y="57"/>
                  </a:lnTo>
                  <a:lnTo>
                    <a:pt x="46" y="59"/>
                  </a:lnTo>
                  <a:lnTo>
                    <a:pt x="35" y="59"/>
                  </a:lnTo>
                  <a:lnTo>
                    <a:pt x="25" y="57"/>
                  </a:lnTo>
                  <a:lnTo>
                    <a:pt x="16" y="52"/>
                  </a:lnTo>
                  <a:lnTo>
                    <a:pt x="6" y="41"/>
                  </a:lnTo>
                  <a:lnTo>
                    <a:pt x="1" y="34"/>
                  </a:lnTo>
                  <a:lnTo>
                    <a:pt x="0" y="27"/>
                  </a:lnTo>
                  <a:lnTo>
                    <a:pt x="2" y="20"/>
                  </a:lnTo>
                  <a:lnTo>
                    <a:pt x="7" y="12"/>
                  </a:lnTo>
                  <a:lnTo>
                    <a:pt x="15" y="6"/>
                  </a:lnTo>
                  <a:lnTo>
                    <a:pt x="25" y="4"/>
                  </a:lnTo>
                  <a:lnTo>
                    <a:pt x="33" y="0"/>
                  </a:lnTo>
                  <a:close/>
                </a:path>
              </a:pathLst>
            </a:custGeom>
            <a:solidFill>
              <a:srgbClr val="000000"/>
            </a:solidFill>
            <a:ln w="0">
              <a:solidFill>
                <a:srgbClr val="000000"/>
              </a:solidFill>
              <a:prstDash val="solid"/>
              <a:round/>
              <a:headEnd/>
              <a:tailEnd/>
            </a:ln>
          </p:spPr>
          <p:txBody>
            <a:bodyPr/>
            <a:lstStyle/>
            <a:p>
              <a:endParaRPr lang="en-US"/>
            </a:p>
          </p:txBody>
        </p:sp>
        <p:sp>
          <p:nvSpPr>
            <p:cNvPr id="6200" name="Line 1087"/>
            <p:cNvSpPr>
              <a:spLocks noChangeShapeType="1"/>
            </p:cNvSpPr>
            <p:nvPr/>
          </p:nvSpPr>
          <p:spPr bwMode="auto">
            <a:xfrm flipH="1">
              <a:off x="4192" y="1935"/>
              <a:ext cx="1" cy="8"/>
            </a:xfrm>
            <a:prstGeom prst="line">
              <a:avLst/>
            </a:prstGeom>
            <a:noFill/>
            <a:ln w="7938">
              <a:solidFill>
                <a:srgbClr val="000000"/>
              </a:solidFill>
              <a:round/>
              <a:headEnd/>
              <a:tailEnd/>
            </a:ln>
          </p:spPr>
          <p:txBody>
            <a:bodyPr/>
            <a:lstStyle/>
            <a:p>
              <a:endParaRPr lang="en-US"/>
            </a:p>
          </p:txBody>
        </p:sp>
        <p:sp>
          <p:nvSpPr>
            <p:cNvPr id="6201" name="Line 1088"/>
            <p:cNvSpPr>
              <a:spLocks noChangeShapeType="1"/>
            </p:cNvSpPr>
            <p:nvPr/>
          </p:nvSpPr>
          <p:spPr bwMode="auto">
            <a:xfrm flipH="1">
              <a:off x="4190" y="1943"/>
              <a:ext cx="2" cy="9"/>
            </a:xfrm>
            <a:prstGeom prst="line">
              <a:avLst/>
            </a:prstGeom>
            <a:noFill/>
            <a:ln w="7938">
              <a:solidFill>
                <a:srgbClr val="000000"/>
              </a:solidFill>
              <a:round/>
              <a:headEnd/>
              <a:tailEnd/>
            </a:ln>
          </p:spPr>
          <p:txBody>
            <a:bodyPr/>
            <a:lstStyle/>
            <a:p>
              <a:endParaRPr lang="en-US"/>
            </a:p>
          </p:txBody>
        </p:sp>
        <p:sp>
          <p:nvSpPr>
            <p:cNvPr id="6202" name="Line 1089"/>
            <p:cNvSpPr>
              <a:spLocks noChangeShapeType="1"/>
            </p:cNvSpPr>
            <p:nvPr/>
          </p:nvSpPr>
          <p:spPr bwMode="auto">
            <a:xfrm flipH="1">
              <a:off x="4187" y="1952"/>
              <a:ext cx="3" cy="8"/>
            </a:xfrm>
            <a:prstGeom prst="line">
              <a:avLst/>
            </a:prstGeom>
            <a:noFill/>
            <a:ln w="7938">
              <a:solidFill>
                <a:srgbClr val="000000"/>
              </a:solidFill>
              <a:round/>
              <a:headEnd/>
              <a:tailEnd/>
            </a:ln>
          </p:spPr>
          <p:txBody>
            <a:bodyPr/>
            <a:lstStyle/>
            <a:p>
              <a:endParaRPr lang="en-US"/>
            </a:p>
          </p:txBody>
        </p:sp>
        <p:sp>
          <p:nvSpPr>
            <p:cNvPr id="6203" name="Line 1090"/>
            <p:cNvSpPr>
              <a:spLocks noChangeShapeType="1"/>
            </p:cNvSpPr>
            <p:nvPr/>
          </p:nvSpPr>
          <p:spPr bwMode="auto">
            <a:xfrm flipH="1">
              <a:off x="4179" y="1960"/>
              <a:ext cx="8" cy="5"/>
            </a:xfrm>
            <a:prstGeom prst="line">
              <a:avLst/>
            </a:prstGeom>
            <a:noFill/>
            <a:ln w="7938">
              <a:solidFill>
                <a:srgbClr val="000000"/>
              </a:solidFill>
              <a:round/>
              <a:headEnd/>
              <a:tailEnd/>
            </a:ln>
          </p:spPr>
          <p:txBody>
            <a:bodyPr/>
            <a:lstStyle/>
            <a:p>
              <a:endParaRPr lang="en-US"/>
            </a:p>
          </p:txBody>
        </p:sp>
        <p:sp>
          <p:nvSpPr>
            <p:cNvPr id="6204" name="Line 1091"/>
            <p:cNvSpPr>
              <a:spLocks noChangeShapeType="1"/>
            </p:cNvSpPr>
            <p:nvPr/>
          </p:nvSpPr>
          <p:spPr bwMode="auto">
            <a:xfrm flipH="1">
              <a:off x="4168" y="1965"/>
              <a:ext cx="11" cy="2"/>
            </a:xfrm>
            <a:prstGeom prst="line">
              <a:avLst/>
            </a:prstGeom>
            <a:noFill/>
            <a:ln w="7938">
              <a:solidFill>
                <a:srgbClr val="000000"/>
              </a:solidFill>
              <a:round/>
              <a:headEnd/>
              <a:tailEnd/>
            </a:ln>
          </p:spPr>
          <p:txBody>
            <a:bodyPr/>
            <a:lstStyle/>
            <a:p>
              <a:endParaRPr lang="en-US"/>
            </a:p>
          </p:txBody>
        </p:sp>
        <p:sp>
          <p:nvSpPr>
            <p:cNvPr id="6205" name="Line 1092"/>
            <p:cNvSpPr>
              <a:spLocks noChangeShapeType="1"/>
            </p:cNvSpPr>
            <p:nvPr/>
          </p:nvSpPr>
          <p:spPr bwMode="auto">
            <a:xfrm flipH="1">
              <a:off x="4157" y="1967"/>
              <a:ext cx="11" cy="0"/>
            </a:xfrm>
            <a:prstGeom prst="line">
              <a:avLst/>
            </a:prstGeom>
            <a:noFill/>
            <a:ln w="7938">
              <a:solidFill>
                <a:srgbClr val="000000"/>
              </a:solidFill>
              <a:round/>
              <a:headEnd/>
              <a:tailEnd/>
            </a:ln>
          </p:spPr>
          <p:txBody>
            <a:bodyPr/>
            <a:lstStyle/>
            <a:p>
              <a:endParaRPr lang="en-US"/>
            </a:p>
          </p:txBody>
        </p:sp>
        <p:sp>
          <p:nvSpPr>
            <p:cNvPr id="6206" name="Line 1093"/>
            <p:cNvSpPr>
              <a:spLocks noChangeShapeType="1"/>
            </p:cNvSpPr>
            <p:nvPr/>
          </p:nvSpPr>
          <p:spPr bwMode="auto">
            <a:xfrm flipH="1" flipV="1">
              <a:off x="4147" y="1965"/>
              <a:ext cx="10" cy="2"/>
            </a:xfrm>
            <a:prstGeom prst="line">
              <a:avLst/>
            </a:prstGeom>
            <a:noFill/>
            <a:ln w="7938">
              <a:solidFill>
                <a:srgbClr val="000000"/>
              </a:solidFill>
              <a:round/>
              <a:headEnd/>
              <a:tailEnd/>
            </a:ln>
          </p:spPr>
          <p:txBody>
            <a:bodyPr/>
            <a:lstStyle/>
            <a:p>
              <a:endParaRPr lang="en-US"/>
            </a:p>
          </p:txBody>
        </p:sp>
        <p:sp>
          <p:nvSpPr>
            <p:cNvPr id="6207" name="Line 1094"/>
            <p:cNvSpPr>
              <a:spLocks noChangeShapeType="1"/>
            </p:cNvSpPr>
            <p:nvPr/>
          </p:nvSpPr>
          <p:spPr bwMode="auto">
            <a:xfrm flipH="1" flipV="1">
              <a:off x="4138" y="1960"/>
              <a:ext cx="9" cy="5"/>
            </a:xfrm>
            <a:prstGeom prst="line">
              <a:avLst/>
            </a:prstGeom>
            <a:noFill/>
            <a:ln w="7938">
              <a:solidFill>
                <a:srgbClr val="000000"/>
              </a:solidFill>
              <a:round/>
              <a:headEnd/>
              <a:tailEnd/>
            </a:ln>
          </p:spPr>
          <p:txBody>
            <a:bodyPr/>
            <a:lstStyle/>
            <a:p>
              <a:endParaRPr lang="en-US"/>
            </a:p>
          </p:txBody>
        </p:sp>
        <p:sp>
          <p:nvSpPr>
            <p:cNvPr id="6208" name="Line 1095"/>
            <p:cNvSpPr>
              <a:spLocks noChangeShapeType="1"/>
            </p:cNvSpPr>
            <p:nvPr/>
          </p:nvSpPr>
          <p:spPr bwMode="auto">
            <a:xfrm flipH="1" flipV="1">
              <a:off x="4128" y="1949"/>
              <a:ext cx="10" cy="11"/>
            </a:xfrm>
            <a:prstGeom prst="line">
              <a:avLst/>
            </a:prstGeom>
            <a:noFill/>
            <a:ln w="7938">
              <a:solidFill>
                <a:srgbClr val="000000"/>
              </a:solidFill>
              <a:round/>
              <a:headEnd/>
              <a:tailEnd/>
            </a:ln>
          </p:spPr>
          <p:txBody>
            <a:bodyPr/>
            <a:lstStyle/>
            <a:p>
              <a:endParaRPr lang="en-US"/>
            </a:p>
          </p:txBody>
        </p:sp>
        <p:sp>
          <p:nvSpPr>
            <p:cNvPr id="6209" name="Line 1096"/>
            <p:cNvSpPr>
              <a:spLocks noChangeShapeType="1"/>
            </p:cNvSpPr>
            <p:nvPr/>
          </p:nvSpPr>
          <p:spPr bwMode="auto">
            <a:xfrm flipH="1" flipV="1">
              <a:off x="4123" y="1942"/>
              <a:ext cx="5" cy="7"/>
            </a:xfrm>
            <a:prstGeom prst="line">
              <a:avLst/>
            </a:prstGeom>
            <a:noFill/>
            <a:ln w="7938">
              <a:solidFill>
                <a:srgbClr val="000000"/>
              </a:solidFill>
              <a:round/>
              <a:headEnd/>
              <a:tailEnd/>
            </a:ln>
          </p:spPr>
          <p:txBody>
            <a:bodyPr/>
            <a:lstStyle/>
            <a:p>
              <a:endParaRPr lang="en-US"/>
            </a:p>
          </p:txBody>
        </p:sp>
        <p:sp>
          <p:nvSpPr>
            <p:cNvPr id="6210" name="Line 1097"/>
            <p:cNvSpPr>
              <a:spLocks noChangeShapeType="1"/>
            </p:cNvSpPr>
            <p:nvPr/>
          </p:nvSpPr>
          <p:spPr bwMode="auto">
            <a:xfrm flipH="1" flipV="1">
              <a:off x="4122" y="1935"/>
              <a:ext cx="1" cy="7"/>
            </a:xfrm>
            <a:prstGeom prst="line">
              <a:avLst/>
            </a:prstGeom>
            <a:noFill/>
            <a:ln w="7938">
              <a:solidFill>
                <a:srgbClr val="000000"/>
              </a:solidFill>
              <a:round/>
              <a:headEnd/>
              <a:tailEnd/>
            </a:ln>
          </p:spPr>
          <p:txBody>
            <a:bodyPr/>
            <a:lstStyle/>
            <a:p>
              <a:endParaRPr lang="en-US"/>
            </a:p>
          </p:txBody>
        </p:sp>
        <p:sp>
          <p:nvSpPr>
            <p:cNvPr id="6211" name="Line 1098"/>
            <p:cNvSpPr>
              <a:spLocks noChangeShapeType="1"/>
            </p:cNvSpPr>
            <p:nvPr/>
          </p:nvSpPr>
          <p:spPr bwMode="auto">
            <a:xfrm flipV="1">
              <a:off x="4122" y="1928"/>
              <a:ext cx="2" cy="7"/>
            </a:xfrm>
            <a:prstGeom prst="line">
              <a:avLst/>
            </a:prstGeom>
            <a:noFill/>
            <a:ln w="7938">
              <a:solidFill>
                <a:srgbClr val="000000"/>
              </a:solidFill>
              <a:round/>
              <a:headEnd/>
              <a:tailEnd/>
            </a:ln>
          </p:spPr>
          <p:txBody>
            <a:bodyPr/>
            <a:lstStyle/>
            <a:p>
              <a:endParaRPr lang="en-US"/>
            </a:p>
          </p:txBody>
        </p:sp>
        <p:sp>
          <p:nvSpPr>
            <p:cNvPr id="6212" name="Line 1099"/>
            <p:cNvSpPr>
              <a:spLocks noChangeShapeType="1"/>
            </p:cNvSpPr>
            <p:nvPr/>
          </p:nvSpPr>
          <p:spPr bwMode="auto">
            <a:xfrm flipV="1">
              <a:off x="4124" y="1920"/>
              <a:ext cx="5" cy="8"/>
            </a:xfrm>
            <a:prstGeom prst="line">
              <a:avLst/>
            </a:prstGeom>
            <a:noFill/>
            <a:ln w="7938">
              <a:solidFill>
                <a:srgbClr val="000000"/>
              </a:solidFill>
              <a:round/>
              <a:headEnd/>
              <a:tailEnd/>
            </a:ln>
          </p:spPr>
          <p:txBody>
            <a:bodyPr/>
            <a:lstStyle/>
            <a:p>
              <a:endParaRPr lang="en-US"/>
            </a:p>
          </p:txBody>
        </p:sp>
        <p:sp>
          <p:nvSpPr>
            <p:cNvPr id="6213" name="Line 1100"/>
            <p:cNvSpPr>
              <a:spLocks noChangeShapeType="1"/>
            </p:cNvSpPr>
            <p:nvPr/>
          </p:nvSpPr>
          <p:spPr bwMode="auto">
            <a:xfrm flipV="1">
              <a:off x="4129" y="1914"/>
              <a:ext cx="8" cy="6"/>
            </a:xfrm>
            <a:prstGeom prst="line">
              <a:avLst/>
            </a:prstGeom>
            <a:noFill/>
            <a:ln w="7938">
              <a:solidFill>
                <a:srgbClr val="000000"/>
              </a:solidFill>
              <a:round/>
              <a:headEnd/>
              <a:tailEnd/>
            </a:ln>
          </p:spPr>
          <p:txBody>
            <a:bodyPr/>
            <a:lstStyle/>
            <a:p>
              <a:endParaRPr lang="en-US"/>
            </a:p>
          </p:txBody>
        </p:sp>
        <p:sp>
          <p:nvSpPr>
            <p:cNvPr id="6214" name="Line 1101"/>
            <p:cNvSpPr>
              <a:spLocks noChangeShapeType="1"/>
            </p:cNvSpPr>
            <p:nvPr/>
          </p:nvSpPr>
          <p:spPr bwMode="auto">
            <a:xfrm flipV="1">
              <a:off x="4137" y="1912"/>
              <a:ext cx="10" cy="2"/>
            </a:xfrm>
            <a:prstGeom prst="line">
              <a:avLst/>
            </a:prstGeom>
            <a:noFill/>
            <a:ln w="7938">
              <a:solidFill>
                <a:srgbClr val="000000"/>
              </a:solidFill>
              <a:round/>
              <a:headEnd/>
              <a:tailEnd/>
            </a:ln>
          </p:spPr>
          <p:txBody>
            <a:bodyPr/>
            <a:lstStyle/>
            <a:p>
              <a:endParaRPr lang="en-US"/>
            </a:p>
          </p:txBody>
        </p:sp>
        <p:sp>
          <p:nvSpPr>
            <p:cNvPr id="6215" name="Line 1102"/>
            <p:cNvSpPr>
              <a:spLocks noChangeShapeType="1"/>
            </p:cNvSpPr>
            <p:nvPr/>
          </p:nvSpPr>
          <p:spPr bwMode="auto">
            <a:xfrm flipV="1">
              <a:off x="4147" y="1908"/>
              <a:ext cx="8" cy="4"/>
            </a:xfrm>
            <a:prstGeom prst="line">
              <a:avLst/>
            </a:prstGeom>
            <a:noFill/>
            <a:ln w="7938">
              <a:solidFill>
                <a:srgbClr val="000000"/>
              </a:solidFill>
              <a:round/>
              <a:headEnd/>
              <a:tailEnd/>
            </a:ln>
          </p:spPr>
          <p:txBody>
            <a:bodyPr/>
            <a:lstStyle/>
            <a:p>
              <a:endParaRPr lang="en-US"/>
            </a:p>
          </p:txBody>
        </p:sp>
        <p:sp>
          <p:nvSpPr>
            <p:cNvPr id="6216" name="Line 1103"/>
            <p:cNvSpPr>
              <a:spLocks noChangeShapeType="1"/>
            </p:cNvSpPr>
            <p:nvPr/>
          </p:nvSpPr>
          <p:spPr bwMode="auto">
            <a:xfrm>
              <a:off x="4155" y="1908"/>
              <a:ext cx="12" cy="4"/>
            </a:xfrm>
            <a:prstGeom prst="line">
              <a:avLst/>
            </a:prstGeom>
            <a:noFill/>
            <a:ln w="7938">
              <a:solidFill>
                <a:srgbClr val="000000"/>
              </a:solidFill>
              <a:round/>
              <a:headEnd/>
              <a:tailEnd/>
            </a:ln>
          </p:spPr>
          <p:txBody>
            <a:bodyPr/>
            <a:lstStyle/>
            <a:p>
              <a:endParaRPr lang="en-US"/>
            </a:p>
          </p:txBody>
        </p:sp>
        <p:sp>
          <p:nvSpPr>
            <p:cNvPr id="6217" name="Line 1104"/>
            <p:cNvSpPr>
              <a:spLocks noChangeShapeType="1"/>
            </p:cNvSpPr>
            <p:nvPr/>
          </p:nvSpPr>
          <p:spPr bwMode="auto">
            <a:xfrm>
              <a:off x="4167" y="1912"/>
              <a:ext cx="11" cy="6"/>
            </a:xfrm>
            <a:prstGeom prst="line">
              <a:avLst/>
            </a:prstGeom>
            <a:noFill/>
            <a:ln w="7938">
              <a:solidFill>
                <a:srgbClr val="000000"/>
              </a:solidFill>
              <a:round/>
              <a:headEnd/>
              <a:tailEnd/>
            </a:ln>
          </p:spPr>
          <p:txBody>
            <a:bodyPr/>
            <a:lstStyle/>
            <a:p>
              <a:endParaRPr lang="en-US"/>
            </a:p>
          </p:txBody>
        </p:sp>
        <p:sp>
          <p:nvSpPr>
            <p:cNvPr id="6218" name="Line 1105"/>
            <p:cNvSpPr>
              <a:spLocks noChangeShapeType="1"/>
            </p:cNvSpPr>
            <p:nvPr/>
          </p:nvSpPr>
          <p:spPr bwMode="auto">
            <a:xfrm>
              <a:off x="4178" y="1918"/>
              <a:ext cx="9" cy="6"/>
            </a:xfrm>
            <a:prstGeom prst="line">
              <a:avLst/>
            </a:prstGeom>
            <a:noFill/>
            <a:ln w="7938">
              <a:solidFill>
                <a:srgbClr val="000000"/>
              </a:solidFill>
              <a:round/>
              <a:headEnd/>
              <a:tailEnd/>
            </a:ln>
          </p:spPr>
          <p:txBody>
            <a:bodyPr/>
            <a:lstStyle/>
            <a:p>
              <a:endParaRPr lang="en-US"/>
            </a:p>
          </p:txBody>
        </p:sp>
        <p:sp>
          <p:nvSpPr>
            <p:cNvPr id="6219" name="Line 1106"/>
            <p:cNvSpPr>
              <a:spLocks noChangeShapeType="1"/>
            </p:cNvSpPr>
            <p:nvPr/>
          </p:nvSpPr>
          <p:spPr bwMode="auto">
            <a:xfrm>
              <a:off x="4187" y="1924"/>
              <a:ext cx="6" cy="11"/>
            </a:xfrm>
            <a:prstGeom prst="line">
              <a:avLst/>
            </a:prstGeom>
            <a:noFill/>
            <a:ln w="7938">
              <a:solidFill>
                <a:srgbClr val="000000"/>
              </a:solidFill>
              <a:round/>
              <a:headEnd/>
              <a:tailEnd/>
            </a:ln>
          </p:spPr>
          <p:txBody>
            <a:bodyPr/>
            <a:lstStyle/>
            <a:p>
              <a:endParaRPr lang="en-US"/>
            </a:p>
          </p:txBody>
        </p:sp>
        <p:sp>
          <p:nvSpPr>
            <p:cNvPr id="6220" name="Freeform 1107"/>
            <p:cNvSpPr>
              <a:spLocks/>
            </p:cNvSpPr>
            <p:nvPr/>
          </p:nvSpPr>
          <p:spPr bwMode="auto">
            <a:xfrm>
              <a:off x="3654" y="1912"/>
              <a:ext cx="141" cy="38"/>
            </a:xfrm>
            <a:custGeom>
              <a:avLst/>
              <a:gdLst>
                <a:gd name="T0" fmla="*/ 68 w 141"/>
                <a:gd name="T1" fmla="*/ 0 h 38"/>
                <a:gd name="T2" fmla="*/ 91 w 141"/>
                <a:gd name="T3" fmla="*/ 0 h 38"/>
                <a:gd name="T4" fmla="*/ 110 w 141"/>
                <a:gd name="T5" fmla="*/ 4 h 38"/>
                <a:gd name="T6" fmla="*/ 127 w 141"/>
                <a:gd name="T7" fmla="*/ 12 h 38"/>
                <a:gd name="T8" fmla="*/ 141 w 141"/>
                <a:gd name="T9" fmla="*/ 25 h 38"/>
                <a:gd name="T10" fmla="*/ 140 w 141"/>
                <a:gd name="T11" fmla="*/ 28 h 38"/>
                <a:gd name="T12" fmla="*/ 137 w 141"/>
                <a:gd name="T13" fmla="*/ 31 h 38"/>
                <a:gd name="T14" fmla="*/ 135 w 141"/>
                <a:gd name="T15" fmla="*/ 33 h 38"/>
                <a:gd name="T16" fmla="*/ 131 w 141"/>
                <a:gd name="T17" fmla="*/ 34 h 38"/>
                <a:gd name="T18" fmla="*/ 123 w 141"/>
                <a:gd name="T19" fmla="*/ 34 h 38"/>
                <a:gd name="T20" fmla="*/ 98 w 141"/>
                <a:gd name="T21" fmla="*/ 28 h 38"/>
                <a:gd name="T22" fmla="*/ 72 w 141"/>
                <a:gd name="T23" fmla="*/ 24 h 38"/>
                <a:gd name="T24" fmla="*/ 43 w 141"/>
                <a:gd name="T25" fmla="*/ 25 h 38"/>
                <a:gd name="T26" fmla="*/ 35 w 141"/>
                <a:gd name="T27" fmla="*/ 28 h 38"/>
                <a:gd name="T28" fmla="*/ 26 w 141"/>
                <a:gd name="T29" fmla="*/ 31 h 38"/>
                <a:gd name="T30" fmla="*/ 17 w 141"/>
                <a:gd name="T31" fmla="*/ 36 h 38"/>
                <a:gd name="T32" fmla="*/ 8 w 141"/>
                <a:gd name="T33" fmla="*/ 38 h 38"/>
                <a:gd name="T34" fmla="*/ 0 w 141"/>
                <a:gd name="T35" fmla="*/ 38 h 38"/>
                <a:gd name="T36" fmla="*/ 8 w 141"/>
                <a:gd name="T37" fmla="*/ 24 h 38"/>
                <a:gd name="T38" fmla="*/ 21 w 141"/>
                <a:gd name="T39" fmla="*/ 14 h 38"/>
                <a:gd name="T40" fmla="*/ 36 w 141"/>
                <a:gd name="T41" fmla="*/ 7 h 38"/>
                <a:gd name="T42" fmla="*/ 52 w 141"/>
                <a:gd name="T43" fmla="*/ 2 h 38"/>
                <a:gd name="T44" fmla="*/ 68 w 141"/>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1"/>
                <a:gd name="T70" fmla="*/ 0 h 38"/>
                <a:gd name="T71" fmla="*/ 141 w 141"/>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1" h="38">
                  <a:moveTo>
                    <a:pt x="68" y="0"/>
                  </a:moveTo>
                  <a:lnTo>
                    <a:pt x="91" y="0"/>
                  </a:lnTo>
                  <a:lnTo>
                    <a:pt x="110" y="4"/>
                  </a:lnTo>
                  <a:lnTo>
                    <a:pt x="127" y="12"/>
                  </a:lnTo>
                  <a:lnTo>
                    <a:pt x="141" y="25"/>
                  </a:lnTo>
                  <a:lnTo>
                    <a:pt x="140" y="28"/>
                  </a:lnTo>
                  <a:lnTo>
                    <a:pt x="137" y="31"/>
                  </a:lnTo>
                  <a:lnTo>
                    <a:pt x="135" y="33"/>
                  </a:lnTo>
                  <a:lnTo>
                    <a:pt x="131" y="34"/>
                  </a:lnTo>
                  <a:lnTo>
                    <a:pt x="123" y="34"/>
                  </a:lnTo>
                  <a:lnTo>
                    <a:pt x="98" y="28"/>
                  </a:lnTo>
                  <a:lnTo>
                    <a:pt x="72" y="24"/>
                  </a:lnTo>
                  <a:lnTo>
                    <a:pt x="43" y="25"/>
                  </a:lnTo>
                  <a:lnTo>
                    <a:pt x="35" y="28"/>
                  </a:lnTo>
                  <a:lnTo>
                    <a:pt x="26" y="31"/>
                  </a:lnTo>
                  <a:lnTo>
                    <a:pt x="17" y="36"/>
                  </a:lnTo>
                  <a:lnTo>
                    <a:pt x="8" y="38"/>
                  </a:lnTo>
                  <a:lnTo>
                    <a:pt x="0" y="38"/>
                  </a:lnTo>
                  <a:lnTo>
                    <a:pt x="8" y="24"/>
                  </a:lnTo>
                  <a:lnTo>
                    <a:pt x="21" y="14"/>
                  </a:lnTo>
                  <a:lnTo>
                    <a:pt x="36" y="7"/>
                  </a:lnTo>
                  <a:lnTo>
                    <a:pt x="52" y="2"/>
                  </a:lnTo>
                  <a:lnTo>
                    <a:pt x="68" y="0"/>
                  </a:lnTo>
                  <a:close/>
                </a:path>
              </a:pathLst>
            </a:custGeom>
            <a:solidFill>
              <a:srgbClr val="FFFFFF"/>
            </a:solidFill>
            <a:ln w="0">
              <a:solidFill>
                <a:srgbClr val="FFFFFF"/>
              </a:solidFill>
              <a:prstDash val="solid"/>
              <a:round/>
              <a:headEnd/>
              <a:tailEnd/>
            </a:ln>
          </p:spPr>
          <p:txBody>
            <a:bodyPr/>
            <a:lstStyle/>
            <a:p>
              <a:endParaRPr lang="en-US"/>
            </a:p>
          </p:txBody>
        </p:sp>
        <p:sp>
          <p:nvSpPr>
            <p:cNvPr id="6221" name="Freeform 1108"/>
            <p:cNvSpPr>
              <a:spLocks/>
            </p:cNvSpPr>
            <p:nvPr/>
          </p:nvSpPr>
          <p:spPr bwMode="auto">
            <a:xfrm>
              <a:off x="4379" y="1956"/>
              <a:ext cx="62" cy="54"/>
            </a:xfrm>
            <a:custGeom>
              <a:avLst/>
              <a:gdLst>
                <a:gd name="T0" fmla="*/ 28 w 62"/>
                <a:gd name="T1" fmla="*/ 0 h 54"/>
                <a:gd name="T2" fmla="*/ 40 w 62"/>
                <a:gd name="T3" fmla="*/ 1 h 54"/>
                <a:gd name="T4" fmla="*/ 50 w 62"/>
                <a:gd name="T5" fmla="*/ 7 h 54"/>
                <a:gd name="T6" fmla="*/ 57 w 62"/>
                <a:gd name="T7" fmla="*/ 16 h 54"/>
                <a:gd name="T8" fmla="*/ 62 w 62"/>
                <a:gd name="T9" fmla="*/ 32 h 54"/>
                <a:gd name="T10" fmla="*/ 60 w 62"/>
                <a:gd name="T11" fmla="*/ 40 h 54"/>
                <a:gd name="T12" fmla="*/ 57 w 62"/>
                <a:gd name="T13" fmla="*/ 46 h 54"/>
                <a:gd name="T14" fmla="*/ 50 w 62"/>
                <a:gd name="T15" fmla="*/ 49 h 54"/>
                <a:gd name="T16" fmla="*/ 35 w 62"/>
                <a:gd name="T17" fmla="*/ 54 h 54"/>
                <a:gd name="T18" fmla="*/ 22 w 62"/>
                <a:gd name="T19" fmla="*/ 52 h 54"/>
                <a:gd name="T20" fmla="*/ 10 w 62"/>
                <a:gd name="T21" fmla="*/ 45 h 54"/>
                <a:gd name="T22" fmla="*/ 0 w 62"/>
                <a:gd name="T23" fmla="*/ 37 h 54"/>
                <a:gd name="T24" fmla="*/ 2 w 62"/>
                <a:gd name="T25" fmla="*/ 24 h 54"/>
                <a:gd name="T26" fmla="*/ 7 w 62"/>
                <a:gd name="T27" fmla="*/ 12 h 54"/>
                <a:gd name="T28" fmla="*/ 17 w 62"/>
                <a:gd name="T29" fmla="*/ 4 h 54"/>
                <a:gd name="T30" fmla="*/ 28 w 62"/>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54"/>
                <a:gd name="T50" fmla="*/ 62 w 6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54">
                  <a:moveTo>
                    <a:pt x="28" y="0"/>
                  </a:moveTo>
                  <a:lnTo>
                    <a:pt x="40" y="1"/>
                  </a:lnTo>
                  <a:lnTo>
                    <a:pt x="50" y="7"/>
                  </a:lnTo>
                  <a:lnTo>
                    <a:pt x="57" y="16"/>
                  </a:lnTo>
                  <a:lnTo>
                    <a:pt x="62" y="32"/>
                  </a:lnTo>
                  <a:lnTo>
                    <a:pt x="60" y="40"/>
                  </a:lnTo>
                  <a:lnTo>
                    <a:pt x="57" y="46"/>
                  </a:lnTo>
                  <a:lnTo>
                    <a:pt x="50" y="49"/>
                  </a:lnTo>
                  <a:lnTo>
                    <a:pt x="35" y="54"/>
                  </a:lnTo>
                  <a:lnTo>
                    <a:pt x="22" y="52"/>
                  </a:lnTo>
                  <a:lnTo>
                    <a:pt x="10" y="45"/>
                  </a:lnTo>
                  <a:lnTo>
                    <a:pt x="0" y="37"/>
                  </a:lnTo>
                  <a:lnTo>
                    <a:pt x="2" y="24"/>
                  </a:lnTo>
                  <a:lnTo>
                    <a:pt x="7" y="12"/>
                  </a:lnTo>
                  <a:lnTo>
                    <a:pt x="17" y="4"/>
                  </a:lnTo>
                  <a:lnTo>
                    <a:pt x="28" y="0"/>
                  </a:lnTo>
                  <a:close/>
                </a:path>
              </a:pathLst>
            </a:custGeom>
            <a:solidFill>
              <a:srgbClr val="000000"/>
            </a:solidFill>
            <a:ln w="0">
              <a:solidFill>
                <a:srgbClr val="000000"/>
              </a:solidFill>
              <a:prstDash val="solid"/>
              <a:round/>
              <a:headEnd/>
              <a:tailEnd/>
            </a:ln>
          </p:spPr>
          <p:txBody>
            <a:bodyPr/>
            <a:lstStyle/>
            <a:p>
              <a:endParaRPr lang="en-US"/>
            </a:p>
          </p:txBody>
        </p:sp>
        <p:sp>
          <p:nvSpPr>
            <p:cNvPr id="6222" name="Line 1109"/>
            <p:cNvSpPr>
              <a:spLocks noChangeShapeType="1"/>
            </p:cNvSpPr>
            <p:nvPr/>
          </p:nvSpPr>
          <p:spPr bwMode="auto">
            <a:xfrm>
              <a:off x="4436" y="1972"/>
              <a:ext cx="5" cy="16"/>
            </a:xfrm>
            <a:prstGeom prst="line">
              <a:avLst/>
            </a:prstGeom>
            <a:noFill/>
            <a:ln w="7938">
              <a:solidFill>
                <a:srgbClr val="000000"/>
              </a:solidFill>
              <a:round/>
              <a:headEnd/>
              <a:tailEnd/>
            </a:ln>
          </p:spPr>
          <p:txBody>
            <a:bodyPr/>
            <a:lstStyle/>
            <a:p>
              <a:endParaRPr lang="en-US"/>
            </a:p>
          </p:txBody>
        </p:sp>
        <p:sp>
          <p:nvSpPr>
            <p:cNvPr id="6223" name="Line 1110"/>
            <p:cNvSpPr>
              <a:spLocks noChangeShapeType="1"/>
            </p:cNvSpPr>
            <p:nvPr/>
          </p:nvSpPr>
          <p:spPr bwMode="auto">
            <a:xfrm flipH="1">
              <a:off x="4439" y="1988"/>
              <a:ext cx="2" cy="8"/>
            </a:xfrm>
            <a:prstGeom prst="line">
              <a:avLst/>
            </a:prstGeom>
            <a:noFill/>
            <a:ln w="7938">
              <a:solidFill>
                <a:srgbClr val="000000"/>
              </a:solidFill>
              <a:round/>
              <a:headEnd/>
              <a:tailEnd/>
            </a:ln>
          </p:spPr>
          <p:txBody>
            <a:bodyPr/>
            <a:lstStyle/>
            <a:p>
              <a:endParaRPr lang="en-US"/>
            </a:p>
          </p:txBody>
        </p:sp>
        <p:sp>
          <p:nvSpPr>
            <p:cNvPr id="6224" name="Line 1111"/>
            <p:cNvSpPr>
              <a:spLocks noChangeShapeType="1"/>
            </p:cNvSpPr>
            <p:nvPr/>
          </p:nvSpPr>
          <p:spPr bwMode="auto">
            <a:xfrm flipH="1">
              <a:off x="4436" y="1996"/>
              <a:ext cx="3" cy="6"/>
            </a:xfrm>
            <a:prstGeom prst="line">
              <a:avLst/>
            </a:prstGeom>
            <a:noFill/>
            <a:ln w="7938">
              <a:solidFill>
                <a:srgbClr val="000000"/>
              </a:solidFill>
              <a:round/>
              <a:headEnd/>
              <a:tailEnd/>
            </a:ln>
          </p:spPr>
          <p:txBody>
            <a:bodyPr/>
            <a:lstStyle/>
            <a:p>
              <a:endParaRPr lang="en-US"/>
            </a:p>
          </p:txBody>
        </p:sp>
        <p:sp>
          <p:nvSpPr>
            <p:cNvPr id="6225" name="Line 1112"/>
            <p:cNvSpPr>
              <a:spLocks noChangeShapeType="1"/>
            </p:cNvSpPr>
            <p:nvPr/>
          </p:nvSpPr>
          <p:spPr bwMode="auto">
            <a:xfrm flipH="1">
              <a:off x="4429" y="2002"/>
              <a:ext cx="7" cy="3"/>
            </a:xfrm>
            <a:prstGeom prst="line">
              <a:avLst/>
            </a:prstGeom>
            <a:noFill/>
            <a:ln w="7938">
              <a:solidFill>
                <a:srgbClr val="000000"/>
              </a:solidFill>
              <a:round/>
              <a:headEnd/>
              <a:tailEnd/>
            </a:ln>
          </p:spPr>
          <p:txBody>
            <a:bodyPr/>
            <a:lstStyle/>
            <a:p>
              <a:endParaRPr lang="en-US"/>
            </a:p>
          </p:txBody>
        </p:sp>
        <p:sp>
          <p:nvSpPr>
            <p:cNvPr id="6226" name="Line 1113"/>
            <p:cNvSpPr>
              <a:spLocks noChangeShapeType="1"/>
            </p:cNvSpPr>
            <p:nvPr/>
          </p:nvSpPr>
          <p:spPr bwMode="auto">
            <a:xfrm flipH="1">
              <a:off x="4414" y="2005"/>
              <a:ext cx="15" cy="5"/>
            </a:xfrm>
            <a:prstGeom prst="line">
              <a:avLst/>
            </a:prstGeom>
            <a:noFill/>
            <a:ln w="7938">
              <a:solidFill>
                <a:srgbClr val="000000"/>
              </a:solidFill>
              <a:round/>
              <a:headEnd/>
              <a:tailEnd/>
            </a:ln>
          </p:spPr>
          <p:txBody>
            <a:bodyPr/>
            <a:lstStyle/>
            <a:p>
              <a:endParaRPr lang="en-US"/>
            </a:p>
          </p:txBody>
        </p:sp>
        <p:sp>
          <p:nvSpPr>
            <p:cNvPr id="6227" name="Line 1114"/>
            <p:cNvSpPr>
              <a:spLocks noChangeShapeType="1"/>
            </p:cNvSpPr>
            <p:nvPr/>
          </p:nvSpPr>
          <p:spPr bwMode="auto">
            <a:xfrm flipH="1" flipV="1">
              <a:off x="4401" y="2008"/>
              <a:ext cx="13" cy="2"/>
            </a:xfrm>
            <a:prstGeom prst="line">
              <a:avLst/>
            </a:prstGeom>
            <a:noFill/>
            <a:ln w="7938">
              <a:solidFill>
                <a:srgbClr val="000000"/>
              </a:solidFill>
              <a:round/>
              <a:headEnd/>
              <a:tailEnd/>
            </a:ln>
          </p:spPr>
          <p:txBody>
            <a:bodyPr/>
            <a:lstStyle/>
            <a:p>
              <a:endParaRPr lang="en-US"/>
            </a:p>
          </p:txBody>
        </p:sp>
        <p:sp>
          <p:nvSpPr>
            <p:cNvPr id="6228" name="Line 1115"/>
            <p:cNvSpPr>
              <a:spLocks noChangeShapeType="1"/>
            </p:cNvSpPr>
            <p:nvPr/>
          </p:nvSpPr>
          <p:spPr bwMode="auto">
            <a:xfrm flipH="1" flipV="1">
              <a:off x="4389" y="2001"/>
              <a:ext cx="12" cy="7"/>
            </a:xfrm>
            <a:prstGeom prst="line">
              <a:avLst/>
            </a:prstGeom>
            <a:noFill/>
            <a:ln w="7938">
              <a:solidFill>
                <a:srgbClr val="000000"/>
              </a:solidFill>
              <a:round/>
              <a:headEnd/>
              <a:tailEnd/>
            </a:ln>
          </p:spPr>
          <p:txBody>
            <a:bodyPr/>
            <a:lstStyle/>
            <a:p>
              <a:endParaRPr lang="en-US"/>
            </a:p>
          </p:txBody>
        </p:sp>
        <p:sp>
          <p:nvSpPr>
            <p:cNvPr id="6229" name="Line 1116"/>
            <p:cNvSpPr>
              <a:spLocks noChangeShapeType="1"/>
            </p:cNvSpPr>
            <p:nvPr/>
          </p:nvSpPr>
          <p:spPr bwMode="auto">
            <a:xfrm flipH="1" flipV="1">
              <a:off x="4379" y="1993"/>
              <a:ext cx="10" cy="8"/>
            </a:xfrm>
            <a:prstGeom prst="line">
              <a:avLst/>
            </a:prstGeom>
            <a:noFill/>
            <a:ln w="7938">
              <a:solidFill>
                <a:srgbClr val="000000"/>
              </a:solidFill>
              <a:round/>
              <a:headEnd/>
              <a:tailEnd/>
            </a:ln>
          </p:spPr>
          <p:txBody>
            <a:bodyPr/>
            <a:lstStyle/>
            <a:p>
              <a:endParaRPr lang="en-US"/>
            </a:p>
          </p:txBody>
        </p:sp>
        <p:sp>
          <p:nvSpPr>
            <p:cNvPr id="6230" name="Line 1117"/>
            <p:cNvSpPr>
              <a:spLocks noChangeShapeType="1"/>
            </p:cNvSpPr>
            <p:nvPr/>
          </p:nvSpPr>
          <p:spPr bwMode="auto">
            <a:xfrm flipV="1">
              <a:off x="4379" y="1980"/>
              <a:ext cx="2" cy="13"/>
            </a:xfrm>
            <a:prstGeom prst="line">
              <a:avLst/>
            </a:prstGeom>
            <a:noFill/>
            <a:ln w="7938">
              <a:solidFill>
                <a:srgbClr val="000000"/>
              </a:solidFill>
              <a:round/>
              <a:headEnd/>
              <a:tailEnd/>
            </a:ln>
          </p:spPr>
          <p:txBody>
            <a:bodyPr/>
            <a:lstStyle/>
            <a:p>
              <a:endParaRPr lang="en-US"/>
            </a:p>
          </p:txBody>
        </p:sp>
        <p:sp>
          <p:nvSpPr>
            <p:cNvPr id="6231" name="Line 1118"/>
            <p:cNvSpPr>
              <a:spLocks noChangeShapeType="1"/>
            </p:cNvSpPr>
            <p:nvPr/>
          </p:nvSpPr>
          <p:spPr bwMode="auto">
            <a:xfrm flipV="1">
              <a:off x="4381" y="1968"/>
              <a:ext cx="5" cy="12"/>
            </a:xfrm>
            <a:prstGeom prst="line">
              <a:avLst/>
            </a:prstGeom>
            <a:noFill/>
            <a:ln w="7938">
              <a:solidFill>
                <a:srgbClr val="000000"/>
              </a:solidFill>
              <a:round/>
              <a:headEnd/>
              <a:tailEnd/>
            </a:ln>
          </p:spPr>
          <p:txBody>
            <a:bodyPr/>
            <a:lstStyle/>
            <a:p>
              <a:endParaRPr lang="en-US"/>
            </a:p>
          </p:txBody>
        </p:sp>
        <p:sp>
          <p:nvSpPr>
            <p:cNvPr id="6232" name="Line 1119"/>
            <p:cNvSpPr>
              <a:spLocks noChangeShapeType="1"/>
            </p:cNvSpPr>
            <p:nvPr/>
          </p:nvSpPr>
          <p:spPr bwMode="auto">
            <a:xfrm flipV="1">
              <a:off x="4386" y="1960"/>
              <a:ext cx="10" cy="8"/>
            </a:xfrm>
            <a:prstGeom prst="line">
              <a:avLst/>
            </a:prstGeom>
            <a:noFill/>
            <a:ln w="7938">
              <a:solidFill>
                <a:srgbClr val="000000"/>
              </a:solidFill>
              <a:round/>
              <a:headEnd/>
              <a:tailEnd/>
            </a:ln>
          </p:spPr>
          <p:txBody>
            <a:bodyPr/>
            <a:lstStyle/>
            <a:p>
              <a:endParaRPr lang="en-US"/>
            </a:p>
          </p:txBody>
        </p:sp>
        <p:sp>
          <p:nvSpPr>
            <p:cNvPr id="6233" name="Line 1120"/>
            <p:cNvSpPr>
              <a:spLocks noChangeShapeType="1"/>
            </p:cNvSpPr>
            <p:nvPr/>
          </p:nvSpPr>
          <p:spPr bwMode="auto">
            <a:xfrm flipV="1">
              <a:off x="4396" y="1956"/>
              <a:ext cx="11" cy="4"/>
            </a:xfrm>
            <a:prstGeom prst="line">
              <a:avLst/>
            </a:prstGeom>
            <a:noFill/>
            <a:ln w="7938">
              <a:solidFill>
                <a:srgbClr val="000000"/>
              </a:solidFill>
              <a:round/>
              <a:headEnd/>
              <a:tailEnd/>
            </a:ln>
          </p:spPr>
          <p:txBody>
            <a:bodyPr/>
            <a:lstStyle/>
            <a:p>
              <a:endParaRPr lang="en-US"/>
            </a:p>
          </p:txBody>
        </p:sp>
        <p:sp>
          <p:nvSpPr>
            <p:cNvPr id="6234" name="Line 1121"/>
            <p:cNvSpPr>
              <a:spLocks noChangeShapeType="1"/>
            </p:cNvSpPr>
            <p:nvPr/>
          </p:nvSpPr>
          <p:spPr bwMode="auto">
            <a:xfrm>
              <a:off x="4407" y="1956"/>
              <a:ext cx="12" cy="1"/>
            </a:xfrm>
            <a:prstGeom prst="line">
              <a:avLst/>
            </a:prstGeom>
            <a:noFill/>
            <a:ln w="7938">
              <a:solidFill>
                <a:srgbClr val="000000"/>
              </a:solidFill>
              <a:round/>
              <a:headEnd/>
              <a:tailEnd/>
            </a:ln>
          </p:spPr>
          <p:txBody>
            <a:bodyPr/>
            <a:lstStyle/>
            <a:p>
              <a:endParaRPr lang="en-US"/>
            </a:p>
          </p:txBody>
        </p:sp>
        <p:sp>
          <p:nvSpPr>
            <p:cNvPr id="6235" name="Line 1122"/>
            <p:cNvSpPr>
              <a:spLocks noChangeShapeType="1"/>
            </p:cNvSpPr>
            <p:nvPr/>
          </p:nvSpPr>
          <p:spPr bwMode="auto">
            <a:xfrm>
              <a:off x="4419" y="1957"/>
              <a:ext cx="10" cy="6"/>
            </a:xfrm>
            <a:prstGeom prst="line">
              <a:avLst/>
            </a:prstGeom>
            <a:noFill/>
            <a:ln w="7938">
              <a:solidFill>
                <a:srgbClr val="000000"/>
              </a:solidFill>
              <a:round/>
              <a:headEnd/>
              <a:tailEnd/>
            </a:ln>
          </p:spPr>
          <p:txBody>
            <a:bodyPr/>
            <a:lstStyle/>
            <a:p>
              <a:endParaRPr lang="en-US"/>
            </a:p>
          </p:txBody>
        </p:sp>
        <p:sp>
          <p:nvSpPr>
            <p:cNvPr id="6236" name="Line 1123"/>
            <p:cNvSpPr>
              <a:spLocks noChangeShapeType="1"/>
            </p:cNvSpPr>
            <p:nvPr/>
          </p:nvSpPr>
          <p:spPr bwMode="auto">
            <a:xfrm>
              <a:off x="4429" y="1963"/>
              <a:ext cx="7" cy="9"/>
            </a:xfrm>
            <a:prstGeom prst="line">
              <a:avLst/>
            </a:prstGeom>
            <a:noFill/>
            <a:ln w="7938">
              <a:solidFill>
                <a:srgbClr val="000000"/>
              </a:solidFill>
              <a:round/>
              <a:headEnd/>
              <a:tailEnd/>
            </a:ln>
          </p:spPr>
          <p:txBody>
            <a:bodyPr/>
            <a:lstStyle/>
            <a:p>
              <a:endParaRPr lang="en-US"/>
            </a:p>
          </p:txBody>
        </p:sp>
        <p:sp>
          <p:nvSpPr>
            <p:cNvPr id="6237" name="Freeform 1124"/>
            <p:cNvSpPr>
              <a:spLocks/>
            </p:cNvSpPr>
            <p:nvPr/>
          </p:nvSpPr>
          <p:spPr bwMode="auto">
            <a:xfrm>
              <a:off x="4846" y="1996"/>
              <a:ext cx="185" cy="74"/>
            </a:xfrm>
            <a:custGeom>
              <a:avLst/>
              <a:gdLst>
                <a:gd name="T0" fmla="*/ 104 w 185"/>
                <a:gd name="T1" fmla="*/ 0 h 74"/>
                <a:gd name="T2" fmla="*/ 115 w 185"/>
                <a:gd name="T3" fmla="*/ 1 h 74"/>
                <a:gd name="T4" fmla="*/ 140 w 185"/>
                <a:gd name="T5" fmla="*/ 1 h 74"/>
                <a:gd name="T6" fmla="*/ 153 w 185"/>
                <a:gd name="T7" fmla="*/ 4 h 74"/>
                <a:gd name="T8" fmla="*/ 164 w 185"/>
                <a:gd name="T9" fmla="*/ 6 h 74"/>
                <a:gd name="T10" fmla="*/ 174 w 185"/>
                <a:gd name="T11" fmla="*/ 12 h 74"/>
                <a:gd name="T12" fmla="*/ 180 w 185"/>
                <a:gd name="T13" fmla="*/ 20 h 74"/>
                <a:gd name="T14" fmla="*/ 185 w 185"/>
                <a:gd name="T15" fmla="*/ 31 h 74"/>
                <a:gd name="T16" fmla="*/ 185 w 185"/>
                <a:gd name="T17" fmla="*/ 41 h 74"/>
                <a:gd name="T18" fmla="*/ 184 w 185"/>
                <a:gd name="T19" fmla="*/ 49 h 74"/>
                <a:gd name="T20" fmla="*/ 180 w 185"/>
                <a:gd name="T21" fmla="*/ 57 h 74"/>
                <a:gd name="T22" fmla="*/ 181 w 185"/>
                <a:gd name="T23" fmla="*/ 61 h 74"/>
                <a:gd name="T24" fmla="*/ 171 w 185"/>
                <a:gd name="T25" fmla="*/ 71 h 74"/>
                <a:gd name="T26" fmla="*/ 160 w 185"/>
                <a:gd name="T27" fmla="*/ 74 h 74"/>
                <a:gd name="T28" fmla="*/ 149 w 185"/>
                <a:gd name="T29" fmla="*/ 73 h 74"/>
                <a:gd name="T30" fmla="*/ 136 w 185"/>
                <a:gd name="T31" fmla="*/ 68 h 74"/>
                <a:gd name="T32" fmla="*/ 125 w 185"/>
                <a:gd name="T33" fmla="*/ 61 h 74"/>
                <a:gd name="T34" fmla="*/ 113 w 185"/>
                <a:gd name="T35" fmla="*/ 55 h 74"/>
                <a:gd name="T36" fmla="*/ 101 w 185"/>
                <a:gd name="T37" fmla="*/ 49 h 74"/>
                <a:gd name="T38" fmla="*/ 90 w 185"/>
                <a:gd name="T39" fmla="*/ 45 h 74"/>
                <a:gd name="T40" fmla="*/ 61 w 185"/>
                <a:gd name="T41" fmla="*/ 38 h 74"/>
                <a:gd name="T42" fmla="*/ 31 w 185"/>
                <a:gd name="T43" fmla="*/ 31 h 74"/>
                <a:gd name="T44" fmla="*/ 0 w 185"/>
                <a:gd name="T45" fmla="*/ 27 h 74"/>
                <a:gd name="T46" fmla="*/ 1 w 185"/>
                <a:gd name="T47" fmla="*/ 21 h 74"/>
                <a:gd name="T48" fmla="*/ 5 w 185"/>
                <a:gd name="T49" fmla="*/ 18 h 74"/>
                <a:gd name="T50" fmla="*/ 11 w 185"/>
                <a:gd name="T51" fmla="*/ 14 h 74"/>
                <a:gd name="T52" fmla="*/ 26 w 185"/>
                <a:gd name="T53" fmla="*/ 12 h 74"/>
                <a:gd name="T54" fmla="*/ 33 w 185"/>
                <a:gd name="T55" fmla="*/ 9 h 74"/>
                <a:gd name="T56" fmla="*/ 38 w 185"/>
                <a:gd name="T57" fmla="*/ 8 h 74"/>
                <a:gd name="T58" fmla="*/ 45 w 185"/>
                <a:gd name="T59" fmla="*/ 7 h 74"/>
                <a:gd name="T60" fmla="*/ 51 w 185"/>
                <a:gd name="T61" fmla="*/ 6 h 74"/>
                <a:gd name="T62" fmla="*/ 56 w 185"/>
                <a:gd name="T63" fmla="*/ 5 h 74"/>
                <a:gd name="T64" fmla="*/ 58 w 185"/>
                <a:gd name="T65" fmla="*/ 2 h 74"/>
                <a:gd name="T66" fmla="*/ 68 w 185"/>
                <a:gd name="T67" fmla="*/ 4 h 74"/>
                <a:gd name="T68" fmla="*/ 78 w 185"/>
                <a:gd name="T69" fmla="*/ 1 h 74"/>
                <a:gd name="T70" fmla="*/ 90 w 185"/>
                <a:gd name="T71" fmla="*/ 2 h 74"/>
                <a:gd name="T72" fmla="*/ 104 w 18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74"/>
                <a:gd name="T113" fmla="*/ 185 w 18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74">
                  <a:moveTo>
                    <a:pt x="104" y="0"/>
                  </a:moveTo>
                  <a:lnTo>
                    <a:pt x="115" y="1"/>
                  </a:lnTo>
                  <a:lnTo>
                    <a:pt x="140" y="1"/>
                  </a:lnTo>
                  <a:lnTo>
                    <a:pt x="153" y="4"/>
                  </a:lnTo>
                  <a:lnTo>
                    <a:pt x="164" y="6"/>
                  </a:lnTo>
                  <a:lnTo>
                    <a:pt x="174" y="12"/>
                  </a:lnTo>
                  <a:lnTo>
                    <a:pt x="180" y="20"/>
                  </a:lnTo>
                  <a:lnTo>
                    <a:pt x="185" y="31"/>
                  </a:lnTo>
                  <a:lnTo>
                    <a:pt x="185" y="41"/>
                  </a:lnTo>
                  <a:lnTo>
                    <a:pt x="184" y="49"/>
                  </a:lnTo>
                  <a:lnTo>
                    <a:pt x="180" y="57"/>
                  </a:lnTo>
                  <a:lnTo>
                    <a:pt x="181" y="61"/>
                  </a:lnTo>
                  <a:lnTo>
                    <a:pt x="171" y="71"/>
                  </a:lnTo>
                  <a:lnTo>
                    <a:pt x="160" y="74"/>
                  </a:lnTo>
                  <a:lnTo>
                    <a:pt x="149" y="73"/>
                  </a:lnTo>
                  <a:lnTo>
                    <a:pt x="136" y="68"/>
                  </a:lnTo>
                  <a:lnTo>
                    <a:pt x="125" y="61"/>
                  </a:lnTo>
                  <a:lnTo>
                    <a:pt x="113" y="55"/>
                  </a:lnTo>
                  <a:lnTo>
                    <a:pt x="101" y="49"/>
                  </a:lnTo>
                  <a:lnTo>
                    <a:pt x="90" y="45"/>
                  </a:lnTo>
                  <a:lnTo>
                    <a:pt x="61" y="38"/>
                  </a:lnTo>
                  <a:lnTo>
                    <a:pt x="31" y="31"/>
                  </a:lnTo>
                  <a:lnTo>
                    <a:pt x="0" y="27"/>
                  </a:lnTo>
                  <a:lnTo>
                    <a:pt x="1" y="21"/>
                  </a:lnTo>
                  <a:lnTo>
                    <a:pt x="5" y="18"/>
                  </a:lnTo>
                  <a:lnTo>
                    <a:pt x="11" y="14"/>
                  </a:lnTo>
                  <a:lnTo>
                    <a:pt x="26" y="12"/>
                  </a:lnTo>
                  <a:lnTo>
                    <a:pt x="33" y="9"/>
                  </a:lnTo>
                  <a:lnTo>
                    <a:pt x="38" y="8"/>
                  </a:lnTo>
                  <a:lnTo>
                    <a:pt x="45" y="7"/>
                  </a:lnTo>
                  <a:lnTo>
                    <a:pt x="51" y="6"/>
                  </a:lnTo>
                  <a:lnTo>
                    <a:pt x="56" y="5"/>
                  </a:lnTo>
                  <a:lnTo>
                    <a:pt x="58" y="2"/>
                  </a:lnTo>
                  <a:lnTo>
                    <a:pt x="68" y="4"/>
                  </a:lnTo>
                  <a:lnTo>
                    <a:pt x="78" y="1"/>
                  </a:lnTo>
                  <a:lnTo>
                    <a:pt x="90" y="2"/>
                  </a:lnTo>
                  <a:lnTo>
                    <a:pt x="104" y="0"/>
                  </a:lnTo>
                  <a:close/>
                </a:path>
              </a:pathLst>
            </a:custGeom>
            <a:solidFill>
              <a:srgbClr val="000000"/>
            </a:solidFill>
            <a:ln w="0">
              <a:solidFill>
                <a:srgbClr val="000000"/>
              </a:solidFill>
              <a:prstDash val="solid"/>
              <a:round/>
              <a:headEnd/>
              <a:tailEnd/>
            </a:ln>
          </p:spPr>
          <p:txBody>
            <a:bodyPr/>
            <a:lstStyle/>
            <a:p>
              <a:endParaRPr lang="en-US"/>
            </a:p>
          </p:txBody>
        </p:sp>
        <p:sp>
          <p:nvSpPr>
            <p:cNvPr id="6238" name="Line 1125"/>
            <p:cNvSpPr>
              <a:spLocks noChangeShapeType="1"/>
            </p:cNvSpPr>
            <p:nvPr/>
          </p:nvSpPr>
          <p:spPr bwMode="auto">
            <a:xfrm>
              <a:off x="5031" y="2027"/>
              <a:ext cx="0" cy="10"/>
            </a:xfrm>
            <a:prstGeom prst="line">
              <a:avLst/>
            </a:prstGeom>
            <a:noFill/>
            <a:ln w="7938">
              <a:solidFill>
                <a:srgbClr val="000000"/>
              </a:solidFill>
              <a:round/>
              <a:headEnd/>
              <a:tailEnd/>
            </a:ln>
          </p:spPr>
          <p:txBody>
            <a:bodyPr/>
            <a:lstStyle/>
            <a:p>
              <a:endParaRPr lang="en-US"/>
            </a:p>
          </p:txBody>
        </p:sp>
        <p:sp>
          <p:nvSpPr>
            <p:cNvPr id="6239" name="Line 1126"/>
            <p:cNvSpPr>
              <a:spLocks noChangeShapeType="1"/>
            </p:cNvSpPr>
            <p:nvPr/>
          </p:nvSpPr>
          <p:spPr bwMode="auto">
            <a:xfrm flipH="1">
              <a:off x="5030" y="2037"/>
              <a:ext cx="1" cy="8"/>
            </a:xfrm>
            <a:prstGeom prst="line">
              <a:avLst/>
            </a:prstGeom>
            <a:noFill/>
            <a:ln w="7938">
              <a:solidFill>
                <a:srgbClr val="000000"/>
              </a:solidFill>
              <a:round/>
              <a:headEnd/>
              <a:tailEnd/>
            </a:ln>
          </p:spPr>
          <p:txBody>
            <a:bodyPr/>
            <a:lstStyle/>
            <a:p>
              <a:endParaRPr lang="en-US"/>
            </a:p>
          </p:txBody>
        </p:sp>
        <p:sp>
          <p:nvSpPr>
            <p:cNvPr id="6240" name="Line 1127"/>
            <p:cNvSpPr>
              <a:spLocks noChangeShapeType="1"/>
            </p:cNvSpPr>
            <p:nvPr/>
          </p:nvSpPr>
          <p:spPr bwMode="auto">
            <a:xfrm flipH="1">
              <a:off x="5026" y="2045"/>
              <a:ext cx="4" cy="8"/>
            </a:xfrm>
            <a:prstGeom prst="line">
              <a:avLst/>
            </a:prstGeom>
            <a:noFill/>
            <a:ln w="7938">
              <a:solidFill>
                <a:srgbClr val="000000"/>
              </a:solidFill>
              <a:round/>
              <a:headEnd/>
              <a:tailEnd/>
            </a:ln>
          </p:spPr>
          <p:txBody>
            <a:bodyPr/>
            <a:lstStyle/>
            <a:p>
              <a:endParaRPr lang="en-US"/>
            </a:p>
          </p:txBody>
        </p:sp>
        <p:sp>
          <p:nvSpPr>
            <p:cNvPr id="6241" name="Line 1128"/>
            <p:cNvSpPr>
              <a:spLocks noChangeShapeType="1"/>
            </p:cNvSpPr>
            <p:nvPr/>
          </p:nvSpPr>
          <p:spPr bwMode="auto">
            <a:xfrm>
              <a:off x="5026" y="2053"/>
              <a:ext cx="1" cy="4"/>
            </a:xfrm>
            <a:prstGeom prst="line">
              <a:avLst/>
            </a:prstGeom>
            <a:noFill/>
            <a:ln w="7938">
              <a:solidFill>
                <a:srgbClr val="000000"/>
              </a:solidFill>
              <a:round/>
              <a:headEnd/>
              <a:tailEnd/>
            </a:ln>
          </p:spPr>
          <p:txBody>
            <a:bodyPr/>
            <a:lstStyle/>
            <a:p>
              <a:endParaRPr lang="en-US"/>
            </a:p>
          </p:txBody>
        </p:sp>
        <p:sp>
          <p:nvSpPr>
            <p:cNvPr id="6242" name="Line 1129"/>
            <p:cNvSpPr>
              <a:spLocks noChangeShapeType="1"/>
            </p:cNvSpPr>
            <p:nvPr/>
          </p:nvSpPr>
          <p:spPr bwMode="auto">
            <a:xfrm flipH="1">
              <a:off x="5017" y="2057"/>
              <a:ext cx="10" cy="10"/>
            </a:xfrm>
            <a:prstGeom prst="line">
              <a:avLst/>
            </a:prstGeom>
            <a:noFill/>
            <a:ln w="7938">
              <a:solidFill>
                <a:srgbClr val="000000"/>
              </a:solidFill>
              <a:round/>
              <a:headEnd/>
              <a:tailEnd/>
            </a:ln>
          </p:spPr>
          <p:txBody>
            <a:bodyPr/>
            <a:lstStyle/>
            <a:p>
              <a:endParaRPr lang="en-US"/>
            </a:p>
          </p:txBody>
        </p:sp>
        <p:sp>
          <p:nvSpPr>
            <p:cNvPr id="6243" name="Line 1130"/>
            <p:cNvSpPr>
              <a:spLocks noChangeShapeType="1"/>
            </p:cNvSpPr>
            <p:nvPr/>
          </p:nvSpPr>
          <p:spPr bwMode="auto">
            <a:xfrm flipH="1">
              <a:off x="5006" y="2067"/>
              <a:ext cx="11" cy="3"/>
            </a:xfrm>
            <a:prstGeom prst="line">
              <a:avLst/>
            </a:prstGeom>
            <a:noFill/>
            <a:ln w="7938">
              <a:solidFill>
                <a:srgbClr val="000000"/>
              </a:solidFill>
              <a:round/>
              <a:headEnd/>
              <a:tailEnd/>
            </a:ln>
          </p:spPr>
          <p:txBody>
            <a:bodyPr/>
            <a:lstStyle/>
            <a:p>
              <a:endParaRPr lang="en-US"/>
            </a:p>
          </p:txBody>
        </p:sp>
        <p:sp>
          <p:nvSpPr>
            <p:cNvPr id="6244" name="Line 1131"/>
            <p:cNvSpPr>
              <a:spLocks noChangeShapeType="1"/>
            </p:cNvSpPr>
            <p:nvPr/>
          </p:nvSpPr>
          <p:spPr bwMode="auto">
            <a:xfrm flipH="1" flipV="1">
              <a:off x="4995" y="2069"/>
              <a:ext cx="11" cy="1"/>
            </a:xfrm>
            <a:prstGeom prst="line">
              <a:avLst/>
            </a:prstGeom>
            <a:noFill/>
            <a:ln w="7938">
              <a:solidFill>
                <a:srgbClr val="000000"/>
              </a:solidFill>
              <a:round/>
              <a:headEnd/>
              <a:tailEnd/>
            </a:ln>
          </p:spPr>
          <p:txBody>
            <a:bodyPr/>
            <a:lstStyle/>
            <a:p>
              <a:endParaRPr lang="en-US"/>
            </a:p>
          </p:txBody>
        </p:sp>
        <p:sp>
          <p:nvSpPr>
            <p:cNvPr id="6245" name="Line 1132"/>
            <p:cNvSpPr>
              <a:spLocks noChangeShapeType="1"/>
            </p:cNvSpPr>
            <p:nvPr/>
          </p:nvSpPr>
          <p:spPr bwMode="auto">
            <a:xfrm flipH="1" flipV="1">
              <a:off x="4982" y="2064"/>
              <a:ext cx="13" cy="5"/>
            </a:xfrm>
            <a:prstGeom prst="line">
              <a:avLst/>
            </a:prstGeom>
            <a:noFill/>
            <a:ln w="7938">
              <a:solidFill>
                <a:srgbClr val="000000"/>
              </a:solidFill>
              <a:round/>
              <a:headEnd/>
              <a:tailEnd/>
            </a:ln>
          </p:spPr>
          <p:txBody>
            <a:bodyPr/>
            <a:lstStyle/>
            <a:p>
              <a:endParaRPr lang="en-US"/>
            </a:p>
          </p:txBody>
        </p:sp>
        <p:sp>
          <p:nvSpPr>
            <p:cNvPr id="6246" name="Line 1133"/>
            <p:cNvSpPr>
              <a:spLocks noChangeShapeType="1"/>
            </p:cNvSpPr>
            <p:nvPr/>
          </p:nvSpPr>
          <p:spPr bwMode="auto">
            <a:xfrm flipH="1" flipV="1">
              <a:off x="4971" y="2057"/>
              <a:ext cx="11" cy="7"/>
            </a:xfrm>
            <a:prstGeom prst="line">
              <a:avLst/>
            </a:prstGeom>
            <a:noFill/>
            <a:ln w="7938">
              <a:solidFill>
                <a:srgbClr val="000000"/>
              </a:solidFill>
              <a:round/>
              <a:headEnd/>
              <a:tailEnd/>
            </a:ln>
          </p:spPr>
          <p:txBody>
            <a:bodyPr/>
            <a:lstStyle/>
            <a:p>
              <a:endParaRPr lang="en-US"/>
            </a:p>
          </p:txBody>
        </p:sp>
        <p:sp>
          <p:nvSpPr>
            <p:cNvPr id="6247" name="Line 1134"/>
            <p:cNvSpPr>
              <a:spLocks noChangeShapeType="1"/>
            </p:cNvSpPr>
            <p:nvPr/>
          </p:nvSpPr>
          <p:spPr bwMode="auto">
            <a:xfrm flipH="1" flipV="1">
              <a:off x="4959" y="2051"/>
              <a:ext cx="12" cy="6"/>
            </a:xfrm>
            <a:prstGeom prst="line">
              <a:avLst/>
            </a:prstGeom>
            <a:noFill/>
            <a:ln w="7938">
              <a:solidFill>
                <a:srgbClr val="000000"/>
              </a:solidFill>
              <a:round/>
              <a:headEnd/>
              <a:tailEnd/>
            </a:ln>
          </p:spPr>
          <p:txBody>
            <a:bodyPr/>
            <a:lstStyle/>
            <a:p>
              <a:endParaRPr lang="en-US"/>
            </a:p>
          </p:txBody>
        </p:sp>
        <p:sp>
          <p:nvSpPr>
            <p:cNvPr id="6248" name="Line 1135"/>
            <p:cNvSpPr>
              <a:spLocks noChangeShapeType="1"/>
            </p:cNvSpPr>
            <p:nvPr/>
          </p:nvSpPr>
          <p:spPr bwMode="auto">
            <a:xfrm flipH="1" flipV="1">
              <a:off x="4947" y="2045"/>
              <a:ext cx="12" cy="6"/>
            </a:xfrm>
            <a:prstGeom prst="line">
              <a:avLst/>
            </a:prstGeom>
            <a:noFill/>
            <a:ln w="7938">
              <a:solidFill>
                <a:srgbClr val="000000"/>
              </a:solidFill>
              <a:round/>
              <a:headEnd/>
              <a:tailEnd/>
            </a:ln>
          </p:spPr>
          <p:txBody>
            <a:bodyPr/>
            <a:lstStyle/>
            <a:p>
              <a:endParaRPr lang="en-US"/>
            </a:p>
          </p:txBody>
        </p:sp>
        <p:sp>
          <p:nvSpPr>
            <p:cNvPr id="6249" name="Line 1136"/>
            <p:cNvSpPr>
              <a:spLocks noChangeShapeType="1"/>
            </p:cNvSpPr>
            <p:nvPr/>
          </p:nvSpPr>
          <p:spPr bwMode="auto">
            <a:xfrm flipH="1" flipV="1">
              <a:off x="4936" y="2041"/>
              <a:ext cx="11" cy="4"/>
            </a:xfrm>
            <a:prstGeom prst="line">
              <a:avLst/>
            </a:prstGeom>
            <a:noFill/>
            <a:ln w="7938">
              <a:solidFill>
                <a:srgbClr val="000000"/>
              </a:solidFill>
              <a:round/>
              <a:headEnd/>
              <a:tailEnd/>
            </a:ln>
          </p:spPr>
          <p:txBody>
            <a:bodyPr/>
            <a:lstStyle/>
            <a:p>
              <a:endParaRPr lang="en-US"/>
            </a:p>
          </p:txBody>
        </p:sp>
        <p:sp>
          <p:nvSpPr>
            <p:cNvPr id="6250" name="Line 1137"/>
            <p:cNvSpPr>
              <a:spLocks noChangeShapeType="1"/>
            </p:cNvSpPr>
            <p:nvPr/>
          </p:nvSpPr>
          <p:spPr bwMode="auto">
            <a:xfrm flipH="1" flipV="1">
              <a:off x="4907" y="2034"/>
              <a:ext cx="29" cy="7"/>
            </a:xfrm>
            <a:prstGeom prst="line">
              <a:avLst/>
            </a:prstGeom>
            <a:noFill/>
            <a:ln w="7938">
              <a:solidFill>
                <a:srgbClr val="000000"/>
              </a:solidFill>
              <a:round/>
              <a:headEnd/>
              <a:tailEnd/>
            </a:ln>
          </p:spPr>
          <p:txBody>
            <a:bodyPr/>
            <a:lstStyle/>
            <a:p>
              <a:endParaRPr lang="en-US"/>
            </a:p>
          </p:txBody>
        </p:sp>
        <p:sp>
          <p:nvSpPr>
            <p:cNvPr id="6251" name="Line 1138"/>
            <p:cNvSpPr>
              <a:spLocks noChangeShapeType="1"/>
            </p:cNvSpPr>
            <p:nvPr/>
          </p:nvSpPr>
          <p:spPr bwMode="auto">
            <a:xfrm flipH="1" flipV="1">
              <a:off x="4877" y="2027"/>
              <a:ext cx="30" cy="7"/>
            </a:xfrm>
            <a:prstGeom prst="line">
              <a:avLst/>
            </a:prstGeom>
            <a:noFill/>
            <a:ln w="7938">
              <a:solidFill>
                <a:srgbClr val="000000"/>
              </a:solidFill>
              <a:round/>
              <a:headEnd/>
              <a:tailEnd/>
            </a:ln>
          </p:spPr>
          <p:txBody>
            <a:bodyPr/>
            <a:lstStyle/>
            <a:p>
              <a:endParaRPr lang="en-US"/>
            </a:p>
          </p:txBody>
        </p:sp>
        <p:sp>
          <p:nvSpPr>
            <p:cNvPr id="6252" name="Line 1139"/>
            <p:cNvSpPr>
              <a:spLocks noChangeShapeType="1"/>
            </p:cNvSpPr>
            <p:nvPr/>
          </p:nvSpPr>
          <p:spPr bwMode="auto">
            <a:xfrm flipH="1" flipV="1">
              <a:off x="4846" y="2023"/>
              <a:ext cx="31" cy="4"/>
            </a:xfrm>
            <a:prstGeom prst="line">
              <a:avLst/>
            </a:prstGeom>
            <a:noFill/>
            <a:ln w="7938">
              <a:solidFill>
                <a:srgbClr val="000000"/>
              </a:solidFill>
              <a:round/>
              <a:headEnd/>
              <a:tailEnd/>
            </a:ln>
          </p:spPr>
          <p:txBody>
            <a:bodyPr/>
            <a:lstStyle/>
            <a:p>
              <a:endParaRPr lang="en-US"/>
            </a:p>
          </p:txBody>
        </p:sp>
        <p:sp>
          <p:nvSpPr>
            <p:cNvPr id="6253" name="Line 1140"/>
            <p:cNvSpPr>
              <a:spLocks noChangeShapeType="1"/>
            </p:cNvSpPr>
            <p:nvPr/>
          </p:nvSpPr>
          <p:spPr bwMode="auto">
            <a:xfrm flipV="1">
              <a:off x="4846" y="2017"/>
              <a:ext cx="1" cy="6"/>
            </a:xfrm>
            <a:prstGeom prst="line">
              <a:avLst/>
            </a:prstGeom>
            <a:noFill/>
            <a:ln w="7938">
              <a:solidFill>
                <a:srgbClr val="000000"/>
              </a:solidFill>
              <a:round/>
              <a:headEnd/>
              <a:tailEnd/>
            </a:ln>
          </p:spPr>
          <p:txBody>
            <a:bodyPr/>
            <a:lstStyle/>
            <a:p>
              <a:endParaRPr lang="en-US"/>
            </a:p>
          </p:txBody>
        </p:sp>
        <p:sp>
          <p:nvSpPr>
            <p:cNvPr id="6254" name="Line 1141"/>
            <p:cNvSpPr>
              <a:spLocks noChangeShapeType="1"/>
            </p:cNvSpPr>
            <p:nvPr/>
          </p:nvSpPr>
          <p:spPr bwMode="auto">
            <a:xfrm flipV="1">
              <a:off x="4847" y="2014"/>
              <a:ext cx="4" cy="3"/>
            </a:xfrm>
            <a:prstGeom prst="line">
              <a:avLst/>
            </a:prstGeom>
            <a:noFill/>
            <a:ln w="7938">
              <a:solidFill>
                <a:srgbClr val="000000"/>
              </a:solidFill>
              <a:round/>
              <a:headEnd/>
              <a:tailEnd/>
            </a:ln>
          </p:spPr>
          <p:txBody>
            <a:bodyPr/>
            <a:lstStyle/>
            <a:p>
              <a:endParaRPr lang="en-US"/>
            </a:p>
          </p:txBody>
        </p:sp>
        <p:sp>
          <p:nvSpPr>
            <p:cNvPr id="6255" name="Line 1142"/>
            <p:cNvSpPr>
              <a:spLocks noChangeShapeType="1"/>
            </p:cNvSpPr>
            <p:nvPr/>
          </p:nvSpPr>
          <p:spPr bwMode="auto">
            <a:xfrm flipV="1">
              <a:off x="4851" y="2010"/>
              <a:ext cx="6" cy="4"/>
            </a:xfrm>
            <a:prstGeom prst="line">
              <a:avLst/>
            </a:prstGeom>
            <a:noFill/>
            <a:ln w="7938">
              <a:solidFill>
                <a:srgbClr val="000000"/>
              </a:solidFill>
              <a:round/>
              <a:headEnd/>
              <a:tailEnd/>
            </a:ln>
          </p:spPr>
          <p:txBody>
            <a:bodyPr/>
            <a:lstStyle/>
            <a:p>
              <a:endParaRPr lang="en-US"/>
            </a:p>
          </p:txBody>
        </p:sp>
        <p:sp>
          <p:nvSpPr>
            <p:cNvPr id="6256" name="Line 1143"/>
            <p:cNvSpPr>
              <a:spLocks noChangeShapeType="1"/>
            </p:cNvSpPr>
            <p:nvPr/>
          </p:nvSpPr>
          <p:spPr bwMode="auto">
            <a:xfrm flipV="1">
              <a:off x="4857" y="2008"/>
              <a:ext cx="15" cy="2"/>
            </a:xfrm>
            <a:prstGeom prst="line">
              <a:avLst/>
            </a:prstGeom>
            <a:noFill/>
            <a:ln w="7938">
              <a:solidFill>
                <a:srgbClr val="000000"/>
              </a:solidFill>
              <a:round/>
              <a:headEnd/>
              <a:tailEnd/>
            </a:ln>
          </p:spPr>
          <p:txBody>
            <a:bodyPr/>
            <a:lstStyle/>
            <a:p>
              <a:endParaRPr lang="en-US"/>
            </a:p>
          </p:txBody>
        </p:sp>
        <p:sp>
          <p:nvSpPr>
            <p:cNvPr id="6257" name="Line 1144"/>
            <p:cNvSpPr>
              <a:spLocks noChangeShapeType="1"/>
            </p:cNvSpPr>
            <p:nvPr/>
          </p:nvSpPr>
          <p:spPr bwMode="auto">
            <a:xfrm flipV="1">
              <a:off x="4872" y="2005"/>
              <a:ext cx="7" cy="3"/>
            </a:xfrm>
            <a:prstGeom prst="line">
              <a:avLst/>
            </a:prstGeom>
            <a:noFill/>
            <a:ln w="7938">
              <a:solidFill>
                <a:srgbClr val="000000"/>
              </a:solidFill>
              <a:round/>
              <a:headEnd/>
              <a:tailEnd/>
            </a:ln>
          </p:spPr>
          <p:txBody>
            <a:bodyPr/>
            <a:lstStyle/>
            <a:p>
              <a:endParaRPr lang="en-US"/>
            </a:p>
          </p:txBody>
        </p:sp>
        <p:sp>
          <p:nvSpPr>
            <p:cNvPr id="6258" name="Line 1145"/>
            <p:cNvSpPr>
              <a:spLocks noChangeShapeType="1"/>
            </p:cNvSpPr>
            <p:nvPr/>
          </p:nvSpPr>
          <p:spPr bwMode="auto">
            <a:xfrm flipV="1">
              <a:off x="4879" y="2004"/>
              <a:ext cx="5" cy="1"/>
            </a:xfrm>
            <a:prstGeom prst="line">
              <a:avLst/>
            </a:prstGeom>
            <a:noFill/>
            <a:ln w="7938">
              <a:solidFill>
                <a:srgbClr val="000000"/>
              </a:solidFill>
              <a:round/>
              <a:headEnd/>
              <a:tailEnd/>
            </a:ln>
          </p:spPr>
          <p:txBody>
            <a:bodyPr/>
            <a:lstStyle/>
            <a:p>
              <a:endParaRPr lang="en-US"/>
            </a:p>
          </p:txBody>
        </p:sp>
        <p:sp>
          <p:nvSpPr>
            <p:cNvPr id="6259" name="Line 1146"/>
            <p:cNvSpPr>
              <a:spLocks noChangeShapeType="1"/>
            </p:cNvSpPr>
            <p:nvPr/>
          </p:nvSpPr>
          <p:spPr bwMode="auto">
            <a:xfrm flipV="1">
              <a:off x="4884" y="2003"/>
              <a:ext cx="7" cy="1"/>
            </a:xfrm>
            <a:prstGeom prst="line">
              <a:avLst/>
            </a:prstGeom>
            <a:noFill/>
            <a:ln w="7938">
              <a:solidFill>
                <a:srgbClr val="000000"/>
              </a:solidFill>
              <a:round/>
              <a:headEnd/>
              <a:tailEnd/>
            </a:ln>
          </p:spPr>
          <p:txBody>
            <a:bodyPr/>
            <a:lstStyle/>
            <a:p>
              <a:endParaRPr lang="en-US"/>
            </a:p>
          </p:txBody>
        </p:sp>
        <p:sp>
          <p:nvSpPr>
            <p:cNvPr id="6260" name="Line 1147"/>
            <p:cNvSpPr>
              <a:spLocks noChangeShapeType="1"/>
            </p:cNvSpPr>
            <p:nvPr/>
          </p:nvSpPr>
          <p:spPr bwMode="auto">
            <a:xfrm flipV="1">
              <a:off x="4891" y="2002"/>
              <a:ext cx="6" cy="1"/>
            </a:xfrm>
            <a:prstGeom prst="line">
              <a:avLst/>
            </a:prstGeom>
            <a:noFill/>
            <a:ln w="7938">
              <a:solidFill>
                <a:srgbClr val="000000"/>
              </a:solidFill>
              <a:round/>
              <a:headEnd/>
              <a:tailEnd/>
            </a:ln>
          </p:spPr>
          <p:txBody>
            <a:bodyPr/>
            <a:lstStyle/>
            <a:p>
              <a:endParaRPr lang="en-US"/>
            </a:p>
          </p:txBody>
        </p:sp>
        <p:sp>
          <p:nvSpPr>
            <p:cNvPr id="6261" name="Line 1148"/>
            <p:cNvSpPr>
              <a:spLocks noChangeShapeType="1"/>
            </p:cNvSpPr>
            <p:nvPr/>
          </p:nvSpPr>
          <p:spPr bwMode="auto">
            <a:xfrm flipV="1">
              <a:off x="4897" y="2001"/>
              <a:ext cx="5" cy="1"/>
            </a:xfrm>
            <a:prstGeom prst="line">
              <a:avLst/>
            </a:prstGeom>
            <a:noFill/>
            <a:ln w="7938">
              <a:solidFill>
                <a:srgbClr val="000000"/>
              </a:solidFill>
              <a:round/>
              <a:headEnd/>
              <a:tailEnd/>
            </a:ln>
          </p:spPr>
          <p:txBody>
            <a:bodyPr/>
            <a:lstStyle/>
            <a:p>
              <a:endParaRPr lang="en-US"/>
            </a:p>
          </p:txBody>
        </p:sp>
        <p:sp>
          <p:nvSpPr>
            <p:cNvPr id="6262" name="Line 1149"/>
            <p:cNvSpPr>
              <a:spLocks noChangeShapeType="1"/>
            </p:cNvSpPr>
            <p:nvPr/>
          </p:nvSpPr>
          <p:spPr bwMode="auto">
            <a:xfrm flipV="1">
              <a:off x="4902" y="1998"/>
              <a:ext cx="2" cy="3"/>
            </a:xfrm>
            <a:prstGeom prst="line">
              <a:avLst/>
            </a:prstGeom>
            <a:noFill/>
            <a:ln w="7938">
              <a:solidFill>
                <a:srgbClr val="000000"/>
              </a:solidFill>
              <a:round/>
              <a:headEnd/>
              <a:tailEnd/>
            </a:ln>
          </p:spPr>
          <p:txBody>
            <a:bodyPr/>
            <a:lstStyle/>
            <a:p>
              <a:endParaRPr lang="en-US"/>
            </a:p>
          </p:txBody>
        </p:sp>
        <p:sp>
          <p:nvSpPr>
            <p:cNvPr id="6263" name="Line 1150"/>
            <p:cNvSpPr>
              <a:spLocks noChangeShapeType="1"/>
            </p:cNvSpPr>
            <p:nvPr/>
          </p:nvSpPr>
          <p:spPr bwMode="auto">
            <a:xfrm>
              <a:off x="4904" y="1998"/>
              <a:ext cx="10" cy="2"/>
            </a:xfrm>
            <a:prstGeom prst="line">
              <a:avLst/>
            </a:prstGeom>
            <a:noFill/>
            <a:ln w="7938">
              <a:solidFill>
                <a:srgbClr val="000000"/>
              </a:solidFill>
              <a:round/>
              <a:headEnd/>
              <a:tailEnd/>
            </a:ln>
          </p:spPr>
          <p:txBody>
            <a:bodyPr/>
            <a:lstStyle/>
            <a:p>
              <a:endParaRPr lang="en-US"/>
            </a:p>
          </p:txBody>
        </p:sp>
        <p:sp>
          <p:nvSpPr>
            <p:cNvPr id="6264" name="Line 1151"/>
            <p:cNvSpPr>
              <a:spLocks noChangeShapeType="1"/>
            </p:cNvSpPr>
            <p:nvPr/>
          </p:nvSpPr>
          <p:spPr bwMode="auto">
            <a:xfrm flipV="1">
              <a:off x="4914" y="1997"/>
              <a:ext cx="10" cy="3"/>
            </a:xfrm>
            <a:prstGeom prst="line">
              <a:avLst/>
            </a:prstGeom>
            <a:noFill/>
            <a:ln w="7938">
              <a:solidFill>
                <a:srgbClr val="000000"/>
              </a:solidFill>
              <a:round/>
              <a:headEnd/>
              <a:tailEnd/>
            </a:ln>
          </p:spPr>
          <p:txBody>
            <a:bodyPr/>
            <a:lstStyle/>
            <a:p>
              <a:endParaRPr lang="en-US"/>
            </a:p>
          </p:txBody>
        </p:sp>
        <p:sp>
          <p:nvSpPr>
            <p:cNvPr id="6265" name="Line 1152"/>
            <p:cNvSpPr>
              <a:spLocks noChangeShapeType="1"/>
            </p:cNvSpPr>
            <p:nvPr/>
          </p:nvSpPr>
          <p:spPr bwMode="auto">
            <a:xfrm>
              <a:off x="4924" y="1997"/>
              <a:ext cx="12" cy="1"/>
            </a:xfrm>
            <a:prstGeom prst="line">
              <a:avLst/>
            </a:prstGeom>
            <a:noFill/>
            <a:ln w="7938">
              <a:solidFill>
                <a:srgbClr val="000000"/>
              </a:solidFill>
              <a:round/>
              <a:headEnd/>
              <a:tailEnd/>
            </a:ln>
          </p:spPr>
          <p:txBody>
            <a:bodyPr/>
            <a:lstStyle/>
            <a:p>
              <a:endParaRPr lang="en-US"/>
            </a:p>
          </p:txBody>
        </p:sp>
        <p:sp>
          <p:nvSpPr>
            <p:cNvPr id="6266" name="Line 1153"/>
            <p:cNvSpPr>
              <a:spLocks noChangeShapeType="1"/>
            </p:cNvSpPr>
            <p:nvPr/>
          </p:nvSpPr>
          <p:spPr bwMode="auto">
            <a:xfrm flipV="1">
              <a:off x="4936" y="1996"/>
              <a:ext cx="14" cy="2"/>
            </a:xfrm>
            <a:prstGeom prst="line">
              <a:avLst/>
            </a:prstGeom>
            <a:noFill/>
            <a:ln w="7938">
              <a:solidFill>
                <a:srgbClr val="000000"/>
              </a:solidFill>
              <a:round/>
              <a:headEnd/>
              <a:tailEnd/>
            </a:ln>
          </p:spPr>
          <p:txBody>
            <a:bodyPr/>
            <a:lstStyle/>
            <a:p>
              <a:endParaRPr lang="en-US"/>
            </a:p>
          </p:txBody>
        </p:sp>
        <p:sp>
          <p:nvSpPr>
            <p:cNvPr id="6267" name="Line 1154"/>
            <p:cNvSpPr>
              <a:spLocks noChangeShapeType="1"/>
            </p:cNvSpPr>
            <p:nvPr/>
          </p:nvSpPr>
          <p:spPr bwMode="auto">
            <a:xfrm>
              <a:off x="4950" y="1996"/>
              <a:ext cx="11" cy="1"/>
            </a:xfrm>
            <a:prstGeom prst="line">
              <a:avLst/>
            </a:prstGeom>
            <a:noFill/>
            <a:ln w="7938">
              <a:solidFill>
                <a:srgbClr val="000000"/>
              </a:solidFill>
              <a:round/>
              <a:headEnd/>
              <a:tailEnd/>
            </a:ln>
          </p:spPr>
          <p:txBody>
            <a:bodyPr/>
            <a:lstStyle/>
            <a:p>
              <a:endParaRPr lang="en-US"/>
            </a:p>
          </p:txBody>
        </p:sp>
        <p:sp>
          <p:nvSpPr>
            <p:cNvPr id="6268" name="Line 1155"/>
            <p:cNvSpPr>
              <a:spLocks noChangeShapeType="1"/>
            </p:cNvSpPr>
            <p:nvPr/>
          </p:nvSpPr>
          <p:spPr bwMode="auto">
            <a:xfrm>
              <a:off x="4961" y="1997"/>
              <a:ext cx="25" cy="0"/>
            </a:xfrm>
            <a:prstGeom prst="line">
              <a:avLst/>
            </a:prstGeom>
            <a:noFill/>
            <a:ln w="7938">
              <a:solidFill>
                <a:srgbClr val="000000"/>
              </a:solidFill>
              <a:round/>
              <a:headEnd/>
              <a:tailEnd/>
            </a:ln>
          </p:spPr>
          <p:txBody>
            <a:bodyPr/>
            <a:lstStyle/>
            <a:p>
              <a:endParaRPr lang="en-US"/>
            </a:p>
          </p:txBody>
        </p:sp>
        <p:sp>
          <p:nvSpPr>
            <p:cNvPr id="6269" name="Line 1156"/>
            <p:cNvSpPr>
              <a:spLocks noChangeShapeType="1"/>
            </p:cNvSpPr>
            <p:nvPr/>
          </p:nvSpPr>
          <p:spPr bwMode="auto">
            <a:xfrm>
              <a:off x="4986" y="1997"/>
              <a:ext cx="13" cy="3"/>
            </a:xfrm>
            <a:prstGeom prst="line">
              <a:avLst/>
            </a:prstGeom>
            <a:noFill/>
            <a:ln w="7938">
              <a:solidFill>
                <a:srgbClr val="000000"/>
              </a:solidFill>
              <a:round/>
              <a:headEnd/>
              <a:tailEnd/>
            </a:ln>
          </p:spPr>
          <p:txBody>
            <a:bodyPr/>
            <a:lstStyle/>
            <a:p>
              <a:endParaRPr lang="en-US"/>
            </a:p>
          </p:txBody>
        </p:sp>
        <p:sp>
          <p:nvSpPr>
            <p:cNvPr id="6270" name="Line 1157"/>
            <p:cNvSpPr>
              <a:spLocks noChangeShapeType="1"/>
            </p:cNvSpPr>
            <p:nvPr/>
          </p:nvSpPr>
          <p:spPr bwMode="auto">
            <a:xfrm>
              <a:off x="4999" y="2000"/>
              <a:ext cx="11" cy="2"/>
            </a:xfrm>
            <a:prstGeom prst="line">
              <a:avLst/>
            </a:prstGeom>
            <a:noFill/>
            <a:ln w="7938">
              <a:solidFill>
                <a:srgbClr val="000000"/>
              </a:solidFill>
              <a:round/>
              <a:headEnd/>
              <a:tailEnd/>
            </a:ln>
          </p:spPr>
          <p:txBody>
            <a:bodyPr/>
            <a:lstStyle/>
            <a:p>
              <a:endParaRPr lang="en-US"/>
            </a:p>
          </p:txBody>
        </p:sp>
        <p:sp>
          <p:nvSpPr>
            <p:cNvPr id="6271" name="Line 1158"/>
            <p:cNvSpPr>
              <a:spLocks noChangeShapeType="1"/>
            </p:cNvSpPr>
            <p:nvPr/>
          </p:nvSpPr>
          <p:spPr bwMode="auto">
            <a:xfrm>
              <a:off x="5010" y="2002"/>
              <a:ext cx="10" cy="6"/>
            </a:xfrm>
            <a:prstGeom prst="line">
              <a:avLst/>
            </a:prstGeom>
            <a:noFill/>
            <a:ln w="7938">
              <a:solidFill>
                <a:srgbClr val="000000"/>
              </a:solidFill>
              <a:round/>
              <a:headEnd/>
              <a:tailEnd/>
            </a:ln>
          </p:spPr>
          <p:txBody>
            <a:bodyPr/>
            <a:lstStyle/>
            <a:p>
              <a:endParaRPr lang="en-US"/>
            </a:p>
          </p:txBody>
        </p:sp>
        <p:sp>
          <p:nvSpPr>
            <p:cNvPr id="6272" name="Line 1159"/>
            <p:cNvSpPr>
              <a:spLocks noChangeShapeType="1"/>
            </p:cNvSpPr>
            <p:nvPr/>
          </p:nvSpPr>
          <p:spPr bwMode="auto">
            <a:xfrm>
              <a:off x="5020" y="2008"/>
              <a:ext cx="6" cy="8"/>
            </a:xfrm>
            <a:prstGeom prst="line">
              <a:avLst/>
            </a:prstGeom>
            <a:noFill/>
            <a:ln w="7938">
              <a:solidFill>
                <a:srgbClr val="000000"/>
              </a:solidFill>
              <a:round/>
              <a:headEnd/>
              <a:tailEnd/>
            </a:ln>
          </p:spPr>
          <p:txBody>
            <a:bodyPr/>
            <a:lstStyle/>
            <a:p>
              <a:endParaRPr lang="en-US"/>
            </a:p>
          </p:txBody>
        </p:sp>
        <p:sp>
          <p:nvSpPr>
            <p:cNvPr id="6273" name="Line 1160"/>
            <p:cNvSpPr>
              <a:spLocks noChangeShapeType="1"/>
            </p:cNvSpPr>
            <p:nvPr/>
          </p:nvSpPr>
          <p:spPr bwMode="auto">
            <a:xfrm>
              <a:off x="5026" y="2016"/>
              <a:ext cx="5" cy="11"/>
            </a:xfrm>
            <a:prstGeom prst="line">
              <a:avLst/>
            </a:prstGeom>
            <a:noFill/>
            <a:ln w="7938">
              <a:solidFill>
                <a:srgbClr val="000000"/>
              </a:solidFill>
              <a:round/>
              <a:headEnd/>
              <a:tailEnd/>
            </a:ln>
          </p:spPr>
          <p:txBody>
            <a:bodyPr/>
            <a:lstStyle/>
            <a:p>
              <a:endParaRPr lang="en-US"/>
            </a:p>
          </p:txBody>
        </p:sp>
        <p:sp>
          <p:nvSpPr>
            <p:cNvPr id="6274" name="Freeform 1161"/>
            <p:cNvSpPr>
              <a:spLocks/>
            </p:cNvSpPr>
            <p:nvPr/>
          </p:nvSpPr>
          <p:spPr bwMode="auto">
            <a:xfrm>
              <a:off x="4104" y="2012"/>
              <a:ext cx="5" cy="5"/>
            </a:xfrm>
            <a:custGeom>
              <a:avLst/>
              <a:gdLst>
                <a:gd name="T0" fmla="*/ 1 w 5"/>
                <a:gd name="T1" fmla="*/ 0 h 5"/>
                <a:gd name="T2" fmla="*/ 5 w 5"/>
                <a:gd name="T3" fmla="*/ 5 h 5"/>
                <a:gd name="T4" fmla="*/ 0 w 5"/>
                <a:gd name="T5" fmla="*/ 2 h 5"/>
                <a:gd name="T6" fmla="*/ 1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1" y="0"/>
                  </a:moveTo>
                  <a:lnTo>
                    <a:pt x="5" y="5"/>
                  </a:lnTo>
                  <a:lnTo>
                    <a:pt x="0" y="2"/>
                  </a:lnTo>
                  <a:lnTo>
                    <a:pt x="1" y="0"/>
                  </a:lnTo>
                  <a:close/>
                </a:path>
              </a:pathLst>
            </a:custGeom>
            <a:solidFill>
              <a:srgbClr val="FFFFFF"/>
            </a:solidFill>
            <a:ln w="0">
              <a:solidFill>
                <a:srgbClr val="FFFFFF"/>
              </a:solidFill>
              <a:prstDash val="solid"/>
              <a:round/>
              <a:headEnd/>
              <a:tailEnd/>
            </a:ln>
          </p:spPr>
          <p:txBody>
            <a:bodyPr/>
            <a:lstStyle/>
            <a:p>
              <a:endParaRPr lang="en-US"/>
            </a:p>
          </p:txBody>
        </p:sp>
        <p:sp>
          <p:nvSpPr>
            <p:cNvPr id="6275" name="Freeform 1162"/>
            <p:cNvSpPr>
              <a:spLocks/>
            </p:cNvSpPr>
            <p:nvPr/>
          </p:nvSpPr>
          <p:spPr bwMode="auto">
            <a:xfrm>
              <a:off x="4902" y="2016"/>
              <a:ext cx="109" cy="39"/>
            </a:xfrm>
            <a:custGeom>
              <a:avLst/>
              <a:gdLst>
                <a:gd name="T0" fmla="*/ 38 w 109"/>
                <a:gd name="T1" fmla="*/ 0 h 39"/>
                <a:gd name="T2" fmla="*/ 74 w 109"/>
                <a:gd name="T3" fmla="*/ 0 h 39"/>
                <a:gd name="T4" fmla="*/ 79 w 109"/>
                <a:gd name="T5" fmla="*/ 2 h 39"/>
                <a:gd name="T6" fmla="*/ 87 w 109"/>
                <a:gd name="T7" fmla="*/ 4 h 39"/>
                <a:gd name="T8" fmla="*/ 94 w 109"/>
                <a:gd name="T9" fmla="*/ 6 h 39"/>
                <a:gd name="T10" fmla="*/ 102 w 109"/>
                <a:gd name="T11" fmla="*/ 9 h 39"/>
                <a:gd name="T12" fmla="*/ 107 w 109"/>
                <a:gd name="T13" fmla="*/ 14 h 39"/>
                <a:gd name="T14" fmla="*/ 109 w 109"/>
                <a:gd name="T15" fmla="*/ 22 h 39"/>
                <a:gd name="T16" fmla="*/ 104 w 109"/>
                <a:gd name="T17" fmla="*/ 23 h 39"/>
                <a:gd name="T18" fmla="*/ 102 w 109"/>
                <a:gd name="T19" fmla="*/ 26 h 39"/>
                <a:gd name="T20" fmla="*/ 100 w 109"/>
                <a:gd name="T21" fmla="*/ 31 h 39"/>
                <a:gd name="T22" fmla="*/ 100 w 109"/>
                <a:gd name="T23" fmla="*/ 35 h 39"/>
                <a:gd name="T24" fmla="*/ 98 w 109"/>
                <a:gd name="T25" fmla="*/ 38 h 39"/>
                <a:gd name="T26" fmla="*/ 94 w 109"/>
                <a:gd name="T27" fmla="*/ 39 h 39"/>
                <a:gd name="T28" fmla="*/ 88 w 109"/>
                <a:gd name="T29" fmla="*/ 37 h 39"/>
                <a:gd name="T30" fmla="*/ 67 w 109"/>
                <a:gd name="T31" fmla="*/ 25 h 39"/>
                <a:gd name="T32" fmla="*/ 44 w 109"/>
                <a:gd name="T33" fmla="*/ 16 h 39"/>
                <a:gd name="T34" fmla="*/ 22 w 109"/>
                <a:gd name="T35" fmla="*/ 9 h 39"/>
                <a:gd name="T36" fmla="*/ 22 w 109"/>
                <a:gd name="T37" fmla="*/ 10 h 39"/>
                <a:gd name="T38" fmla="*/ 17 w 109"/>
                <a:gd name="T39" fmla="*/ 8 h 39"/>
                <a:gd name="T40" fmla="*/ 12 w 109"/>
                <a:gd name="T41" fmla="*/ 7 h 39"/>
                <a:gd name="T42" fmla="*/ 5 w 109"/>
                <a:gd name="T43" fmla="*/ 6 h 39"/>
                <a:gd name="T44" fmla="*/ 0 w 109"/>
                <a:gd name="T45" fmla="*/ 4 h 39"/>
                <a:gd name="T46" fmla="*/ 19 w 109"/>
                <a:gd name="T47" fmla="*/ 1 h 39"/>
                <a:gd name="T48" fmla="*/ 38 w 109"/>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39"/>
                <a:gd name="T77" fmla="*/ 109 w 109"/>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39">
                  <a:moveTo>
                    <a:pt x="38" y="0"/>
                  </a:moveTo>
                  <a:lnTo>
                    <a:pt x="74" y="0"/>
                  </a:lnTo>
                  <a:lnTo>
                    <a:pt x="79" y="2"/>
                  </a:lnTo>
                  <a:lnTo>
                    <a:pt x="87" y="4"/>
                  </a:lnTo>
                  <a:lnTo>
                    <a:pt x="94" y="6"/>
                  </a:lnTo>
                  <a:lnTo>
                    <a:pt x="102" y="9"/>
                  </a:lnTo>
                  <a:lnTo>
                    <a:pt x="107" y="14"/>
                  </a:lnTo>
                  <a:lnTo>
                    <a:pt x="109" y="22"/>
                  </a:lnTo>
                  <a:lnTo>
                    <a:pt x="104" y="23"/>
                  </a:lnTo>
                  <a:lnTo>
                    <a:pt x="102" y="26"/>
                  </a:lnTo>
                  <a:lnTo>
                    <a:pt x="100" y="31"/>
                  </a:lnTo>
                  <a:lnTo>
                    <a:pt x="100" y="35"/>
                  </a:lnTo>
                  <a:lnTo>
                    <a:pt x="98" y="38"/>
                  </a:lnTo>
                  <a:lnTo>
                    <a:pt x="94" y="39"/>
                  </a:lnTo>
                  <a:lnTo>
                    <a:pt x="88" y="37"/>
                  </a:lnTo>
                  <a:lnTo>
                    <a:pt x="67" y="25"/>
                  </a:lnTo>
                  <a:lnTo>
                    <a:pt x="44" y="16"/>
                  </a:lnTo>
                  <a:lnTo>
                    <a:pt x="22" y="9"/>
                  </a:lnTo>
                  <a:lnTo>
                    <a:pt x="22" y="10"/>
                  </a:lnTo>
                  <a:lnTo>
                    <a:pt x="17" y="8"/>
                  </a:lnTo>
                  <a:lnTo>
                    <a:pt x="12" y="7"/>
                  </a:lnTo>
                  <a:lnTo>
                    <a:pt x="5" y="6"/>
                  </a:lnTo>
                  <a:lnTo>
                    <a:pt x="0" y="4"/>
                  </a:lnTo>
                  <a:lnTo>
                    <a:pt x="19" y="1"/>
                  </a:lnTo>
                  <a:lnTo>
                    <a:pt x="38" y="0"/>
                  </a:lnTo>
                  <a:close/>
                </a:path>
              </a:pathLst>
            </a:custGeom>
            <a:solidFill>
              <a:srgbClr val="FFFFFF"/>
            </a:solidFill>
            <a:ln w="0">
              <a:solidFill>
                <a:srgbClr val="FFFFFF"/>
              </a:solidFill>
              <a:prstDash val="solid"/>
              <a:round/>
              <a:headEnd/>
              <a:tailEnd/>
            </a:ln>
          </p:spPr>
          <p:txBody>
            <a:bodyPr/>
            <a:lstStyle/>
            <a:p>
              <a:endParaRPr lang="en-US"/>
            </a:p>
          </p:txBody>
        </p:sp>
        <p:sp>
          <p:nvSpPr>
            <p:cNvPr id="6276" name="Freeform 1163"/>
            <p:cNvSpPr>
              <a:spLocks/>
            </p:cNvSpPr>
            <p:nvPr/>
          </p:nvSpPr>
          <p:spPr bwMode="auto">
            <a:xfrm>
              <a:off x="2447" y="2062"/>
              <a:ext cx="44" cy="23"/>
            </a:xfrm>
            <a:custGeom>
              <a:avLst/>
              <a:gdLst>
                <a:gd name="T0" fmla="*/ 22 w 44"/>
                <a:gd name="T1" fmla="*/ 0 h 23"/>
                <a:gd name="T2" fmla="*/ 30 w 44"/>
                <a:gd name="T3" fmla="*/ 1 h 23"/>
                <a:gd name="T4" fmla="*/ 37 w 44"/>
                <a:gd name="T5" fmla="*/ 1 h 23"/>
                <a:gd name="T6" fmla="*/ 44 w 44"/>
                <a:gd name="T7" fmla="*/ 4 h 23"/>
                <a:gd name="T8" fmla="*/ 37 w 44"/>
                <a:gd name="T9" fmla="*/ 9 h 23"/>
                <a:gd name="T10" fmla="*/ 28 w 44"/>
                <a:gd name="T11" fmla="*/ 16 h 23"/>
                <a:gd name="T12" fmla="*/ 19 w 44"/>
                <a:gd name="T13" fmla="*/ 21 h 23"/>
                <a:gd name="T14" fmla="*/ 10 w 44"/>
                <a:gd name="T15" fmla="*/ 23 h 23"/>
                <a:gd name="T16" fmla="*/ 0 w 44"/>
                <a:gd name="T17" fmla="*/ 20 h 23"/>
                <a:gd name="T18" fmla="*/ 8 w 44"/>
                <a:gd name="T19" fmla="*/ 13 h 23"/>
                <a:gd name="T20" fmla="*/ 15 w 44"/>
                <a:gd name="T21" fmla="*/ 7 h 23"/>
                <a:gd name="T22" fmla="*/ 22 w 44"/>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3"/>
                <a:gd name="T38" fmla="*/ 44 w 4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3">
                  <a:moveTo>
                    <a:pt x="22" y="0"/>
                  </a:moveTo>
                  <a:lnTo>
                    <a:pt x="30" y="1"/>
                  </a:lnTo>
                  <a:lnTo>
                    <a:pt x="37" y="1"/>
                  </a:lnTo>
                  <a:lnTo>
                    <a:pt x="44" y="4"/>
                  </a:lnTo>
                  <a:lnTo>
                    <a:pt x="37" y="9"/>
                  </a:lnTo>
                  <a:lnTo>
                    <a:pt x="28" y="16"/>
                  </a:lnTo>
                  <a:lnTo>
                    <a:pt x="19" y="21"/>
                  </a:lnTo>
                  <a:lnTo>
                    <a:pt x="10" y="23"/>
                  </a:lnTo>
                  <a:lnTo>
                    <a:pt x="0" y="20"/>
                  </a:lnTo>
                  <a:lnTo>
                    <a:pt x="8" y="13"/>
                  </a:lnTo>
                  <a:lnTo>
                    <a:pt x="15" y="7"/>
                  </a:lnTo>
                  <a:lnTo>
                    <a:pt x="22" y="0"/>
                  </a:lnTo>
                  <a:close/>
                </a:path>
              </a:pathLst>
            </a:custGeom>
            <a:solidFill>
              <a:srgbClr val="339966"/>
            </a:solidFill>
            <a:ln w="0">
              <a:solidFill>
                <a:srgbClr val="339966"/>
              </a:solidFill>
              <a:prstDash val="solid"/>
              <a:round/>
              <a:headEnd/>
              <a:tailEnd/>
            </a:ln>
          </p:spPr>
          <p:txBody>
            <a:bodyPr/>
            <a:lstStyle/>
            <a:p>
              <a:endParaRPr lang="en-US"/>
            </a:p>
          </p:txBody>
        </p:sp>
        <p:sp>
          <p:nvSpPr>
            <p:cNvPr id="6277" name="Freeform 1164"/>
            <p:cNvSpPr>
              <a:spLocks/>
            </p:cNvSpPr>
            <p:nvPr/>
          </p:nvSpPr>
          <p:spPr bwMode="auto">
            <a:xfrm>
              <a:off x="2923" y="2062"/>
              <a:ext cx="570" cy="146"/>
            </a:xfrm>
            <a:custGeom>
              <a:avLst/>
              <a:gdLst>
                <a:gd name="T0" fmla="*/ 215 w 570"/>
                <a:gd name="T1" fmla="*/ 0 h 146"/>
                <a:gd name="T2" fmla="*/ 255 w 570"/>
                <a:gd name="T3" fmla="*/ 6 h 146"/>
                <a:gd name="T4" fmla="*/ 293 w 570"/>
                <a:gd name="T5" fmla="*/ 11 h 146"/>
                <a:gd name="T6" fmla="*/ 329 w 570"/>
                <a:gd name="T7" fmla="*/ 17 h 146"/>
                <a:gd name="T8" fmla="*/ 358 w 570"/>
                <a:gd name="T9" fmla="*/ 26 h 146"/>
                <a:gd name="T10" fmla="*/ 390 w 570"/>
                <a:gd name="T11" fmla="*/ 34 h 146"/>
                <a:gd name="T12" fmla="*/ 422 w 570"/>
                <a:gd name="T13" fmla="*/ 44 h 146"/>
                <a:gd name="T14" fmla="*/ 454 w 570"/>
                <a:gd name="T15" fmla="*/ 57 h 146"/>
                <a:gd name="T16" fmla="*/ 483 w 570"/>
                <a:gd name="T17" fmla="*/ 72 h 146"/>
                <a:gd name="T18" fmla="*/ 500 w 570"/>
                <a:gd name="T19" fmla="*/ 76 h 146"/>
                <a:gd name="T20" fmla="*/ 507 w 570"/>
                <a:gd name="T21" fmla="*/ 82 h 146"/>
                <a:gd name="T22" fmla="*/ 542 w 570"/>
                <a:gd name="T23" fmla="*/ 105 h 146"/>
                <a:gd name="T24" fmla="*/ 557 w 570"/>
                <a:gd name="T25" fmla="*/ 118 h 146"/>
                <a:gd name="T26" fmla="*/ 570 w 570"/>
                <a:gd name="T27" fmla="*/ 134 h 146"/>
                <a:gd name="T28" fmla="*/ 569 w 570"/>
                <a:gd name="T29" fmla="*/ 137 h 146"/>
                <a:gd name="T30" fmla="*/ 569 w 570"/>
                <a:gd name="T31" fmla="*/ 139 h 146"/>
                <a:gd name="T32" fmla="*/ 568 w 570"/>
                <a:gd name="T33" fmla="*/ 141 h 146"/>
                <a:gd name="T34" fmla="*/ 563 w 570"/>
                <a:gd name="T35" fmla="*/ 146 h 146"/>
                <a:gd name="T36" fmla="*/ 553 w 570"/>
                <a:gd name="T37" fmla="*/ 146 h 146"/>
                <a:gd name="T38" fmla="*/ 543 w 570"/>
                <a:gd name="T39" fmla="*/ 140 h 146"/>
                <a:gd name="T40" fmla="*/ 534 w 570"/>
                <a:gd name="T41" fmla="*/ 132 h 146"/>
                <a:gd name="T42" fmla="*/ 525 w 570"/>
                <a:gd name="T43" fmla="*/ 125 h 146"/>
                <a:gd name="T44" fmla="*/ 517 w 570"/>
                <a:gd name="T45" fmla="*/ 119 h 146"/>
                <a:gd name="T46" fmla="*/ 472 w 570"/>
                <a:gd name="T47" fmla="*/ 96 h 146"/>
                <a:gd name="T48" fmla="*/ 423 w 570"/>
                <a:gd name="T49" fmla="*/ 76 h 146"/>
                <a:gd name="T50" fmla="*/ 374 w 570"/>
                <a:gd name="T51" fmla="*/ 61 h 146"/>
                <a:gd name="T52" fmla="*/ 324 w 570"/>
                <a:gd name="T53" fmla="*/ 51 h 146"/>
                <a:gd name="T54" fmla="*/ 274 w 570"/>
                <a:gd name="T55" fmla="*/ 43 h 146"/>
                <a:gd name="T56" fmla="*/ 224 w 570"/>
                <a:gd name="T57" fmla="*/ 38 h 146"/>
                <a:gd name="T58" fmla="*/ 176 w 570"/>
                <a:gd name="T59" fmla="*/ 38 h 146"/>
                <a:gd name="T60" fmla="*/ 127 w 570"/>
                <a:gd name="T61" fmla="*/ 44 h 146"/>
                <a:gd name="T62" fmla="*/ 81 w 570"/>
                <a:gd name="T63" fmla="*/ 56 h 146"/>
                <a:gd name="T64" fmla="*/ 37 w 570"/>
                <a:gd name="T65" fmla="*/ 72 h 146"/>
                <a:gd name="T66" fmla="*/ 36 w 570"/>
                <a:gd name="T67" fmla="*/ 74 h 146"/>
                <a:gd name="T68" fmla="*/ 36 w 570"/>
                <a:gd name="T69" fmla="*/ 79 h 146"/>
                <a:gd name="T70" fmla="*/ 29 w 570"/>
                <a:gd name="T71" fmla="*/ 79 h 146"/>
                <a:gd name="T72" fmla="*/ 22 w 570"/>
                <a:gd name="T73" fmla="*/ 76 h 146"/>
                <a:gd name="T74" fmla="*/ 17 w 570"/>
                <a:gd name="T75" fmla="*/ 72 h 146"/>
                <a:gd name="T76" fmla="*/ 11 w 570"/>
                <a:gd name="T77" fmla="*/ 69 h 146"/>
                <a:gd name="T78" fmla="*/ 5 w 570"/>
                <a:gd name="T79" fmla="*/ 71 h 146"/>
                <a:gd name="T80" fmla="*/ 0 w 570"/>
                <a:gd name="T81" fmla="*/ 66 h 146"/>
                <a:gd name="T82" fmla="*/ 0 w 570"/>
                <a:gd name="T83" fmla="*/ 64 h 146"/>
                <a:gd name="T84" fmla="*/ 1 w 570"/>
                <a:gd name="T85" fmla="*/ 60 h 146"/>
                <a:gd name="T86" fmla="*/ 4 w 570"/>
                <a:gd name="T87" fmla="*/ 58 h 146"/>
                <a:gd name="T88" fmla="*/ 34 w 570"/>
                <a:gd name="T89" fmla="*/ 43 h 146"/>
                <a:gd name="T90" fmla="*/ 66 w 570"/>
                <a:gd name="T91" fmla="*/ 29 h 146"/>
                <a:gd name="T92" fmla="*/ 100 w 570"/>
                <a:gd name="T93" fmla="*/ 19 h 146"/>
                <a:gd name="T94" fmla="*/ 125 w 570"/>
                <a:gd name="T95" fmla="*/ 12 h 146"/>
                <a:gd name="T96" fmla="*/ 135 w 570"/>
                <a:gd name="T97" fmla="*/ 11 h 146"/>
                <a:gd name="T98" fmla="*/ 145 w 570"/>
                <a:gd name="T99" fmla="*/ 8 h 146"/>
                <a:gd name="T100" fmla="*/ 162 w 570"/>
                <a:gd name="T101" fmla="*/ 6 h 146"/>
                <a:gd name="T102" fmla="*/ 172 w 570"/>
                <a:gd name="T103" fmla="*/ 4 h 146"/>
                <a:gd name="T104" fmla="*/ 186 w 570"/>
                <a:gd name="T105" fmla="*/ 5 h 146"/>
                <a:gd name="T106" fmla="*/ 201 w 570"/>
                <a:gd name="T107" fmla="*/ 4 h 146"/>
                <a:gd name="T108" fmla="*/ 215 w 570"/>
                <a:gd name="T109" fmla="*/ 4 h 146"/>
                <a:gd name="T110" fmla="*/ 215 w 570"/>
                <a:gd name="T111" fmla="*/ 0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0"/>
                <a:gd name="T169" fmla="*/ 0 h 146"/>
                <a:gd name="T170" fmla="*/ 570 w 570"/>
                <a:gd name="T171" fmla="*/ 146 h 1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0" h="146">
                  <a:moveTo>
                    <a:pt x="215" y="0"/>
                  </a:moveTo>
                  <a:lnTo>
                    <a:pt x="255" y="6"/>
                  </a:lnTo>
                  <a:lnTo>
                    <a:pt x="293" y="11"/>
                  </a:lnTo>
                  <a:lnTo>
                    <a:pt x="329" y="17"/>
                  </a:lnTo>
                  <a:lnTo>
                    <a:pt x="358" y="26"/>
                  </a:lnTo>
                  <a:lnTo>
                    <a:pt x="390" y="34"/>
                  </a:lnTo>
                  <a:lnTo>
                    <a:pt x="422" y="44"/>
                  </a:lnTo>
                  <a:lnTo>
                    <a:pt x="454" y="57"/>
                  </a:lnTo>
                  <a:lnTo>
                    <a:pt x="483" y="72"/>
                  </a:lnTo>
                  <a:lnTo>
                    <a:pt x="500" y="76"/>
                  </a:lnTo>
                  <a:lnTo>
                    <a:pt x="507" y="82"/>
                  </a:lnTo>
                  <a:lnTo>
                    <a:pt x="542" y="105"/>
                  </a:lnTo>
                  <a:lnTo>
                    <a:pt x="557" y="118"/>
                  </a:lnTo>
                  <a:lnTo>
                    <a:pt x="570" y="134"/>
                  </a:lnTo>
                  <a:lnTo>
                    <a:pt x="569" y="137"/>
                  </a:lnTo>
                  <a:lnTo>
                    <a:pt x="569" y="139"/>
                  </a:lnTo>
                  <a:lnTo>
                    <a:pt x="568" y="141"/>
                  </a:lnTo>
                  <a:lnTo>
                    <a:pt x="563" y="146"/>
                  </a:lnTo>
                  <a:lnTo>
                    <a:pt x="553" y="146"/>
                  </a:lnTo>
                  <a:lnTo>
                    <a:pt x="543" y="140"/>
                  </a:lnTo>
                  <a:lnTo>
                    <a:pt x="534" y="132"/>
                  </a:lnTo>
                  <a:lnTo>
                    <a:pt x="525" y="125"/>
                  </a:lnTo>
                  <a:lnTo>
                    <a:pt x="517" y="119"/>
                  </a:lnTo>
                  <a:lnTo>
                    <a:pt x="472" y="96"/>
                  </a:lnTo>
                  <a:lnTo>
                    <a:pt x="423" y="76"/>
                  </a:lnTo>
                  <a:lnTo>
                    <a:pt x="374" y="61"/>
                  </a:lnTo>
                  <a:lnTo>
                    <a:pt x="324" y="51"/>
                  </a:lnTo>
                  <a:lnTo>
                    <a:pt x="274" y="43"/>
                  </a:lnTo>
                  <a:lnTo>
                    <a:pt x="224" y="38"/>
                  </a:lnTo>
                  <a:lnTo>
                    <a:pt x="176" y="38"/>
                  </a:lnTo>
                  <a:lnTo>
                    <a:pt x="127" y="44"/>
                  </a:lnTo>
                  <a:lnTo>
                    <a:pt x="81" y="56"/>
                  </a:lnTo>
                  <a:lnTo>
                    <a:pt x="37" y="72"/>
                  </a:lnTo>
                  <a:lnTo>
                    <a:pt x="36" y="74"/>
                  </a:lnTo>
                  <a:lnTo>
                    <a:pt x="36" y="79"/>
                  </a:lnTo>
                  <a:lnTo>
                    <a:pt x="29" y="79"/>
                  </a:lnTo>
                  <a:lnTo>
                    <a:pt x="22" y="76"/>
                  </a:lnTo>
                  <a:lnTo>
                    <a:pt x="17" y="72"/>
                  </a:lnTo>
                  <a:lnTo>
                    <a:pt x="11" y="69"/>
                  </a:lnTo>
                  <a:lnTo>
                    <a:pt x="5" y="71"/>
                  </a:lnTo>
                  <a:lnTo>
                    <a:pt x="0" y="66"/>
                  </a:lnTo>
                  <a:lnTo>
                    <a:pt x="0" y="64"/>
                  </a:lnTo>
                  <a:lnTo>
                    <a:pt x="1" y="60"/>
                  </a:lnTo>
                  <a:lnTo>
                    <a:pt x="4" y="58"/>
                  </a:lnTo>
                  <a:lnTo>
                    <a:pt x="34" y="43"/>
                  </a:lnTo>
                  <a:lnTo>
                    <a:pt x="66" y="29"/>
                  </a:lnTo>
                  <a:lnTo>
                    <a:pt x="100" y="19"/>
                  </a:lnTo>
                  <a:lnTo>
                    <a:pt x="125" y="12"/>
                  </a:lnTo>
                  <a:lnTo>
                    <a:pt x="135" y="11"/>
                  </a:lnTo>
                  <a:lnTo>
                    <a:pt x="145" y="8"/>
                  </a:lnTo>
                  <a:lnTo>
                    <a:pt x="162" y="6"/>
                  </a:lnTo>
                  <a:lnTo>
                    <a:pt x="172" y="4"/>
                  </a:lnTo>
                  <a:lnTo>
                    <a:pt x="186" y="5"/>
                  </a:lnTo>
                  <a:lnTo>
                    <a:pt x="201" y="4"/>
                  </a:lnTo>
                  <a:lnTo>
                    <a:pt x="215" y="4"/>
                  </a:lnTo>
                  <a:lnTo>
                    <a:pt x="215" y="0"/>
                  </a:lnTo>
                  <a:close/>
                </a:path>
              </a:pathLst>
            </a:custGeom>
            <a:solidFill>
              <a:srgbClr val="000000"/>
            </a:solidFill>
            <a:ln w="0">
              <a:solidFill>
                <a:srgbClr val="000000"/>
              </a:solidFill>
              <a:prstDash val="solid"/>
              <a:round/>
              <a:headEnd/>
              <a:tailEnd/>
            </a:ln>
          </p:spPr>
          <p:txBody>
            <a:bodyPr/>
            <a:lstStyle/>
            <a:p>
              <a:endParaRPr lang="en-US"/>
            </a:p>
          </p:txBody>
        </p:sp>
        <p:sp>
          <p:nvSpPr>
            <p:cNvPr id="6278" name="Line 1165"/>
            <p:cNvSpPr>
              <a:spLocks noChangeShapeType="1"/>
            </p:cNvSpPr>
            <p:nvPr/>
          </p:nvSpPr>
          <p:spPr bwMode="auto">
            <a:xfrm>
              <a:off x="3252" y="2079"/>
              <a:ext cx="29" cy="9"/>
            </a:xfrm>
            <a:prstGeom prst="line">
              <a:avLst/>
            </a:prstGeom>
            <a:noFill/>
            <a:ln w="7938">
              <a:solidFill>
                <a:srgbClr val="000000"/>
              </a:solidFill>
              <a:round/>
              <a:headEnd/>
              <a:tailEnd/>
            </a:ln>
          </p:spPr>
          <p:txBody>
            <a:bodyPr/>
            <a:lstStyle/>
            <a:p>
              <a:endParaRPr lang="en-US"/>
            </a:p>
          </p:txBody>
        </p:sp>
        <p:sp>
          <p:nvSpPr>
            <p:cNvPr id="6279" name="Line 1166"/>
            <p:cNvSpPr>
              <a:spLocks noChangeShapeType="1"/>
            </p:cNvSpPr>
            <p:nvPr/>
          </p:nvSpPr>
          <p:spPr bwMode="auto">
            <a:xfrm>
              <a:off x="3281" y="2088"/>
              <a:ext cx="32" cy="8"/>
            </a:xfrm>
            <a:prstGeom prst="line">
              <a:avLst/>
            </a:prstGeom>
            <a:noFill/>
            <a:ln w="7938">
              <a:solidFill>
                <a:srgbClr val="000000"/>
              </a:solidFill>
              <a:round/>
              <a:headEnd/>
              <a:tailEnd/>
            </a:ln>
          </p:spPr>
          <p:txBody>
            <a:bodyPr/>
            <a:lstStyle/>
            <a:p>
              <a:endParaRPr lang="en-US"/>
            </a:p>
          </p:txBody>
        </p:sp>
        <p:sp>
          <p:nvSpPr>
            <p:cNvPr id="6280" name="Line 1167"/>
            <p:cNvSpPr>
              <a:spLocks noChangeShapeType="1"/>
            </p:cNvSpPr>
            <p:nvPr/>
          </p:nvSpPr>
          <p:spPr bwMode="auto">
            <a:xfrm>
              <a:off x="3313" y="2096"/>
              <a:ext cx="32" cy="10"/>
            </a:xfrm>
            <a:prstGeom prst="line">
              <a:avLst/>
            </a:prstGeom>
            <a:noFill/>
            <a:ln w="7938">
              <a:solidFill>
                <a:srgbClr val="000000"/>
              </a:solidFill>
              <a:round/>
              <a:headEnd/>
              <a:tailEnd/>
            </a:ln>
          </p:spPr>
          <p:txBody>
            <a:bodyPr/>
            <a:lstStyle/>
            <a:p>
              <a:endParaRPr lang="en-US"/>
            </a:p>
          </p:txBody>
        </p:sp>
        <p:sp>
          <p:nvSpPr>
            <p:cNvPr id="6281" name="Line 1168"/>
            <p:cNvSpPr>
              <a:spLocks noChangeShapeType="1"/>
            </p:cNvSpPr>
            <p:nvPr/>
          </p:nvSpPr>
          <p:spPr bwMode="auto">
            <a:xfrm>
              <a:off x="3345" y="2106"/>
              <a:ext cx="32" cy="13"/>
            </a:xfrm>
            <a:prstGeom prst="line">
              <a:avLst/>
            </a:prstGeom>
            <a:noFill/>
            <a:ln w="7938">
              <a:solidFill>
                <a:srgbClr val="000000"/>
              </a:solidFill>
              <a:round/>
              <a:headEnd/>
              <a:tailEnd/>
            </a:ln>
          </p:spPr>
          <p:txBody>
            <a:bodyPr/>
            <a:lstStyle/>
            <a:p>
              <a:endParaRPr lang="en-US"/>
            </a:p>
          </p:txBody>
        </p:sp>
        <p:sp>
          <p:nvSpPr>
            <p:cNvPr id="6282" name="Line 1169"/>
            <p:cNvSpPr>
              <a:spLocks noChangeShapeType="1"/>
            </p:cNvSpPr>
            <p:nvPr/>
          </p:nvSpPr>
          <p:spPr bwMode="auto">
            <a:xfrm>
              <a:off x="3377" y="2119"/>
              <a:ext cx="29" cy="15"/>
            </a:xfrm>
            <a:prstGeom prst="line">
              <a:avLst/>
            </a:prstGeom>
            <a:noFill/>
            <a:ln w="7938">
              <a:solidFill>
                <a:srgbClr val="000000"/>
              </a:solidFill>
              <a:round/>
              <a:headEnd/>
              <a:tailEnd/>
            </a:ln>
          </p:spPr>
          <p:txBody>
            <a:bodyPr/>
            <a:lstStyle/>
            <a:p>
              <a:endParaRPr lang="en-US"/>
            </a:p>
          </p:txBody>
        </p:sp>
        <p:sp>
          <p:nvSpPr>
            <p:cNvPr id="6283" name="Line 1170"/>
            <p:cNvSpPr>
              <a:spLocks noChangeShapeType="1"/>
            </p:cNvSpPr>
            <p:nvPr/>
          </p:nvSpPr>
          <p:spPr bwMode="auto">
            <a:xfrm>
              <a:off x="3406" y="2134"/>
              <a:ext cx="17" cy="4"/>
            </a:xfrm>
            <a:prstGeom prst="line">
              <a:avLst/>
            </a:prstGeom>
            <a:noFill/>
            <a:ln w="7938">
              <a:solidFill>
                <a:srgbClr val="000000"/>
              </a:solidFill>
              <a:round/>
              <a:headEnd/>
              <a:tailEnd/>
            </a:ln>
          </p:spPr>
          <p:txBody>
            <a:bodyPr/>
            <a:lstStyle/>
            <a:p>
              <a:endParaRPr lang="en-US"/>
            </a:p>
          </p:txBody>
        </p:sp>
        <p:sp>
          <p:nvSpPr>
            <p:cNvPr id="6284" name="Line 1171"/>
            <p:cNvSpPr>
              <a:spLocks noChangeShapeType="1"/>
            </p:cNvSpPr>
            <p:nvPr/>
          </p:nvSpPr>
          <p:spPr bwMode="auto">
            <a:xfrm>
              <a:off x="3423" y="2138"/>
              <a:ext cx="7" cy="6"/>
            </a:xfrm>
            <a:prstGeom prst="line">
              <a:avLst/>
            </a:prstGeom>
            <a:noFill/>
            <a:ln w="7938">
              <a:solidFill>
                <a:srgbClr val="000000"/>
              </a:solidFill>
              <a:round/>
              <a:headEnd/>
              <a:tailEnd/>
            </a:ln>
          </p:spPr>
          <p:txBody>
            <a:bodyPr/>
            <a:lstStyle/>
            <a:p>
              <a:endParaRPr lang="en-US"/>
            </a:p>
          </p:txBody>
        </p:sp>
        <p:sp>
          <p:nvSpPr>
            <p:cNvPr id="6285" name="Line 1172"/>
            <p:cNvSpPr>
              <a:spLocks noChangeShapeType="1"/>
            </p:cNvSpPr>
            <p:nvPr/>
          </p:nvSpPr>
          <p:spPr bwMode="auto">
            <a:xfrm>
              <a:off x="3430" y="2144"/>
              <a:ext cx="35" cy="23"/>
            </a:xfrm>
            <a:prstGeom prst="line">
              <a:avLst/>
            </a:prstGeom>
            <a:noFill/>
            <a:ln w="7938">
              <a:solidFill>
                <a:srgbClr val="000000"/>
              </a:solidFill>
              <a:round/>
              <a:headEnd/>
              <a:tailEnd/>
            </a:ln>
          </p:spPr>
          <p:txBody>
            <a:bodyPr/>
            <a:lstStyle/>
            <a:p>
              <a:endParaRPr lang="en-US"/>
            </a:p>
          </p:txBody>
        </p:sp>
        <p:sp>
          <p:nvSpPr>
            <p:cNvPr id="6286" name="Line 1173"/>
            <p:cNvSpPr>
              <a:spLocks noChangeShapeType="1"/>
            </p:cNvSpPr>
            <p:nvPr/>
          </p:nvSpPr>
          <p:spPr bwMode="auto">
            <a:xfrm>
              <a:off x="3465" y="2167"/>
              <a:ext cx="15" cy="13"/>
            </a:xfrm>
            <a:prstGeom prst="line">
              <a:avLst/>
            </a:prstGeom>
            <a:noFill/>
            <a:ln w="7938">
              <a:solidFill>
                <a:srgbClr val="000000"/>
              </a:solidFill>
              <a:round/>
              <a:headEnd/>
              <a:tailEnd/>
            </a:ln>
          </p:spPr>
          <p:txBody>
            <a:bodyPr/>
            <a:lstStyle/>
            <a:p>
              <a:endParaRPr lang="en-US"/>
            </a:p>
          </p:txBody>
        </p:sp>
        <p:sp>
          <p:nvSpPr>
            <p:cNvPr id="6287" name="Line 1174"/>
            <p:cNvSpPr>
              <a:spLocks noChangeShapeType="1"/>
            </p:cNvSpPr>
            <p:nvPr/>
          </p:nvSpPr>
          <p:spPr bwMode="auto">
            <a:xfrm>
              <a:off x="3480" y="2180"/>
              <a:ext cx="13" cy="16"/>
            </a:xfrm>
            <a:prstGeom prst="line">
              <a:avLst/>
            </a:prstGeom>
            <a:noFill/>
            <a:ln w="7938">
              <a:solidFill>
                <a:srgbClr val="000000"/>
              </a:solidFill>
              <a:round/>
              <a:headEnd/>
              <a:tailEnd/>
            </a:ln>
          </p:spPr>
          <p:txBody>
            <a:bodyPr/>
            <a:lstStyle/>
            <a:p>
              <a:endParaRPr lang="en-US"/>
            </a:p>
          </p:txBody>
        </p:sp>
        <p:sp>
          <p:nvSpPr>
            <p:cNvPr id="6288" name="Line 1175"/>
            <p:cNvSpPr>
              <a:spLocks noChangeShapeType="1"/>
            </p:cNvSpPr>
            <p:nvPr/>
          </p:nvSpPr>
          <p:spPr bwMode="auto">
            <a:xfrm flipH="1">
              <a:off x="3492" y="2196"/>
              <a:ext cx="1" cy="3"/>
            </a:xfrm>
            <a:prstGeom prst="line">
              <a:avLst/>
            </a:prstGeom>
            <a:noFill/>
            <a:ln w="7938">
              <a:solidFill>
                <a:srgbClr val="000000"/>
              </a:solidFill>
              <a:round/>
              <a:headEnd/>
              <a:tailEnd/>
            </a:ln>
          </p:spPr>
          <p:txBody>
            <a:bodyPr/>
            <a:lstStyle/>
            <a:p>
              <a:endParaRPr lang="en-US"/>
            </a:p>
          </p:txBody>
        </p:sp>
        <p:sp>
          <p:nvSpPr>
            <p:cNvPr id="6289" name="Line 1176"/>
            <p:cNvSpPr>
              <a:spLocks noChangeShapeType="1"/>
            </p:cNvSpPr>
            <p:nvPr/>
          </p:nvSpPr>
          <p:spPr bwMode="auto">
            <a:xfrm>
              <a:off x="3492" y="2199"/>
              <a:ext cx="0" cy="2"/>
            </a:xfrm>
            <a:prstGeom prst="line">
              <a:avLst/>
            </a:prstGeom>
            <a:noFill/>
            <a:ln w="7938">
              <a:solidFill>
                <a:srgbClr val="000000"/>
              </a:solidFill>
              <a:round/>
              <a:headEnd/>
              <a:tailEnd/>
            </a:ln>
          </p:spPr>
          <p:txBody>
            <a:bodyPr/>
            <a:lstStyle/>
            <a:p>
              <a:endParaRPr lang="en-US"/>
            </a:p>
          </p:txBody>
        </p:sp>
        <p:sp>
          <p:nvSpPr>
            <p:cNvPr id="6290" name="Line 1177"/>
            <p:cNvSpPr>
              <a:spLocks noChangeShapeType="1"/>
            </p:cNvSpPr>
            <p:nvPr/>
          </p:nvSpPr>
          <p:spPr bwMode="auto">
            <a:xfrm flipH="1">
              <a:off x="3491" y="2201"/>
              <a:ext cx="1" cy="2"/>
            </a:xfrm>
            <a:prstGeom prst="line">
              <a:avLst/>
            </a:prstGeom>
            <a:noFill/>
            <a:ln w="7938">
              <a:solidFill>
                <a:srgbClr val="000000"/>
              </a:solidFill>
              <a:round/>
              <a:headEnd/>
              <a:tailEnd/>
            </a:ln>
          </p:spPr>
          <p:txBody>
            <a:bodyPr/>
            <a:lstStyle/>
            <a:p>
              <a:endParaRPr lang="en-US"/>
            </a:p>
          </p:txBody>
        </p:sp>
        <p:sp>
          <p:nvSpPr>
            <p:cNvPr id="6291" name="Line 1178"/>
            <p:cNvSpPr>
              <a:spLocks noChangeShapeType="1"/>
            </p:cNvSpPr>
            <p:nvPr/>
          </p:nvSpPr>
          <p:spPr bwMode="auto">
            <a:xfrm flipH="1">
              <a:off x="3486" y="2203"/>
              <a:ext cx="5" cy="5"/>
            </a:xfrm>
            <a:prstGeom prst="line">
              <a:avLst/>
            </a:prstGeom>
            <a:noFill/>
            <a:ln w="7938">
              <a:solidFill>
                <a:srgbClr val="000000"/>
              </a:solidFill>
              <a:round/>
              <a:headEnd/>
              <a:tailEnd/>
            </a:ln>
          </p:spPr>
          <p:txBody>
            <a:bodyPr/>
            <a:lstStyle/>
            <a:p>
              <a:endParaRPr lang="en-US"/>
            </a:p>
          </p:txBody>
        </p:sp>
        <p:sp>
          <p:nvSpPr>
            <p:cNvPr id="6292" name="Line 1179"/>
            <p:cNvSpPr>
              <a:spLocks noChangeShapeType="1"/>
            </p:cNvSpPr>
            <p:nvPr/>
          </p:nvSpPr>
          <p:spPr bwMode="auto">
            <a:xfrm flipH="1">
              <a:off x="3476" y="2208"/>
              <a:ext cx="10" cy="0"/>
            </a:xfrm>
            <a:prstGeom prst="line">
              <a:avLst/>
            </a:prstGeom>
            <a:noFill/>
            <a:ln w="7938">
              <a:solidFill>
                <a:srgbClr val="000000"/>
              </a:solidFill>
              <a:round/>
              <a:headEnd/>
              <a:tailEnd/>
            </a:ln>
          </p:spPr>
          <p:txBody>
            <a:bodyPr/>
            <a:lstStyle/>
            <a:p>
              <a:endParaRPr lang="en-US"/>
            </a:p>
          </p:txBody>
        </p:sp>
        <p:sp>
          <p:nvSpPr>
            <p:cNvPr id="6293" name="Line 1180"/>
            <p:cNvSpPr>
              <a:spLocks noChangeShapeType="1"/>
            </p:cNvSpPr>
            <p:nvPr/>
          </p:nvSpPr>
          <p:spPr bwMode="auto">
            <a:xfrm flipH="1" flipV="1">
              <a:off x="3466" y="2202"/>
              <a:ext cx="10" cy="6"/>
            </a:xfrm>
            <a:prstGeom prst="line">
              <a:avLst/>
            </a:prstGeom>
            <a:noFill/>
            <a:ln w="7938">
              <a:solidFill>
                <a:srgbClr val="000000"/>
              </a:solidFill>
              <a:round/>
              <a:headEnd/>
              <a:tailEnd/>
            </a:ln>
          </p:spPr>
          <p:txBody>
            <a:bodyPr/>
            <a:lstStyle/>
            <a:p>
              <a:endParaRPr lang="en-US"/>
            </a:p>
          </p:txBody>
        </p:sp>
        <p:sp>
          <p:nvSpPr>
            <p:cNvPr id="6294" name="Line 1181"/>
            <p:cNvSpPr>
              <a:spLocks noChangeShapeType="1"/>
            </p:cNvSpPr>
            <p:nvPr/>
          </p:nvSpPr>
          <p:spPr bwMode="auto">
            <a:xfrm flipH="1" flipV="1">
              <a:off x="3457" y="2194"/>
              <a:ext cx="9" cy="8"/>
            </a:xfrm>
            <a:prstGeom prst="line">
              <a:avLst/>
            </a:prstGeom>
            <a:noFill/>
            <a:ln w="7938">
              <a:solidFill>
                <a:srgbClr val="000000"/>
              </a:solidFill>
              <a:round/>
              <a:headEnd/>
              <a:tailEnd/>
            </a:ln>
          </p:spPr>
          <p:txBody>
            <a:bodyPr/>
            <a:lstStyle/>
            <a:p>
              <a:endParaRPr lang="en-US"/>
            </a:p>
          </p:txBody>
        </p:sp>
        <p:sp>
          <p:nvSpPr>
            <p:cNvPr id="6295" name="Line 1182"/>
            <p:cNvSpPr>
              <a:spLocks noChangeShapeType="1"/>
            </p:cNvSpPr>
            <p:nvPr/>
          </p:nvSpPr>
          <p:spPr bwMode="auto">
            <a:xfrm flipH="1" flipV="1">
              <a:off x="3448" y="2187"/>
              <a:ext cx="9" cy="7"/>
            </a:xfrm>
            <a:prstGeom prst="line">
              <a:avLst/>
            </a:prstGeom>
            <a:noFill/>
            <a:ln w="7938">
              <a:solidFill>
                <a:srgbClr val="000000"/>
              </a:solidFill>
              <a:round/>
              <a:headEnd/>
              <a:tailEnd/>
            </a:ln>
          </p:spPr>
          <p:txBody>
            <a:bodyPr/>
            <a:lstStyle/>
            <a:p>
              <a:endParaRPr lang="en-US"/>
            </a:p>
          </p:txBody>
        </p:sp>
        <p:sp>
          <p:nvSpPr>
            <p:cNvPr id="6296" name="Line 1183"/>
            <p:cNvSpPr>
              <a:spLocks noChangeShapeType="1"/>
            </p:cNvSpPr>
            <p:nvPr/>
          </p:nvSpPr>
          <p:spPr bwMode="auto">
            <a:xfrm flipH="1" flipV="1">
              <a:off x="3440" y="2181"/>
              <a:ext cx="8" cy="6"/>
            </a:xfrm>
            <a:prstGeom prst="line">
              <a:avLst/>
            </a:prstGeom>
            <a:noFill/>
            <a:ln w="7938">
              <a:solidFill>
                <a:srgbClr val="000000"/>
              </a:solidFill>
              <a:round/>
              <a:headEnd/>
              <a:tailEnd/>
            </a:ln>
          </p:spPr>
          <p:txBody>
            <a:bodyPr/>
            <a:lstStyle/>
            <a:p>
              <a:endParaRPr lang="en-US"/>
            </a:p>
          </p:txBody>
        </p:sp>
        <p:sp>
          <p:nvSpPr>
            <p:cNvPr id="6297" name="Line 1184"/>
            <p:cNvSpPr>
              <a:spLocks noChangeShapeType="1"/>
            </p:cNvSpPr>
            <p:nvPr/>
          </p:nvSpPr>
          <p:spPr bwMode="auto">
            <a:xfrm flipH="1" flipV="1">
              <a:off x="3395" y="2158"/>
              <a:ext cx="45" cy="23"/>
            </a:xfrm>
            <a:prstGeom prst="line">
              <a:avLst/>
            </a:prstGeom>
            <a:noFill/>
            <a:ln w="7938">
              <a:solidFill>
                <a:srgbClr val="000000"/>
              </a:solidFill>
              <a:round/>
              <a:headEnd/>
              <a:tailEnd/>
            </a:ln>
          </p:spPr>
          <p:txBody>
            <a:bodyPr/>
            <a:lstStyle/>
            <a:p>
              <a:endParaRPr lang="en-US"/>
            </a:p>
          </p:txBody>
        </p:sp>
        <p:sp>
          <p:nvSpPr>
            <p:cNvPr id="6298" name="Line 1185"/>
            <p:cNvSpPr>
              <a:spLocks noChangeShapeType="1"/>
            </p:cNvSpPr>
            <p:nvPr/>
          </p:nvSpPr>
          <p:spPr bwMode="auto">
            <a:xfrm flipH="1" flipV="1">
              <a:off x="3346" y="2138"/>
              <a:ext cx="49" cy="20"/>
            </a:xfrm>
            <a:prstGeom prst="line">
              <a:avLst/>
            </a:prstGeom>
            <a:noFill/>
            <a:ln w="7938">
              <a:solidFill>
                <a:srgbClr val="000000"/>
              </a:solidFill>
              <a:round/>
              <a:headEnd/>
              <a:tailEnd/>
            </a:ln>
          </p:spPr>
          <p:txBody>
            <a:bodyPr/>
            <a:lstStyle/>
            <a:p>
              <a:endParaRPr lang="en-US"/>
            </a:p>
          </p:txBody>
        </p:sp>
        <p:sp>
          <p:nvSpPr>
            <p:cNvPr id="6299" name="Line 1186"/>
            <p:cNvSpPr>
              <a:spLocks noChangeShapeType="1"/>
            </p:cNvSpPr>
            <p:nvPr/>
          </p:nvSpPr>
          <p:spPr bwMode="auto">
            <a:xfrm flipH="1" flipV="1">
              <a:off x="3297" y="2123"/>
              <a:ext cx="49" cy="15"/>
            </a:xfrm>
            <a:prstGeom prst="line">
              <a:avLst/>
            </a:prstGeom>
            <a:noFill/>
            <a:ln w="7938">
              <a:solidFill>
                <a:srgbClr val="000000"/>
              </a:solidFill>
              <a:round/>
              <a:headEnd/>
              <a:tailEnd/>
            </a:ln>
          </p:spPr>
          <p:txBody>
            <a:bodyPr/>
            <a:lstStyle/>
            <a:p>
              <a:endParaRPr lang="en-US"/>
            </a:p>
          </p:txBody>
        </p:sp>
        <p:sp>
          <p:nvSpPr>
            <p:cNvPr id="6300" name="Line 1187"/>
            <p:cNvSpPr>
              <a:spLocks noChangeShapeType="1"/>
            </p:cNvSpPr>
            <p:nvPr/>
          </p:nvSpPr>
          <p:spPr bwMode="auto">
            <a:xfrm flipH="1" flipV="1">
              <a:off x="3247" y="2113"/>
              <a:ext cx="50" cy="10"/>
            </a:xfrm>
            <a:prstGeom prst="line">
              <a:avLst/>
            </a:prstGeom>
            <a:noFill/>
            <a:ln w="7938">
              <a:solidFill>
                <a:srgbClr val="000000"/>
              </a:solidFill>
              <a:round/>
              <a:headEnd/>
              <a:tailEnd/>
            </a:ln>
          </p:spPr>
          <p:txBody>
            <a:bodyPr/>
            <a:lstStyle/>
            <a:p>
              <a:endParaRPr lang="en-US"/>
            </a:p>
          </p:txBody>
        </p:sp>
        <p:sp>
          <p:nvSpPr>
            <p:cNvPr id="6301" name="Line 1188"/>
            <p:cNvSpPr>
              <a:spLocks noChangeShapeType="1"/>
            </p:cNvSpPr>
            <p:nvPr/>
          </p:nvSpPr>
          <p:spPr bwMode="auto">
            <a:xfrm flipH="1" flipV="1">
              <a:off x="3197" y="2105"/>
              <a:ext cx="50" cy="8"/>
            </a:xfrm>
            <a:prstGeom prst="line">
              <a:avLst/>
            </a:prstGeom>
            <a:noFill/>
            <a:ln w="7938">
              <a:solidFill>
                <a:srgbClr val="000000"/>
              </a:solidFill>
              <a:round/>
              <a:headEnd/>
              <a:tailEnd/>
            </a:ln>
          </p:spPr>
          <p:txBody>
            <a:bodyPr/>
            <a:lstStyle/>
            <a:p>
              <a:endParaRPr lang="en-US"/>
            </a:p>
          </p:txBody>
        </p:sp>
        <p:sp>
          <p:nvSpPr>
            <p:cNvPr id="6302" name="Line 1189"/>
            <p:cNvSpPr>
              <a:spLocks noChangeShapeType="1"/>
            </p:cNvSpPr>
            <p:nvPr/>
          </p:nvSpPr>
          <p:spPr bwMode="auto">
            <a:xfrm flipH="1" flipV="1">
              <a:off x="3147" y="2100"/>
              <a:ext cx="50" cy="5"/>
            </a:xfrm>
            <a:prstGeom prst="line">
              <a:avLst/>
            </a:prstGeom>
            <a:noFill/>
            <a:ln w="7938">
              <a:solidFill>
                <a:srgbClr val="000000"/>
              </a:solidFill>
              <a:round/>
              <a:headEnd/>
              <a:tailEnd/>
            </a:ln>
          </p:spPr>
          <p:txBody>
            <a:bodyPr/>
            <a:lstStyle/>
            <a:p>
              <a:endParaRPr lang="en-US"/>
            </a:p>
          </p:txBody>
        </p:sp>
        <p:sp>
          <p:nvSpPr>
            <p:cNvPr id="6303" name="Line 1190"/>
            <p:cNvSpPr>
              <a:spLocks noChangeShapeType="1"/>
            </p:cNvSpPr>
            <p:nvPr/>
          </p:nvSpPr>
          <p:spPr bwMode="auto">
            <a:xfrm flipH="1">
              <a:off x="3099" y="2100"/>
              <a:ext cx="48" cy="0"/>
            </a:xfrm>
            <a:prstGeom prst="line">
              <a:avLst/>
            </a:prstGeom>
            <a:noFill/>
            <a:ln w="7938">
              <a:solidFill>
                <a:srgbClr val="000000"/>
              </a:solidFill>
              <a:round/>
              <a:headEnd/>
              <a:tailEnd/>
            </a:ln>
          </p:spPr>
          <p:txBody>
            <a:bodyPr/>
            <a:lstStyle/>
            <a:p>
              <a:endParaRPr lang="en-US"/>
            </a:p>
          </p:txBody>
        </p:sp>
        <p:sp>
          <p:nvSpPr>
            <p:cNvPr id="6304" name="Line 1191"/>
            <p:cNvSpPr>
              <a:spLocks noChangeShapeType="1"/>
            </p:cNvSpPr>
            <p:nvPr/>
          </p:nvSpPr>
          <p:spPr bwMode="auto">
            <a:xfrm flipH="1">
              <a:off x="3050" y="2100"/>
              <a:ext cx="49" cy="6"/>
            </a:xfrm>
            <a:prstGeom prst="line">
              <a:avLst/>
            </a:prstGeom>
            <a:noFill/>
            <a:ln w="7938">
              <a:solidFill>
                <a:srgbClr val="000000"/>
              </a:solidFill>
              <a:round/>
              <a:headEnd/>
              <a:tailEnd/>
            </a:ln>
          </p:spPr>
          <p:txBody>
            <a:bodyPr/>
            <a:lstStyle/>
            <a:p>
              <a:endParaRPr lang="en-US"/>
            </a:p>
          </p:txBody>
        </p:sp>
        <p:sp>
          <p:nvSpPr>
            <p:cNvPr id="6305" name="Line 1192"/>
            <p:cNvSpPr>
              <a:spLocks noChangeShapeType="1"/>
            </p:cNvSpPr>
            <p:nvPr/>
          </p:nvSpPr>
          <p:spPr bwMode="auto">
            <a:xfrm flipH="1">
              <a:off x="3004" y="2106"/>
              <a:ext cx="46" cy="12"/>
            </a:xfrm>
            <a:prstGeom prst="line">
              <a:avLst/>
            </a:prstGeom>
            <a:noFill/>
            <a:ln w="7938">
              <a:solidFill>
                <a:srgbClr val="000000"/>
              </a:solidFill>
              <a:round/>
              <a:headEnd/>
              <a:tailEnd/>
            </a:ln>
          </p:spPr>
          <p:txBody>
            <a:bodyPr/>
            <a:lstStyle/>
            <a:p>
              <a:endParaRPr lang="en-US"/>
            </a:p>
          </p:txBody>
        </p:sp>
        <p:sp>
          <p:nvSpPr>
            <p:cNvPr id="6306" name="Line 1193"/>
            <p:cNvSpPr>
              <a:spLocks noChangeShapeType="1"/>
            </p:cNvSpPr>
            <p:nvPr/>
          </p:nvSpPr>
          <p:spPr bwMode="auto">
            <a:xfrm flipH="1">
              <a:off x="2960" y="2118"/>
              <a:ext cx="44" cy="16"/>
            </a:xfrm>
            <a:prstGeom prst="line">
              <a:avLst/>
            </a:prstGeom>
            <a:noFill/>
            <a:ln w="7938">
              <a:solidFill>
                <a:srgbClr val="000000"/>
              </a:solidFill>
              <a:round/>
              <a:headEnd/>
              <a:tailEnd/>
            </a:ln>
          </p:spPr>
          <p:txBody>
            <a:bodyPr/>
            <a:lstStyle/>
            <a:p>
              <a:endParaRPr lang="en-US"/>
            </a:p>
          </p:txBody>
        </p:sp>
        <p:sp>
          <p:nvSpPr>
            <p:cNvPr id="6307" name="Line 1194"/>
            <p:cNvSpPr>
              <a:spLocks noChangeShapeType="1"/>
            </p:cNvSpPr>
            <p:nvPr/>
          </p:nvSpPr>
          <p:spPr bwMode="auto">
            <a:xfrm flipH="1">
              <a:off x="2959" y="2134"/>
              <a:ext cx="1" cy="2"/>
            </a:xfrm>
            <a:prstGeom prst="line">
              <a:avLst/>
            </a:prstGeom>
            <a:noFill/>
            <a:ln w="7938">
              <a:solidFill>
                <a:srgbClr val="000000"/>
              </a:solidFill>
              <a:round/>
              <a:headEnd/>
              <a:tailEnd/>
            </a:ln>
          </p:spPr>
          <p:txBody>
            <a:bodyPr/>
            <a:lstStyle/>
            <a:p>
              <a:endParaRPr lang="en-US"/>
            </a:p>
          </p:txBody>
        </p:sp>
        <p:sp>
          <p:nvSpPr>
            <p:cNvPr id="6308" name="Line 1195"/>
            <p:cNvSpPr>
              <a:spLocks noChangeShapeType="1"/>
            </p:cNvSpPr>
            <p:nvPr/>
          </p:nvSpPr>
          <p:spPr bwMode="auto">
            <a:xfrm>
              <a:off x="2959" y="2136"/>
              <a:ext cx="0" cy="5"/>
            </a:xfrm>
            <a:prstGeom prst="line">
              <a:avLst/>
            </a:prstGeom>
            <a:noFill/>
            <a:ln w="7938">
              <a:solidFill>
                <a:srgbClr val="000000"/>
              </a:solidFill>
              <a:round/>
              <a:headEnd/>
              <a:tailEnd/>
            </a:ln>
          </p:spPr>
          <p:txBody>
            <a:bodyPr/>
            <a:lstStyle/>
            <a:p>
              <a:endParaRPr lang="en-US"/>
            </a:p>
          </p:txBody>
        </p:sp>
        <p:sp>
          <p:nvSpPr>
            <p:cNvPr id="6309" name="Line 1196"/>
            <p:cNvSpPr>
              <a:spLocks noChangeShapeType="1"/>
            </p:cNvSpPr>
            <p:nvPr/>
          </p:nvSpPr>
          <p:spPr bwMode="auto">
            <a:xfrm flipH="1">
              <a:off x="2952" y="2141"/>
              <a:ext cx="7" cy="0"/>
            </a:xfrm>
            <a:prstGeom prst="line">
              <a:avLst/>
            </a:prstGeom>
            <a:noFill/>
            <a:ln w="7938">
              <a:solidFill>
                <a:srgbClr val="000000"/>
              </a:solidFill>
              <a:round/>
              <a:headEnd/>
              <a:tailEnd/>
            </a:ln>
          </p:spPr>
          <p:txBody>
            <a:bodyPr/>
            <a:lstStyle/>
            <a:p>
              <a:endParaRPr lang="en-US"/>
            </a:p>
          </p:txBody>
        </p:sp>
        <p:sp>
          <p:nvSpPr>
            <p:cNvPr id="6310" name="Line 1197"/>
            <p:cNvSpPr>
              <a:spLocks noChangeShapeType="1"/>
            </p:cNvSpPr>
            <p:nvPr/>
          </p:nvSpPr>
          <p:spPr bwMode="auto">
            <a:xfrm flipH="1" flipV="1">
              <a:off x="2945" y="2138"/>
              <a:ext cx="7" cy="3"/>
            </a:xfrm>
            <a:prstGeom prst="line">
              <a:avLst/>
            </a:prstGeom>
            <a:noFill/>
            <a:ln w="7938">
              <a:solidFill>
                <a:srgbClr val="000000"/>
              </a:solidFill>
              <a:round/>
              <a:headEnd/>
              <a:tailEnd/>
            </a:ln>
          </p:spPr>
          <p:txBody>
            <a:bodyPr/>
            <a:lstStyle/>
            <a:p>
              <a:endParaRPr lang="en-US"/>
            </a:p>
          </p:txBody>
        </p:sp>
        <p:sp>
          <p:nvSpPr>
            <p:cNvPr id="6311" name="Line 1198"/>
            <p:cNvSpPr>
              <a:spLocks noChangeShapeType="1"/>
            </p:cNvSpPr>
            <p:nvPr/>
          </p:nvSpPr>
          <p:spPr bwMode="auto">
            <a:xfrm flipH="1" flipV="1">
              <a:off x="2940" y="2134"/>
              <a:ext cx="5" cy="4"/>
            </a:xfrm>
            <a:prstGeom prst="line">
              <a:avLst/>
            </a:prstGeom>
            <a:noFill/>
            <a:ln w="7938">
              <a:solidFill>
                <a:srgbClr val="000000"/>
              </a:solidFill>
              <a:round/>
              <a:headEnd/>
              <a:tailEnd/>
            </a:ln>
          </p:spPr>
          <p:txBody>
            <a:bodyPr/>
            <a:lstStyle/>
            <a:p>
              <a:endParaRPr lang="en-US"/>
            </a:p>
          </p:txBody>
        </p:sp>
        <p:sp>
          <p:nvSpPr>
            <p:cNvPr id="6312" name="Line 1199"/>
            <p:cNvSpPr>
              <a:spLocks noChangeShapeType="1"/>
            </p:cNvSpPr>
            <p:nvPr/>
          </p:nvSpPr>
          <p:spPr bwMode="auto">
            <a:xfrm flipH="1" flipV="1">
              <a:off x="2934" y="2131"/>
              <a:ext cx="6" cy="3"/>
            </a:xfrm>
            <a:prstGeom prst="line">
              <a:avLst/>
            </a:prstGeom>
            <a:noFill/>
            <a:ln w="7938">
              <a:solidFill>
                <a:srgbClr val="000000"/>
              </a:solidFill>
              <a:round/>
              <a:headEnd/>
              <a:tailEnd/>
            </a:ln>
          </p:spPr>
          <p:txBody>
            <a:bodyPr/>
            <a:lstStyle/>
            <a:p>
              <a:endParaRPr lang="en-US"/>
            </a:p>
          </p:txBody>
        </p:sp>
        <p:sp>
          <p:nvSpPr>
            <p:cNvPr id="6313" name="Line 1200"/>
            <p:cNvSpPr>
              <a:spLocks noChangeShapeType="1"/>
            </p:cNvSpPr>
            <p:nvPr/>
          </p:nvSpPr>
          <p:spPr bwMode="auto">
            <a:xfrm flipH="1">
              <a:off x="2928" y="2131"/>
              <a:ext cx="6" cy="2"/>
            </a:xfrm>
            <a:prstGeom prst="line">
              <a:avLst/>
            </a:prstGeom>
            <a:noFill/>
            <a:ln w="7938">
              <a:solidFill>
                <a:srgbClr val="000000"/>
              </a:solidFill>
              <a:round/>
              <a:headEnd/>
              <a:tailEnd/>
            </a:ln>
          </p:spPr>
          <p:txBody>
            <a:bodyPr/>
            <a:lstStyle/>
            <a:p>
              <a:endParaRPr lang="en-US"/>
            </a:p>
          </p:txBody>
        </p:sp>
        <p:sp>
          <p:nvSpPr>
            <p:cNvPr id="6314" name="Line 1201"/>
            <p:cNvSpPr>
              <a:spLocks noChangeShapeType="1"/>
            </p:cNvSpPr>
            <p:nvPr/>
          </p:nvSpPr>
          <p:spPr bwMode="auto">
            <a:xfrm flipH="1" flipV="1">
              <a:off x="2923" y="2128"/>
              <a:ext cx="5" cy="5"/>
            </a:xfrm>
            <a:prstGeom prst="line">
              <a:avLst/>
            </a:prstGeom>
            <a:noFill/>
            <a:ln w="7938">
              <a:solidFill>
                <a:srgbClr val="000000"/>
              </a:solidFill>
              <a:round/>
              <a:headEnd/>
              <a:tailEnd/>
            </a:ln>
          </p:spPr>
          <p:txBody>
            <a:bodyPr/>
            <a:lstStyle/>
            <a:p>
              <a:endParaRPr lang="en-US"/>
            </a:p>
          </p:txBody>
        </p:sp>
        <p:sp>
          <p:nvSpPr>
            <p:cNvPr id="6315" name="Line 1202"/>
            <p:cNvSpPr>
              <a:spLocks noChangeShapeType="1"/>
            </p:cNvSpPr>
            <p:nvPr/>
          </p:nvSpPr>
          <p:spPr bwMode="auto">
            <a:xfrm flipV="1">
              <a:off x="2923" y="2126"/>
              <a:ext cx="0" cy="2"/>
            </a:xfrm>
            <a:prstGeom prst="line">
              <a:avLst/>
            </a:prstGeom>
            <a:noFill/>
            <a:ln w="7938">
              <a:solidFill>
                <a:srgbClr val="000000"/>
              </a:solidFill>
              <a:round/>
              <a:headEnd/>
              <a:tailEnd/>
            </a:ln>
          </p:spPr>
          <p:txBody>
            <a:bodyPr/>
            <a:lstStyle/>
            <a:p>
              <a:endParaRPr lang="en-US"/>
            </a:p>
          </p:txBody>
        </p:sp>
        <p:sp>
          <p:nvSpPr>
            <p:cNvPr id="6316" name="Line 1203"/>
            <p:cNvSpPr>
              <a:spLocks noChangeShapeType="1"/>
            </p:cNvSpPr>
            <p:nvPr/>
          </p:nvSpPr>
          <p:spPr bwMode="auto">
            <a:xfrm flipV="1">
              <a:off x="2923" y="2122"/>
              <a:ext cx="1" cy="4"/>
            </a:xfrm>
            <a:prstGeom prst="line">
              <a:avLst/>
            </a:prstGeom>
            <a:noFill/>
            <a:ln w="7938">
              <a:solidFill>
                <a:srgbClr val="000000"/>
              </a:solidFill>
              <a:round/>
              <a:headEnd/>
              <a:tailEnd/>
            </a:ln>
          </p:spPr>
          <p:txBody>
            <a:bodyPr/>
            <a:lstStyle/>
            <a:p>
              <a:endParaRPr lang="en-US"/>
            </a:p>
          </p:txBody>
        </p:sp>
        <p:sp>
          <p:nvSpPr>
            <p:cNvPr id="6317" name="Line 1204"/>
            <p:cNvSpPr>
              <a:spLocks noChangeShapeType="1"/>
            </p:cNvSpPr>
            <p:nvPr/>
          </p:nvSpPr>
          <p:spPr bwMode="auto">
            <a:xfrm flipV="1">
              <a:off x="2924" y="2120"/>
              <a:ext cx="3" cy="2"/>
            </a:xfrm>
            <a:prstGeom prst="line">
              <a:avLst/>
            </a:prstGeom>
            <a:noFill/>
            <a:ln w="7938">
              <a:solidFill>
                <a:srgbClr val="000000"/>
              </a:solidFill>
              <a:round/>
              <a:headEnd/>
              <a:tailEnd/>
            </a:ln>
          </p:spPr>
          <p:txBody>
            <a:bodyPr/>
            <a:lstStyle/>
            <a:p>
              <a:endParaRPr lang="en-US"/>
            </a:p>
          </p:txBody>
        </p:sp>
        <p:sp>
          <p:nvSpPr>
            <p:cNvPr id="6318" name="Line 1205"/>
            <p:cNvSpPr>
              <a:spLocks noChangeShapeType="1"/>
            </p:cNvSpPr>
            <p:nvPr/>
          </p:nvSpPr>
          <p:spPr bwMode="auto">
            <a:xfrm flipV="1">
              <a:off x="2927" y="2105"/>
              <a:ext cx="30" cy="15"/>
            </a:xfrm>
            <a:prstGeom prst="line">
              <a:avLst/>
            </a:prstGeom>
            <a:noFill/>
            <a:ln w="7938">
              <a:solidFill>
                <a:srgbClr val="000000"/>
              </a:solidFill>
              <a:round/>
              <a:headEnd/>
              <a:tailEnd/>
            </a:ln>
          </p:spPr>
          <p:txBody>
            <a:bodyPr/>
            <a:lstStyle/>
            <a:p>
              <a:endParaRPr lang="en-US"/>
            </a:p>
          </p:txBody>
        </p:sp>
        <p:sp>
          <p:nvSpPr>
            <p:cNvPr id="6319" name="Line 1206"/>
            <p:cNvSpPr>
              <a:spLocks noChangeShapeType="1"/>
            </p:cNvSpPr>
            <p:nvPr/>
          </p:nvSpPr>
          <p:spPr bwMode="auto">
            <a:xfrm flipV="1">
              <a:off x="2957" y="2091"/>
              <a:ext cx="32" cy="14"/>
            </a:xfrm>
            <a:prstGeom prst="line">
              <a:avLst/>
            </a:prstGeom>
            <a:noFill/>
            <a:ln w="7938">
              <a:solidFill>
                <a:srgbClr val="000000"/>
              </a:solidFill>
              <a:round/>
              <a:headEnd/>
              <a:tailEnd/>
            </a:ln>
          </p:spPr>
          <p:txBody>
            <a:bodyPr/>
            <a:lstStyle/>
            <a:p>
              <a:endParaRPr lang="en-US"/>
            </a:p>
          </p:txBody>
        </p:sp>
        <p:sp>
          <p:nvSpPr>
            <p:cNvPr id="6320" name="Line 1207"/>
            <p:cNvSpPr>
              <a:spLocks noChangeShapeType="1"/>
            </p:cNvSpPr>
            <p:nvPr/>
          </p:nvSpPr>
          <p:spPr bwMode="auto">
            <a:xfrm flipV="1">
              <a:off x="2989" y="2081"/>
              <a:ext cx="34" cy="10"/>
            </a:xfrm>
            <a:prstGeom prst="line">
              <a:avLst/>
            </a:prstGeom>
            <a:noFill/>
            <a:ln w="7938">
              <a:solidFill>
                <a:srgbClr val="000000"/>
              </a:solidFill>
              <a:round/>
              <a:headEnd/>
              <a:tailEnd/>
            </a:ln>
          </p:spPr>
          <p:txBody>
            <a:bodyPr/>
            <a:lstStyle/>
            <a:p>
              <a:endParaRPr lang="en-US"/>
            </a:p>
          </p:txBody>
        </p:sp>
        <p:sp>
          <p:nvSpPr>
            <p:cNvPr id="6321" name="Line 1208"/>
            <p:cNvSpPr>
              <a:spLocks noChangeShapeType="1"/>
            </p:cNvSpPr>
            <p:nvPr/>
          </p:nvSpPr>
          <p:spPr bwMode="auto">
            <a:xfrm flipV="1">
              <a:off x="3023" y="2074"/>
              <a:ext cx="25" cy="7"/>
            </a:xfrm>
            <a:prstGeom prst="line">
              <a:avLst/>
            </a:prstGeom>
            <a:noFill/>
            <a:ln w="7938">
              <a:solidFill>
                <a:srgbClr val="000000"/>
              </a:solidFill>
              <a:round/>
              <a:headEnd/>
              <a:tailEnd/>
            </a:ln>
          </p:spPr>
          <p:txBody>
            <a:bodyPr/>
            <a:lstStyle/>
            <a:p>
              <a:endParaRPr lang="en-US"/>
            </a:p>
          </p:txBody>
        </p:sp>
        <p:sp>
          <p:nvSpPr>
            <p:cNvPr id="6322" name="Line 1209"/>
            <p:cNvSpPr>
              <a:spLocks noChangeShapeType="1"/>
            </p:cNvSpPr>
            <p:nvPr/>
          </p:nvSpPr>
          <p:spPr bwMode="auto">
            <a:xfrm flipV="1">
              <a:off x="3048" y="2073"/>
              <a:ext cx="10" cy="1"/>
            </a:xfrm>
            <a:prstGeom prst="line">
              <a:avLst/>
            </a:prstGeom>
            <a:noFill/>
            <a:ln w="7938">
              <a:solidFill>
                <a:srgbClr val="000000"/>
              </a:solidFill>
              <a:round/>
              <a:headEnd/>
              <a:tailEnd/>
            </a:ln>
          </p:spPr>
          <p:txBody>
            <a:bodyPr/>
            <a:lstStyle/>
            <a:p>
              <a:endParaRPr lang="en-US"/>
            </a:p>
          </p:txBody>
        </p:sp>
        <p:sp>
          <p:nvSpPr>
            <p:cNvPr id="6323" name="Line 1210"/>
            <p:cNvSpPr>
              <a:spLocks noChangeShapeType="1"/>
            </p:cNvSpPr>
            <p:nvPr/>
          </p:nvSpPr>
          <p:spPr bwMode="auto">
            <a:xfrm flipV="1">
              <a:off x="3058" y="2070"/>
              <a:ext cx="10" cy="3"/>
            </a:xfrm>
            <a:prstGeom prst="line">
              <a:avLst/>
            </a:prstGeom>
            <a:noFill/>
            <a:ln w="7938">
              <a:solidFill>
                <a:srgbClr val="000000"/>
              </a:solidFill>
              <a:round/>
              <a:headEnd/>
              <a:tailEnd/>
            </a:ln>
          </p:spPr>
          <p:txBody>
            <a:bodyPr/>
            <a:lstStyle/>
            <a:p>
              <a:endParaRPr lang="en-US"/>
            </a:p>
          </p:txBody>
        </p:sp>
        <p:sp>
          <p:nvSpPr>
            <p:cNvPr id="6324" name="Line 1211"/>
            <p:cNvSpPr>
              <a:spLocks noChangeShapeType="1"/>
            </p:cNvSpPr>
            <p:nvPr/>
          </p:nvSpPr>
          <p:spPr bwMode="auto">
            <a:xfrm flipV="1">
              <a:off x="3068" y="2068"/>
              <a:ext cx="17" cy="2"/>
            </a:xfrm>
            <a:prstGeom prst="line">
              <a:avLst/>
            </a:prstGeom>
            <a:noFill/>
            <a:ln w="7938">
              <a:solidFill>
                <a:srgbClr val="000000"/>
              </a:solidFill>
              <a:round/>
              <a:headEnd/>
              <a:tailEnd/>
            </a:ln>
          </p:spPr>
          <p:txBody>
            <a:bodyPr/>
            <a:lstStyle/>
            <a:p>
              <a:endParaRPr lang="en-US"/>
            </a:p>
          </p:txBody>
        </p:sp>
        <p:sp>
          <p:nvSpPr>
            <p:cNvPr id="6325" name="Line 1212"/>
            <p:cNvSpPr>
              <a:spLocks noChangeShapeType="1"/>
            </p:cNvSpPr>
            <p:nvPr/>
          </p:nvSpPr>
          <p:spPr bwMode="auto">
            <a:xfrm flipV="1">
              <a:off x="3085" y="2066"/>
              <a:ext cx="10" cy="2"/>
            </a:xfrm>
            <a:prstGeom prst="line">
              <a:avLst/>
            </a:prstGeom>
            <a:noFill/>
            <a:ln w="7938">
              <a:solidFill>
                <a:srgbClr val="000000"/>
              </a:solidFill>
              <a:round/>
              <a:headEnd/>
              <a:tailEnd/>
            </a:ln>
          </p:spPr>
          <p:txBody>
            <a:bodyPr/>
            <a:lstStyle/>
            <a:p>
              <a:endParaRPr lang="en-US"/>
            </a:p>
          </p:txBody>
        </p:sp>
        <p:sp>
          <p:nvSpPr>
            <p:cNvPr id="6326" name="Line 1214"/>
            <p:cNvSpPr>
              <a:spLocks noChangeShapeType="1"/>
            </p:cNvSpPr>
            <p:nvPr/>
          </p:nvSpPr>
          <p:spPr bwMode="auto">
            <a:xfrm>
              <a:off x="3095" y="2066"/>
              <a:ext cx="14" cy="1"/>
            </a:xfrm>
            <a:prstGeom prst="line">
              <a:avLst/>
            </a:prstGeom>
            <a:noFill/>
            <a:ln w="7938">
              <a:solidFill>
                <a:srgbClr val="000000"/>
              </a:solidFill>
              <a:round/>
              <a:headEnd/>
              <a:tailEnd/>
            </a:ln>
          </p:spPr>
          <p:txBody>
            <a:bodyPr/>
            <a:lstStyle/>
            <a:p>
              <a:endParaRPr lang="en-US"/>
            </a:p>
          </p:txBody>
        </p:sp>
        <p:sp>
          <p:nvSpPr>
            <p:cNvPr id="6327" name="Line 1215"/>
            <p:cNvSpPr>
              <a:spLocks noChangeShapeType="1"/>
            </p:cNvSpPr>
            <p:nvPr/>
          </p:nvSpPr>
          <p:spPr bwMode="auto">
            <a:xfrm flipV="1">
              <a:off x="3109" y="2066"/>
              <a:ext cx="15" cy="1"/>
            </a:xfrm>
            <a:prstGeom prst="line">
              <a:avLst/>
            </a:prstGeom>
            <a:noFill/>
            <a:ln w="7938">
              <a:solidFill>
                <a:srgbClr val="000000"/>
              </a:solidFill>
              <a:round/>
              <a:headEnd/>
              <a:tailEnd/>
            </a:ln>
          </p:spPr>
          <p:txBody>
            <a:bodyPr/>
            <a:lstStyle/>
            <a:p>
              <a:endParaRPr lang="en-US"/>
            </a:p>
          </p:txBody>
        </p:sp>
        <p:sp>
          <p:nvSpPr>
            <p:cNvPr id="6328" name="Line 1216"/>
            <p:cNvSpPr>
              <a:spLocks noChangeShapeType="1"/>
            </p:cNvSpPr>
            <p:nvPr/>
          </p:nvSpPr>
          <p:spPr bwMode="auto">
            <a:xfrm>
              <a:off x="3124" y="2066"/>
              <a:ext cx="14" cy="0"/>
            </a:xfrm>
            <a:prstGeom prst="line">
              <a:avLst/>
            </a:prstGeom>
            <a:noFill/>
            <a:ln w="7938">
              <a:solidFill>
                <a:srgbClr val="000000"/>
              </a:solidFill>
              <a:round/>
              <a:headEnd/>
              <a:tailEnd/>
            </a:ln>
          </p:spPr>
          <p:txBody>
            <a:bodyPr/>
            <a:lstStyle/>
            <a:p>
              <a:endParaRPr lang="en-US"/>
            </a:p>
          </p:txBody>
        </p:sp>
        <p:sp>
          <p:nvSpPr>
            <p:cNvPr id="6329" name="Line 1217"/>
            <p:cNvSpPr>
              <a:spLocks noChangeShapeType="1"/>
            </p:cNvSpPr>
            <p:nvPr/>
          </p:nvSpPr>
          <p:spPr bwMode="auto">
            <a:xfrm flipV="1">
              <a:off x="3138" y="2062"/>
              <a:ext cx="0" cy="4"/>
            </a:xfrm>
            <a:prstGeom prst="line">
              <a:avLst/>
            </a:prstGeom>
            <a:noFill/>
            <a:ln w="7938">
              <a:solidFill>
                <a:srgbClr val="000000"/>
              </a:solidFill>
              <a:round/>
              <a:headEnd/>
              <a:tailEnd/>
            </a:ln>
          </p:spPr>
          <p:txBody>
            <a:bodyPr/>
            <a:lstStyle/>
            <a:p>
              <a:endParaRPr lang="en-US"/>
            </a:p>
          </p:txBody>
        </p:sp>
        <p:sp>
          <p:nvSpPr>
            <p:cNvPr id="6330" name="Line 1218"/>
            <p:cNvSpPr>
              <a:spLocks noChangeShapeType="1"/>
            </p:cNvSpPr>
            <p:nvPr/>
          </p:nvSpPr>
          <p:spPr bwMode="auto">
            <a:xfrm>
              <a:off x="3138" y="2062"/>
              <a:ext cx="40" cy="6"/>
            </a:xfrm>
            <a:prstGeom prst="line">
              <a:avLst/>
            </a:prstGeom>
            <a:noFill/>
            <a:ln w="7938">
              <a:solidFill>
                <a:srgbClr val="000000"/>
              </a:solidFill>
              <a:round/>
              <a:headEnd/>
              <a:tailEnd/>
            </a:ln>
          </p:spPr>
          <p:txBody>
            <a:bodyPr/>
            <a:lstStyle/>
            <a:p>
              <a:endParaRPr lang="en-US"/>
            </a:p>
          </p:txBody>
        </p:sp>
        <p:sp>
          <p:nvSpPr>
            <p:cNvPr id="6331" name="Line 1219"/>
            <p:cNvSpPr>
              <a:spLocks noChangeShapeType="1"/>
            </p:cNvSpPr>
            <p:nvPr/>
          </p:nvSpPr>
          <p:spPr bwMode="auto">
            <a:xfrm>
              <a:off x="3178" y="2068"/>
              <a:ext cx="38" cy="5"/>
            </a:xfrm>
            <a:prstGeom prst="line">
              <a:avLst/>
            </a:prstGeom>
            <a:noFill/>
            <a:ln w="7938">
              <a:solidFill>
                <a:srgbClr val="000000"/>
              </a:solidFill>
              <a:round/>
              <a:headEnd/>
              <a:tailEnd/>
            </a:ln>
          </p:spPr>
          <p:txBody>
            <a:bodyPr/>
            <a:lstStyle/>
            <a:p>
              <a:endParaRPr lang="en-US"/>
            </a:p>
          </p:txBody>
        </p:sp>
        <p:sp>
          <p:nvSpPr>
            <p:cNvPr id="6332" name="Line 1220"/>
            <p:cNvSpPr>
              <a:spLocks noChangeShapeType="1"/>
            </p:cNvSpPr>
            <p:nvPr/>
          </p:nvSpPr>
          <p:spPr bwMode="auto">
            <a:xfrm>
              <a:off x="3216" y="2073"/>
              <a:ext cx="36" cy="6"/>
            </a:xfrm>
            <a:prstGeom prst="line">
              <a:avLst/>
            </a:prstGeom>
            <a:noFill/>
            <a:ln w="7938">
              <a:solidFill>
                <a:srgbClr val="000000"/>
              </a:solidFill>
              <a:round/>
              <a:headEnd/>
              <a:tailEnd/>
            </a:ln>
          </p:spPr>
          <p:txBody>
            <a:bodyPr/>
            <a:lstStyle/>
            <a:p>
              <a:endParaRPr lang="en-US"/>
            </a:p>
          </p:txBody>
        </p:sp>
        <p:sp>
          <p:nvSpPr>
            <p:cNvPr id="6333" name="Freeform 1221"/>
            <p:cNvSpPr>
              <a:spLocks/>
            </p:cNvSpPr>
            <p:nvPr/>
          </p:nvSpPr>
          <p:spPr bwMode="auto">
            <a:xfrm>
              <a:off x="2487" y="2073"/>
              <a:ext cx="148" cy="56"/>
            </a:xfrm>
            <a:custGeom>
              <a:avLst/>
              <a:gdLst>
                <a:gd name="T0" fmla="*/ 27 w 148"/>
                <a:gd name="T1" fmla="*/ 0 h 56"/>
                <a:gd name="T2" fmla="*/ 34 w 148"/>
                <a:gd name="T3" fmla="*/ 0 h 56"/>
                <a:gd name="T4" fmla="*/ 42 w 148"/>
                <a:gd name="T5" fmla="*/ 3 h 56"/>
                <a:gd name="T6" fmla="*/ 78 w 148"/>
                <a:gd name="T7" fmla="*/ 16 h 56"/>
                <a:gd name="T8" fmla="*/ 113 w 148"/>
                <a:gd name="T9" fmla="*/ 30 h 56"/>
                <a:gd name="T10" fmla="*/ 148 w 148"/>
                <a:gd name="T11" fmla="*/ 47 h 56"/>
                <a:gd name="T12" fmla="*/ 134 w 148"/>
                <a:gd name="T13" fmla="*/ 48 h 56"/>
                <a:gd name="T14" fmla="*/ 122 w 148"/>
                <a:gd name="T15" fmla="*/ 52 h 56"/>
                <a:gd name="T16" fmla="*/ 108 w 148"/>
                <a:gd name="T17" fmla="*/ 56 h 56"/>
                <a:gd name="T18" fmla="*/ 94 w 148"/>
                <a:gd name="T19" fmla="*/ 54 h 56"/>
                <a:gd name="T20" fmla="*/ 82 w 148"/>
                <a:gd name="T21" fmla="*/ 48 h 56"/>
                <a:gd name="T22" fmla="*/ 69 w 148"/>
                <a:gd name="T23" fmla="*/ 43 h 56"/>
                <a:gd name="T24" fmla="*/ 0 w 148"/>
                <a:gd name="T25" fmla="*/ 17 h 56"/>
                <a:gd name="T26" fmla="*/ 7 w 148"/>
                <a:gd name="T27" fmla="*/ 13 h 56"/>
                <a:gd name="T28" fmla="*/ 14 w 148"/>
                <a:gd name="T29" fmla="*/ 9 h 56"/>
                <a:gd name="T30" fmla="*/ 20 w 148"/>
                <a:gd name="T31" fmla="*/ 3 h 56"/>
                <a:gd name="T32" fmla="*/ 27 w 148"/>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56"/>
                <a:gd name="T53" fmla="*/ 148 w 14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56">
                  <a:moveTo>
                    <a:pt x="27" y="0"/>
                  </a:moveTo>
                  <a:lnTo>
                    <a:pt x="34" y="0"/>
                  </a:lnTo>
                  <a:lnTo>
                    <a:pt x="42" y="3"/>
                  </a:lnTo>
                  <a:lnTo>
                    <a:pt x="78" y="16"/>
                  </a:lnTo>
                  <a:lnTo>
                    <a:pt x="113" y="30"/>
                  </a:lnTo>
                  <a:lnTo>
                    <a:pt x="148" y="47"/>
                  </a:lnTo>
                  <a:lnTo>
                    <a:pt x="134" y="48"/>
                  </a:lnTo>
                  <a:lnTo>
                    <a:pt x="122" y="52"/>
                  </a:lnTo>
                  <a:lnTo>
                    <a:pt x="108" y="56"/>
                  </a:lnTo>
                  <a:lnTo>
                    <a:pt x="94" y="54"/>
                  </a:lnTo>
                  <a:lnTo>
                    <a:pt x="82" y="48"/>
                  </a:lnTo>
                  <a:lnTo>
                    <a:pt x="69" y="43"/>
                  </a:lnTo>
                  <a:lnTo>
                    <a:pt x="0" y="17"/>
                  </a:lnTo>
                  <a:lnTo>
                    <a:pt x="7" y="13"/>
                  </a:lnTo>
                  <a:lnTo>
                    <a:pt x="14" y="9"/>
                  </a:lnTo>
                  <a:lnTo>
                    <a:pt x="20" y="3"/>
                  </a:lnTo>
                  <a:lnTo>
                    <a:pt x="27" y="0"/>
                  </a:lnTo>
                  <a:close/>
                </a:path>
              </a:pathLst>
            </a:custGeom>
            <a:solidFill>
              <a:srgbClr val="339966"/>
            </a:solidFill>
            <a:ln w="0">
              <a:solidFill>
                <a:srgbClr val="339966"/>
              </a:solidFill>
              <a:prstDash val="solid"/>
              <a:round/>
              <a:headEnd/>
              <a:tailEnd/>
            </a:ln>
          </p:spPr>
          <p:txBody>
            <a:bodyPr/>
            <a:lstStyle/>
            <a:p>
              <a:endParaRPr lang="en-US"/>
            </a:p>
          </p:txBody>
        </p:sp>
        <p:sp>
          <p:nvSpPr>
            <p:cNvPr id="6334" name="Freeform 1222"/>
            <p:cNvSpPr>
              <a:spLocks/>
            </p:cNvSpPr>
            <p:nvPr/>
          </p:nvSpPr>
          <p:spPr bwMode="auto">
            <a:xfrm>
              <a:off x="915" y="2077"/>
              <a:ext cx="1097" cy="422"/>
            </a:xfrm>
            <a:custGeom>
              <a:avLst/>
              <a:gdLst>
                <a:gd name="T0" fmla="*/ 568 w 1097"/>
                <a:gd name="T1" fmla="*/ 35 h 422"/>
                <a:gd name="T2" fmla="*/ 584 w 1097"/>
                <a:gd name="T3" fmla="*/ 52 h 422"/>
                <a:gd name="T4" fmla="*/ 590 w 1097"/>
                <a:gd name="T5" fmla="*/ 67 h 422"/>
                <a:gd name="T6" fmla="*/ 606 w 1097"/>
                <a:gd name="T7" fmla="*/ 100 h 422"/>
                <a:gd name="T8" fmla="*/ 610 w 1097"/>
                <a:gd name="T9" fmla="*/ 134 h 422"/>
                <a:gd name="T10" fmla="*/ 614 w 1097"/>
                <a:gd name="T11" fmla="*/ 154 h 422"/>
                <a:gd name="T12" fmla="*/ 633 w 1097"/>
                <a:gd name="T13" fmla="*/ 153 h 422"/>
                <a:gd name="T14" fmla="*/ 733 w 1097"/>
                <a:gd name="T15" fmla="*/ 155 h 422"/>
                <a:gd name="T16" fmla="*/ 847 w 1097"/>
                <a:gd name="T17" fmla="*/ 156 h 422"/>
                <a:gd name="T18" fmla="*/ 1092 w 1097"/>
                <a:gd name="T19" fmla="*/ 181 h 422"/>
                <a:gd name="T20" fmla="*/ 1064 w 1097"/>
                <a:gd name="T21" fmla="*/ 190 h 422"/>
                <a:gd name="T22" fmla="*/ 932 w 1097"/>
                <a:gd name="T23" fmla="*/ 172 h 422"/>
                <a:gd name="T24" fmla="*/ 773 w 1097"/>
                <a:gd name="T25" fmla="*/ 168 h 422"/>
                <a:gd name="T26" fmla="*/ 709 w 1097"/>
                <a:gd name="T27" fmla="*/ 168 h 422"/>
                <a:gd name="T28" fmla="*/ 664 w 1097"/>
                <a:gd name="T29" fmla="*/ 170 h 422"/>
                <a:gd name="T30" fmla="*/ 543 w 1097"/>
                <a:gd name="T31" fmla="*/ 184 h 422"/>
                <a:gd name="T32" fmla="*/ 538 w 1097"/>
                <a:gd name="T33" fmla="*/ 176 h 422"/>
                <a:gd name="T34" fmla="*/ 513 w 1097"/>
                <a:gd name="T35" fmla="*/ 176 h 422"/>
                <a:gd name="T36" fmla="*/ 505 w 1097"/>
                <a:gd name="T37" fmla="*/ 201 h 422"/>
                <a:gd name="T38" fmla="*/ 504 w 1097"/>
                <a:gd name="T39" fmla="*/ 216 h 422"/>
                <a:gd name="T40" fmla="*/ 513 w 1097"/>
                <a:gd name="T41" fmla="*/ 223 h 422"/>
                <a:gd name="T42" fmla="*/ 515 w 1097"/>
                <a:gd name="T43" fmla="*/ 212 h 422"/>
                <a:gd name="T44" fmla="*/ 595 w 1097"/>
                <a:gd name="T45" fmla="*/ 211 h 422"/>
                <a:gd name="T46" fmla="*/ 720 w 1097"/>
                <a:gd name="T47" fmla="*/ 220 h 422"/>
                <a:gd name="T48" fmla="*/ 1094 w 1097"/>
                <a:gd name="T49" fmla="*/ 295 h 422"/>
                <a:gd name="T50" fmla="*/ 1096 w 1097"/>
                <a:gd name="T51" fmla="*/ 303 h 422"/>
                <a:gd name="T52" fmla="*/ 1062 w 1097"/>
                <a:gd name="T53" fmla="*/ 304 h 422"/>
                <a:gd name="T54" fmla="*/ 807 w 1097"/>
                <a:gd name="T55" fmla="*/ 249 h 422"/>
                <a:gd name="T56" fmla="*/ 639 w 1097"/>
                <a:gd name="T57" fmla="*/ 253 h 422"/>
                <a:gd name="T58" fmla="*/ 603 w 1097"/>
                <a:gd name="T59" fmla="*/ 331 h 422"/>
                <a:gd name="T60" fmla="*/ 576 w 1097"/>
                <a:gd name="T61" fmla="*/ 372 h 422"/>
                <a:gd name="T62" fmla="*/ 543 w 1097"/>
                <a:gd name="T63" fmla="*/ 399 h 422"/>
                <a:gd name="T64" fmla="*/ 526 w 1097"/>
                <a:gd name="T65" fmla="*/ 411 h 422"/>
                <a:gd name="T66" fmla="*/ 529 w 1097"/>
                <a:gd name="T67" fmla="*/ 420 h 422"/>
                <a:gd name="T68" fmla="*/ 523 w 1097"/>
                <a:gd name="T69" fmla="*/ 419 h 422"/>
                <a:gd name="T70" fmla="*/ 518 w 1097"/>
                <a:gd name="T71" fmla="*/ 413 h 422"/>
                <a:gd name="T72" fmla="*/ 509 w 1097"/>
                <a:gd name="T73" fmla="*/ 404 h 422"/>
                <a:gd name="T74" fmla="*/ 488 w 1097"/>
                <a:gd name="T75" fmla="*/ 413 h 422"/>
                <a:gd name="T76" fmla="*/ 475 w 1097"/>
                <a:gd name="T77" fmla="*/ 418 h 422"/>
                <a:gd name="T78" fmla="*/ 471 w 1097"/>
                <a:gd name="T79" fmla="*/ 407 h 422"/>
                <a:gd name="T80" fmla="*/ 424 w 1097"/>
                <a:gd name="T81" fmla="*/ 399 h 422"/>
                <a:gd name="T82" fmla="*/ 387 w 1097"/>
                <a:gd name="T83" fmla="*/ 360 h 422"/>
                <a:gd name="T84" fmla="*/ 337 w 1097"/>
                <a:gd name="T85" fmla="*/ 312 h 422"/>
                <a:gd name="T86" fmla="*/ 335 w 1097"/>
                <a:gd name="T87" fmla="*/ 271 h 422"/>
                <a:gd name="T88" fmla="*/ 335 w 1097"/>
                <a:gd name="T89" fmla="*/ 259 h 422"/>
                <a:gd name="T90" fmla="*/ 336 w 1097"/>
                <a:gd name="T91" fmla="*/ 235 h 422"/>
                <a:gd name="T92" fmla="*/ 305 w 1097"/>
                <a:gd name="T93" fmla="*/ 240 h 422"/>
                <a:gd name="T94" fmla="*/ 175 w 1097"/>
                <a:gd name="T95" fmla="*/ 243 h 422"/>
                <a:gd name="T96" fmla="*/ 26 w 1097"/>
                <a:gd name="T97" fmla="*/ 265 h 422"/>
                <a:gd name="T98" fmla="*/ 2 w 1097"/>
                <a:gd name="T99" fmla="*/ 266 h 422"/>
                <a:gd name="T100" fmla="*/ 25 w 1097"/>
                <a:gd name="T101" fmla="*/ 253 h 422"/>
                <a:gd name="T102" fmla="*/ 171 w 1097"/>
                <a:gd name="T103" fmla="*/ 231 h 422"/>
                <a:gd name="T104" fmla="*/ 339 w 1097"/>
                <a:gd name="T105" fmla="*/ 220 h 422"/>
                <a:gd name="T106" fmla="*/ 349 w 1097"/>
                <a:gd name="T107" fmla="*/ 140 h 422"/>
                <a:gd name="T108" fmla="*/ 356 w 1097"/>
                <a:gd name="T109" fmla="*/ 72 h 422"/>
                <a:gd name="T110" fmla="*/ 406 w 1097"/>
                <a:gd name="T111" fmla="*/ 11 h 422"/>
                <a:gd name="T112" fmla="*/ 466 w 1097"/>
                <a:gd name="T113" fmla="*/ 26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422"/>
                <a:gd name="T173" fmla="*/ 1097 w 1097"/>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422">
                  <a:moveTo>
                    <a:pt x="505" y="0"/>
                  </a:moveTo>
                  <a:lnTo>
                    <a:pt x="526" y="8"/>
                  </a:lnTo>
                  <a:lnTo>
                    <a:pt x="549" y="20"/>
                  </a:lnTo>
                  <a:lnTo>
                    <a:pt x="568" y="35"/>
                  </a:lnTo>
                  <a:lnTo>
                    <a:pt x="581" y="50"/>
                  </a:lnTo>
                  <a:lnTo>
                    <a:pt x="585" y="50"/>
                  </a:lnTo>
                  <a:lnTo>
                    <a:pt x="583" y="52"/>
                  </a:lnTo>
                  <a:lnTo>
                    <a:pt x="584" y="52"/>
                  </a:lnTo>
                  <a:lnTo>
                    <a:pt x="585" y="53"/>
                  </a:lnTo>
                  <a:lnTo>
                    <a:pt x="588" y="58"/>
                  </a:lnTo>
                  <a:lnTo>
                    <a:pt x="588" y="63"/>
                  </a:lnTo>
                  <a:lnTo>
                    <a:pt x="590" y="67"/>
                  </a:lnTo>
                  <a:lnTo>
                    <a:pt x="593" y="68"/>
                  </a:lnTo>
                  <a:lnTo>
                    <a:pt x="595" y="68"/>
                  </a:lnTo>
                  <a:lnTo>
                    <a:pt x="596" y="79"/>
                  </a:lnTo>
                  <a:lnTo>
                    <a:pt x="606" y="100"/>
                  </a:lnTo>
                  <a:lnTo>
                    <a:pt x="609" y="111"/>
                  </a:lnTo>
                  <a:lnTo>
                    <a:pt x="609" y="123"/>
                  </a:lnTo>
                  <a:lnTo>
                    <a:pt x="611" y="125"/>
                  </a:lnTo>
                  <a:lnTo>
                    <a:pt x="610" y="134"/>
                  </a:lnTo>
                  <a:lnTo>
                    <a:pt x="610" y="142"/>
                  </a:lnTo>
                  <a:lnTo>
                    <a:pt x="609" y="153"/>
                  </a:lnTo>
                  <a:lnTo>
                    <a:pt x="611" y="153"/>
                  </a:lnTo>
                  <a:lnTo>
                    <a:pt x="614" y="154"/>
                  </a:lnTo>
                  <a:lnTo>
                    <a:pt x="618" y="154"/>
                  </a:lnTo>
                  <a:lnTo>
                    <a:pt x="620" y="153"/>
                  </a:lnTo>
                  <a:lnTo>
                    <a:pt x="626" y="154"/>
                  </a:lnTo>
                  <a:lnTo>
                    <a:pt x="633" y="153"/>
                  </a:lnTo>
                  <a:lnTo>
                    <a:pt x="640" y="152"/>
                  </a:lnTo>
                  <a:lnTo>
                    <a:pt x="646" y="153"/>
                  </a:lnTo>
                  <a:lnTo>
                    <a:pt x="715" y="153"/>
                  </a:lnTo>
                  <a:lnTo>
                    <a:pt x="733" y="155"/>
                  </a:lnTo>
                  <a:lnTo>
                    <a:pt x="743" y="153"/>
                  </a:lnTo>
                  <a:lnTo>
                    <a:pt x="779" y="155"/>
                  </a:lnTo>
                  <a:lnTo>
                    <a:pt x="813" y="155"/>
                  </a:lnTo>
                  <a:lnTo>
                    <a:pt x="847" y="156"/>
                  </a:lnTo>
                  <a:lnTo>
                    <a:pt x="847" y="159"/>
                  </a:lnTo>
                  <a:lnTo>
                    <a:pt x="969" y="166"/>
                  </a:lnTo>
                  <a:lnTo>
                    <a:pt x="1031" y="171"/>
                  </a:lnTo>
                  <a:lnTo>
                    <a:pt x="1092" y="181"/>
                  </a:lnTo>
                  <a:lnTo>
                    <a:pt x="1097" y="186"/>
                  </a:lnTo>
                  <a:lnTo>
                    <a:pt x="1087" y="191"/>
                  </a:lnTo>
                  <a:lnTo>
                    <a:pt x="1076" y="191"/>
                  </a:lnTo>
                  <a:lnTo>
                    <a:pt x="1064" y="190"/>
                  </a:lnTo>
                  <a:lnTo>
                    <a:pt x="1052" y="187"/>
                  </a:lnTo>
                  <a:lnTo>
                    <a:pt x="1041" y="186"/>
                  </a:lnTo>
                  <a:lnTo>
                    <a:pt x="987" y="179"/>
                  </a:lnTo>
                  <a:lnTo>
                    <a:pt x="932" y="172"/>
                  </a:lnTo>
                  <a:lnTo>
                    <a:pt x="875" y="169"/>
                  </a:lnTo>
                  <a:lnTo>
                    <a:pt x="820" y="167"/>
                  </a:lnTo>
                  <a:lnTo>
                    <a:pt x="795" y="167"/>
                  </a:lnTo>
                  <a:lnTo>
                    <a:pt x="773" y="168"/>
                  </a:lnTo>
                  <a:lnTo>
                    <a:pt x="749" y="167"/>
                  </a:lnTo>
                  <a:lnTo>
                    <a:pt x="724" y="163"/>
                  </a:lnTo>
                  <a:lnTo>
                    <a:pt x="716" y="167"/>
                  </a:lnTo>
                  <a:lnTo>
                    <a:pt x="709" y="168"/>
                  </a:lnTo>
                  <a:lnTo>
                    <a:pt x="694" y="168"/>
                  </a:lnTo>
                  <a:lnTo>
                    <a:pt x="686" y="164"/>
                  </a:lnTo>
                  <a:lnTo>
                    <a:pt x="679" y="166"/>
                  </a:lnTo>
                  <a:lnTo>
                    <a:pt x="664" y="170"/>
                  </a:lnTo>
                  <a:lnTo>
                    <a:pt x="619" y="170"/>
                  </a:lnTo>
                  <a:lnTo>
                    <a:pt x="581" y="175"/>
                  </a:lnTo>
                  <a:lnTo>
                    <a:pt x="545" y="184"/>
                  </a:lnTo>
                  <a:lnTo>
                    <a:pt x="543" y="184"/>
                  </a:lnTo>
                  <a:lnTo>
                    <a:pt x="540" y="182"/>
                  </a:lnTo>
                  <a:lnTo>
                    <a:pt x="539" y="179"/>
                  </a:lnTo>
                  <a:lnTo>
                    <a:pt x="539" y="178"/>
                  </a:lnTo>
                  <a:lnTo>
                    <a:pt x="538" y="176"/>
                  </a:lnTo>
                  <a:lnTo>
                    <a:pt x="534" y="172"/>
                  </a:lnTo>
                  <a:lnTo>
                    <a:pt x="529" y="175"/>
                  </a:lnTo>
                  <a:lnTo>
                    <a:pt x="519" y="174"/>
                  </a:lnTo>
                  <a:lnTo>
                    <a:pt x="513" y="176"/>
                  </a:lnTo>
                  <a:lnTo>
                    <a:pt x="510" y="181"/>
                  </a:lnTo>
                  <a:lnTo>
                    <a:pt x="508" y="186"/>
                  </a:lnTo>
                  <a:lnTo>
                    <a:pt x="506" y="193"/>
                  </a:lnTo>
                  <a:lnTo>
                    <a:pt x="505" y="201"/>
                  </a:lnTo>
                  <a:lnTo>
                    <a:pt x="503" y="208"/>
                  </a:lnTo>
                  <a:lnTo>
                    <a:pt x="499" y="213"/>
                  </a:lnTo>
                  <a:lnTo>
                    <a:pt x="501" y="214"/>
                  </a:lnTo>
                  <a:lnTo>
                    <a:pt x="504" y="216"/>
                  </a:lnTo>
                  <a:lnTo>
                    <a:pt x="505" y="219"/>
                  </a:lnTo>
                  <a:lnTo>
                    <a:pt x="508" y="220"/>
                  </a:lnTo>
                  <a:lnTo>
                    <a:pt x="510" y="222"/>
                  </a:lnTo>
                  <a:lnTo>
                    <a:pt x="513" y="223"/>
                  </a:lnTo>
                  <a:lnTo>
                    <a:pt x="515" y="223"/>
                  </a:lnTo>
                  <a:lnTo>
                    <a:pt x="518" y="221"/>
                  </a:lnTo>
                  <a:lnTo>
                    <a:pt x="515" y="216"/>
                  </a:lnTo>
                  <a:lnTo>
                    <a:pt x="515" y="212"/>
                  </a:lnTo>
                  <a:lnTo>
                    <a:pt x="524" y="207"/>
                  </a:lnTo>
                  <a:lnTo>
                    <a:pt x="549" y="208"/>
                  </a:lnTo>
                  <a:lnTo>
                    <a:pt x="573" y="209"/>
                  </a:lnTo>
                  <a:lnTo>
                    <a:pt x="595" y="211"/>
                  </a:lnTo>
                  <a:lnTo>
                    <a:pt x="618" y="213"/>
                  </a:lnTo>
                  <a:lnTo>
                    <a:pt x="628" y="214"/>
                  </a:lnTo>
                  <a:lnTo>
                    <a:pt x="639" y="215"/>
                  </a:lnTo>
                  <a:lnTo>
                    <a:pt x="720" y="220"/>
                  </a:lnTo>
                  <a:lnTo>
                    <a:pt x="883" y="241"/>
                  </a:lnTo>
                  <a:lnTo>
                    <a:pt x="954" y="257"/>
                  </a:lnTo>
                  <a:lnTo>
                    <a:pt x="1026" y="274"/>
                  </a:lnTo>
                  <a:lnTo>
                    <a:pt x="1094" y="295"/>
                  </a:lnTo>
                  <a:lnTo>
                    <a:pt x="1096" y="296"/>
                  </a:lnTo>
                  <a:lnTo>
                    <a:pt x="1097" y="298"/>
                  </a:lnTo>
                  <a:lnTo>
                    <a:pt x="1097" y="301"/>
                  </a:lnTo>
                  <a:lnTo>
                    <a:pt x="1096" y="303"/>
                  </a:lnTo>
                  <a:lnTo>
                    <a:pt x="1096" y="304"/>
                  </a:lnTo>
                  <a:lnTo>
                    <a:pt x="1088" y="309"/>
                  </a:lnTo>
                  <a:lnTo>
                    <a:pt x="1079" y="309"/>
                  </a:lnTo>
                  <a:lnTo>
                    <a:pt x="1062" y="304"/>
                  </a:lnTo>
                  <a:lnTo>
                    <a:pt x="1054" y="302"/>
                  </a:lnTo>
                  <a:lnTo>
                    <a:pt x="972" y="281"/>
                  </a:lnTo>
                  <a:lnTo>
                    <a:pt x="889" y="263"/>
                  </a:lnTo>
                  <a:lnTo>
                    <a:pt x="807" y="249"/>
                  </a:lnTo>
                  <a:lnTo>
                    <a:pt x="764" y="243"/>
                  </a:lnTo>
                  <a:lnTo>
                    <a:pt x="676" y="231"/>
                  </a:lnTo>
                  <a:lnTo>
                    <a:pt x="634" y="230"/>
                  </a:lnTo>
                  <a:lnTo>
                    <a:pt x="639" y="253"/>
                  </a:lnTo>
                  <a:lnTo>
                    <a:pt x="638" y="278"/>
                  </a:lnTo>
                  <a:lnTo>
                    <a:pt x="631" y="301"/>
                  </a:lnTo>
                  <a:lnTo>
                    <a:pt x="620" y="323"/>
                  </a:lnTo>
                  <a:lnTo>
                    <a:pt x="603" y="331"/>
                  </a:lnTo>
                  <a:lnTo>
                    <a:pt x="583" y="334"/>
                  </a:lnTo>
                  <a:lnTo>
                    <a:pt x="583" y="347"/>
                  </a:lnTo>
                  <a:lnTo>
                    <a:pt x="580" y="360"/>
                  </a:lnTo>
                  <a:lnTo>
                    <a:pt x="576" y="372"/>
                  </a:lnTo>
                  <a:lnTo>
                    <a:pt x="570" y="383"/>
                  </a:lnTo>
                  <a:lnTo>
                    <a:pt x="561" y="392"/>
                  </a:lnTo>
                  <a:lnTo>
                    <a:pt x="549" y="398"/>
                  </a:lnTo>
                  <a:lnTo>
                    <a:pt x="543" y="399"/>
                  </a:lnTo>
                  <a:lnTo>
                    <a:pt x="536" y="399"/>
                  </a:lnTo>
                  <a:lnTo>
                    <a:pt x="531" y="400"/>
                  </a:lnTo>
                  <a:lnTo>
                    <a:pt x="528" y="404"/>
                  </a:lnTo>
                  <a:lnTo>
                    <a:pt x="526" y="411"/>
                  </a:lnTo>
                  <a:lnTo>
                    <a:pt x="528" y="412"/>
                  </a:lnTo>
                  <a:lnTo>
                    <a:pt x="528" y="414"/>
                  </a:lnTo>
                  <a:lnTo>
                    <a:pt x="529" y="416"/>
                  </a:lnTo>
                  <a:lnTo>
                    <a:pt x="529" y="420"/>
                  </a:lnTo>
                  <a:lnTo>
                    <a:pt x="524" y="422"/>
                  </a:lnTo>
                  <a:lnTo>
                    <a:pt x="523" y="422"/>
                  </a:lnTo>
                  <a:lnTo>
                    <a:pt x="524" y="421"/>
                  </a:lnTo>
                  <a:lnTo>
                    <a:pt x="523" y="419"/>
                  </a:lnTo>
                  <a:lnTo>
                    <a:pt x="523" y="418"/>
                  </a:lnTo>
                  <a:lnTo>
                    <a:pt x="521" y="415"/>
                  </a:lnTo>
                  <a:lnTo>
                    <a:pt x="519" y="414"/>
                  </a:lnTo>
                  <a:lnTo>
                    <a:pt x="518" y="413"/>
                  </a:lnTo>
                  <a:lnTo>
                    <a:pt x="516" y="414"/>
                  </a:lnTo>
                  <a:lnTo>
                    <a:pt x="514" y="415"/>
                  </a:lnTo>
                  <a:lnTo>
                    <a:pt x="511" y="415"/>
                  </a:lnTo>
                  <a:lnTo>
                    <a:pt x="509" y="404"/>
                  </a:lnTo>
                  <a:lnTo>
                    <a:pt x="495" y="404"/>
                  </a:lnTo>
                  <a:lnTo>
                    <a:pt x="490" y="406"/>
                  </a:lnTo>
                  <a:lnTo>
                    <a:pt x="486" y="411"/>
                  </a:lnTo>
                  <a:lnTo>
                    <a:pt x="488" y="413"/>
                  </a:lnTo>
                  <a:lnTo>
                    <a:pt x="488" y="420"/>
                  </a:lnTo>
                  <a:lnTo>
                    <a:pt x="486" y="422"/>
                  </a:lnTo>
                  <a:lnTo>
                    <a:pt x="477" y="415"/>
                  </a:lnTo>
                  <a:lnTo>
                    <a:pt x="475" y="418"/>
                  </a:lnTo>
                  <a:lnTo>
                    <a:pt x="475" y="419"/>
                  </a:lnTo>
                  <a:lnTo>
                    <a:pt x="472" y="419"/>
                  </a:lnTo>
                  <a:lnTo>
                    <a:pt x="471" y="418"/>
                  </a:lnTo>
                  <a:lnTo>
                    <a:pt x="471" y="407"/>
                  </a:lnTo>
                  <a:lnTo>
                    <a:pt x="456" y="405"/>
                  </a:lnTo>
                  <a:lnTo>
                    <a:pt x="441" y="404"/>
                  </a:lnTo>
                  <a:lnTo>
                    <a:pt x="427" y="404"/>
                  </a:lnTo>
                  <a:lnTo>
                    <a:pt x="424" y="399"/>
                  </a:lnTo>
                  <a:lnTo>
                    <a:pt x="421" y="383"/>
                  </a:lnTo>
                  <a:lnTo>
                    <a:pt x="421" y="375"/>
                  </a:lnTo>
                  <a:lnTo>
                    <a:pt x="405" y="368"/>
                  </a:lnTo>
                  <a:lnTo>
                    <a:pt x="387" y="360"/>
                  </a:lnTo>
                  <a:lnTo>
                    <a:pt x="371" y="352"/>
                  </a:lnTo>
                  <a:lnTo>
                    <a:pt x="357" y="341"/>
                  </a:lnTo>
                  <a:lnTo>
                    <a:pt x="345" y="329"/>
                  </a:lnTo>
                  <a:lnTo>
                    <a:pt x="337" y="312"/>
                  </a:lnTo>
                  <a:lnTo>
                    <a:pt x="336" y="294"/>
                  </a:lnTo>
                  <a:lnTo>
                    <a:pt x="337" y="277"/>
                  </a:lnTo>
                  <a:lnTo>
                    <a:pt x="339" y="275"/>
                  </a:lnTo>
                  <a:lnTo>
                    <a:pt x="335" y="271"/>
                  </a:lnTo>
                  <a:lnTo>
                    <a:pt x="336" y="270"/>
                  </a:lnTo>
                  <a:lnTo>
                    <a:pt x="336" y="266"/>
                  </a:lnTo>
                  <a:lnTo>
                    <a:pt x="335" y="264"/>
                  </a:lnTo>
                  <a:lnTo>
                    <a:pt x="335" y="259"/>
                  </a:lnTo>
                  <a:lnTo>
                    <a:pt x="336" y="257"/>
                  </a:lnTo>
                  <a:lnTo>
                    <a:pt x="335" y="250"/>
                  </a:lnTo>
                  <a:lnTo>
                    <a:pt x="335" y="242"/>
                  </a:lnTo>
                  <a:lnTo>
                    <a:pt x="336" y="235"/>
                  </a:lnTo>
                  <a:lnTo>
                    <a:pt x="324" y="233"/>
                  </a:lnTo>
                  <a:lnTo>
                    <a:pt x="317" y="233"/>
                  </a:lnTo>
                  <a:lnTo>
                    <a:pt x="312" y="238"/>
                  </a:lnTo>
                  <a:lnTo>
                    <a:pt x="305" y="240"/>
                  </a:lnTo>
                  <a:lnTo>
                    <a:pt x="296" y="238"/>
                  </a:lnTo>
                  <a:lnTo>
                    <a:pt x="289" y="238"/>
                  </a:lnTo>
                  <a:lnTo>
                    <a:pt x="232" y="240"/>
                  </a:lnTo>
                  <a:lnTo>
                    <a:pt x="175" y="243"/>
                  </a:lnTo>
                  <a:lnTo>
                    <a:pt x="118" y="251"/>
                  </a:lnTo>
                  <a:lnTo>
                    <a:pt x="65" y="264"/>
                  </a:lnTo>
                  <a:lnTo>
                    <a:pt x="45" y="263"/>
                  </a:lnTo>
                  <a:lnTo>
                    <a:pt x="26" y="265"/>
                  </a:lnTo>
                  <a:lnTo>
                    <a:pt x="6" y="270"/>
                  </a:lnTo>
                  <a:lnTo>
                    <a:pt x="5" y="267"/>
                  </a:lnTo>
                  <a:lnTo>
                    <a:pt x="3" y="267"/>
                  </a:lnTo>
                  <a:lnTo>
                    <a:pt x="2" y="266"/>
                  </a:lnTo>
                  <a:lnTo>
                    <a:pt x="1" y="266"/>
                  </a:lnTo>
                  <a:lnTo>
                    <a:pt x="0" y="265"/>
                  </a:lnTo>
                  <a:lnTo>
                    <a:pt x="0" y="260"/>
                  </a:lnTo>
                  <a:lnTo>
                    <a:pt x="25" y="253"/>
                  </a:lnTo>
                  <a:lnTo>
                    <a:pt x="51" y="248"/>
                  </a:lnTo>
                  <a:lnTo>
                    <a:pt x="76" y="245"/>
                  </a:lnTo>
                  <a:lnTo>
                    <a:pt x="122" y="238"/>
                  </a:lnTo>
                  <a:lnTo>
                    <a:pt x="171" y="231"/>
                  </a:lnTo>
                  <a:lnTo>
                    <a:pt x="220" y="226"/>
                  </a:lnTo>
                  <a:lnTo>
                    <a:pt x="249" y="223"/>
                  </a:lnTo>
                  <a:lnTo>
                    <a:pt x="311" y="221"/>
                  </a:lnTo>
                  <a:lnTo>
                    <a:pt x="339" y="220"/>
                  </a:lnTo>
                  <a:lnTo>
                    <a:pt x="346" y="187"/>
                  </a:lnTo>
                  <a:lnTo>
                    <a:pt x="351" y="171"/>
                  </a:lnTo>
                  <a:lnTo>
                    <a:pt x="359" y="156"/>
                  </a:lnTo>
                  <a:lnTo>
                    <a:pt x="349" y="140"/>
                  </a:lnTo>
                  <a:lnTo>
                    <a:pt x="345" y="124"/>
                  </a:lnTo>
                  <a:lnTo>
                    <a:pt x="346" y="107"/>
                  </a:lnTo>
                  <a:lnTo>
                    <a:pt x="350" y="89"/>
                  </a:lnTo>
                  <a:lnTo>
                    <a:pt x="356" y="72"/>
                  </a:lnTo>
                  <a:lnTo>
                    <a:pt x="362" y="56"/>
                  </a:lnTo>
                  <a:lnTo>
                    <a:pt x="374" y="37"/>
                  </a:lnTo>
                  <a:lnTo>
                    <a:pt x="389" y="22"/>
                  </a:lnTo>
                  <a:lnTo>
                    <a:pt x="406" y="11"/>
                  </a:lnTo>
                  <a:lnTo>
                    <a:pt x="426" y="2"/>
                  </a:lnTo>
                  <a:lnTo>
                    <a:pt x="440" y="8"/>
                  </a:lnTo>
                  <a:lnTo>
                    <a:pt x="454" y="16"/>
                  </a:lnTo>
                  <a:lnTo>
                    <a:pt x="466" y="26"/>
                  </a:lnTo>
                  <a:lnTo>
                    <a:pt x="476" y="14"/>
                  </a:lnTo>
                  <a:lnTo>
                    <a:pt x="490" y="5"/>
                  </a:lnTo>
                  <a:lnTo>
                    <a:pt x="505" y="0"/>
                  </a:lnTo>
                  <a:close/>
                </a:path>
              </a:pathLst>
            </a:custGeom>
            <a:solidFill>
              <a:srgbClr val="000000"/>
            </a:solidFill>
            <a:ln w="0">
              <a:solidFill>
                <a:srgbClr val="000000"/>
              </a:solidFill>
              <a:prstDash val="solid"/>
              <a:round/>
              <a:headEnd/>
              <a:tailEnd/>
            </a:ln>
          </p:spPr>
          <p:txBody>
            <a:bodyPr/>
            <a:lstStyle/>
            <a:p>
              <a:endParaRPr lang="en-US"/>
            </a:p>
          </p:txBody>
        </p:sp>
        <p:sp>
          <p:nvSpPr>
            <p:cNvPr id="6335" name="Line 1223"/>
            <p:cNvSpPr>
              <a:spLocks noChangeShapeType="1"/>
            </p:cNvSpPr>
            <p:nvPr/>
          </p:nvSpPr>
          <p:spPr bwMode="auto">
            <a:xfrm>
              <a:off x="1496" y="2127"/>
              <a:ext cx="4" cy="0"/>
            </a:xfrm>
            <a:prstGeom prst="line">
              <a:avLst/>
            </a:prstGeom>
            <a:noFill/>
            <a:ln w="7938">
              <a:solidFill>
                <a:srgbClr val="000000"/>
              </a:solidFill>
              <a:round/>
              <a:headEnd/>
              <a:tailEnd/>
            </a:ln>
          </p:spPr>
          <p:txBody>
            <a:bodyPr/>
            <a:lstStyle/>
            <a:p>
              <a:endParaRPr lang="en-US"/>
            </a:p>
          </p:txBody>
        </p:sp>
        <p:sp>
          <p:nvSpPr>
            <p:cNvPr id="6336" name="Line 1224"/>
            <p:cNvSpPr>
              <a:spLocks noChangeShapeType="1"/>
            </p:cNvSpPr>
            <p:nvPr/>
          </p:nvSpPr>
          <p:spPr bwMode="auto">
            <a:xfrm flipH="1">
              <a:off x="1498" y="2127"/>
              <a:ext cx="2" cy="2"/>
            </a:xfrm>
            <a:prstGeom prst="line">
              <a:avLst/>
            </a:prstGeom>
            <a:noFill/>
            <a:ln w="7938">
              <a:solidFill>
                <a:srgbClr val="000000"/>
              </a:solidFill>
              <a:round/>
              <a:headEnd/>
              <a:tailEnd/>
            </a:ln>
          </p:spPr>
          <p:txBody>
            <a:bodyPr/>
            <a:lstStyle/>
            <a:p>
              <a:endParaRPr lang="en-US"/>
            </a:p>
          </p:txBody>
        </p:sp>
        <p:sp>
          <p:nvSpPr>
            <p:cNvPr id="6337" name="Line 1225"/>
            <p:cNvSpPr>
              <a:spLocks noChangeShapeType="1"/>
            </p:cNvSpPr>
            <p:nvPr/>
          </p:nvSpPr>
          <p:spPr bwMode="auto">
            <a:xfrm>
              <a:off x="1498" y="2129"/>
              <a:ext cx="1" cy="0"/>
            </a:xfrm>
            <a:prstGeom prst="line">
              <a:avLst/>
            </a:prstGeom>
            <a:noFill/>
            <a:ln w="7938">
              <a:solidFill>
                <a:srgbClr val="000000"/>
              </a:solidFill>
              <a:round/>
              <a:headEnd/>
              <a:tailEnd/>
            </a:ln>
          </p:spPr>
          <p:txBody>
            <a:bodyPr/>
            <a:lstStyle/>
            <a:p>
              <a:endParaRPr lang="en-US"/>
            </a:p>
          </p:txBody>
        </p:sp>
        <p:sp>
          <p:nvSpPr>
            <p:cNvPr id="6338" name="Line 1226"/>
            <p:cNvSpPr>
              <a:spLocks noChangeShapeType="1"/>
            </p:cNvSpPr>
            <p:nvPr/>
          </p:nvSpPr>
          <p:spPr bwMode="auto">
            <a:xfrm>
              <a:off x="1499" y="2129"/>
              <a:ext cx="1" cy="1"/>
            </a:xfrm>
            <a:prstGeom prst="line">
              <a:avLst/>
            </a:prstGeom>
            <a:noFill/>
            <a:ln w="7938">
              <a:solidFill>
                <a:srgbClr val="000000"/>
              </a:solidFill>
              <a:round/>
              <a:headEnd/>
              <a:tailEnd/>
            </a:ln>
          </p:spPr>
          <p:txBody>
            <a:bodyPr/>
            <a:lstStyle/>
            <a:p>
              <a:endParaRPr lang="en-US"/>
            </a:p>
          </p:txBody>
        </p:sp>
        <p:sp>
          <p:nvSpPr>
            <p:cNvPr id="6339" name="Line 1227"/>
            <p:cNvSpPr>
              <a:spLocks noChangeShapeType="1"/>
            </p:cNvSpPr>
            <p:nvPr/>
          </p:nvSpPr>
          <p:spPr bwMode="auto">
            <a:xfrm>
              <a:off x="1500" y="2130"/>
              <a:ext cx="3" cy="5"/>
            </a:xfrm>
            <a:prstGeom prst="line">
              <a:avLst/>
            </a:prstGeom>
            <a:noFill/>
            <a:ln w="7938">
              <a:solidFill>
                <a:srgbClr val="000000"/>
              </a:solidFill>
              <a:round/>
              <a:headEnd/>
              <a:tailEnd/>
            </a:ln>
          </p:spPr>
          <p:txBody>
            <a:bodyPr/>
            <a:lstStyle/>
            <a:p>
              <a:endParaRPr lang="en-US"/>
            </a:p>
          </p:txBody>
        </p:sp>
        <p:sp>
          <p:nvSpPr>
            <p:cNvPr id="6340" name="Line 1228"/>
            <p:cNvSpPr>
              <a:spLocks noChangeShapeType="1"/>
            </p:cNvSpPr>
            <p:nvPr/>
          </p:nvSpPr>
          <p:spPr bwMode="auto">
            <a:xfrm>
              <a:off x="1503" y="2135"/>
              <a:ext cx="0" cy="5"/>
            </a:xfrm>
            <a:prstGeom prst="line">
              <a:avLst/>
            </a:prstGeom>
            <a:noFill/>
            <a:ln w="7938">
              <a:solidFill>
                <a:srgbClr val="000000"/>
              </a:solidFill>
              <a:round/>
              <a:headEnd/>
              <a:tailEnd/>
            </a:ln>
          </p:spPr>
          <p:txBody>
            <a:bodyPr/>
            <a:lstStyle/>
            <a:p>
              <a:endParaRPr lang="en-US"/>
            </a:p>
          </p:txBody>
        </p:sp>
        <p:sp>
          <p:nvSpPr>
            <p:cNvPr id="6341" name="Line 1229"/>
            <p:cNvSpPr>
              <a:spLocks noChangeShapeType="1"/>
            </p:cNvSpPr>
            <p:nvPr/>
          </p:nvSpPr>
          <p:spPr bwMode="auto">
            <a:xfrm>
              <a:off x="1503" y="2140"/>
              <a:ext cx="2" cy="4"/>
            </a:xfrm>
            <a:prstGeom prst="line">
              <a:avLst/>
            </a:prstGeom>
            <a:noFill/>
            <a:ln w="7938">
              <a:solidFill>
                <a:srgbClr val="000000"/>
              </a:solidFill>
              <a:round/>
              <a:headEnd/>
              <a:tailEnd/>
            </a:ln>
          </p:spPr>
          <p:txBody>
            <a:bodyPr/>
            <a:lstStyle/>
            <a:p>
              <a:endParaRPr lang="en-US"/>
            </a:p>
          </p:txBody>
        </p:sp>
        <p:sp>
          <p:nvSpPr>
            <p:cNvPr id="6342" name="Line 1230"/>
            <p:cNvSpPr>
              <a:spLocks noChangeShapeType="1"/>
            </p:cNvSpPr>
            <p:nvPr/>
          </p:nvSpPr>
          <p:spPr bwMode="auto">
            <a:xfrm>
              <a:off x="1505" y="2144"/>
              <a:ext cx="3" cy="1"/>
            </a:xfrm>
            <a:prstGeom prst="line">
              <a:avLst/>
            </a:prstGeom>
            <a:noFill/>
            <a:ln w="7938">
              <a:solidFill>
                <a:srgbClr val="000000"/>
              </a:solidFill>
              <a:round/>
              <a:headEnd/>
              <a:tailEnd/>
            </a:ln>
          </p:spPr>
          <p:txBody>
            <a:bodyPr/>
            <a:lstStyle/>
            <a:p>
              <a:endParaRPr lang="en-US"/>
            </a:p>
          </p:txBody>
        </p:sp>
        <p:sp>
          <p:nvSpPr>
            <p:cNvPr id="6343" name="Line 1231"/>
            <p:cNvSpPr>
              <a:spLocks noChangeShapeType="1"/>
            </p:cNvSpPr>
            <p:nvPr/>
          </p:nvSpPr>
          <p:spPr bwMode="auto">
            <a:xfrm>
              <a:off x="1508" y="2145"/>
              <a:ext cx="2" cy="0"/>
            </a:xfrm>
            <a:prstGeom prst="line">
              <a:avLst/>
            </a:prstGeom>
            <a:noFill/>
            <a:ln w="7938">
              <a:solidFill>
                <a:srgbClr val="000000"/>
              </a:solidFill>
              <a:round/>
              <a:headEnd/>
              <a:tailEnd/>
            </a:ln>
          </p:spPr>
          <p:txBody>
            <a:bodyPr/>
            <a:lstStyle/>
            <a:p>
              <a:endParaRPr lang="en-US"/>
            </a:p>
          </p:txBody>
        </p:sp>
        <p:sp>
          <p:nvSpPr>
            <p:cNvPr id="6344" name="Line 1232"/>
            <p:cNvSpPr>
              <a:spLocks noChangeShapeType="1"/>
            </p:cNvSpPr>
            <p:nvPr/>
          </p:nvSpPr>
          <p:spPr bwMode="auto">
            <a:xfrm>
              <a:off x="1510" y="2145"/>
              <a:ext cx="1" cy="11"/>
            </a:xfrm>
            <a:prstGeom prst="line">
              <a:avLst/>
            </a:prstGeom>
            <a:noFill/>
            <a:ln w="7938">
              <a:solidFill>
                <a:srgbClr val="000000"/>
              </a:solidFill>
              <a:round/>
              <a:headEnd/>
              <a:tailEnd/>
            </a:ln>
          </p:spPr>
          <p:txBody>
            <a:bodyPr/>
            <a:lstStyle/>
            <a:p>
              <a:endParaRPr lang="en-US"/>
            </a:p>
          </p:txBody>
        </p:sp>
        <p:sp>
          <p:nvSpPr>
            <p:cNvPr id="6345" name="Line 1233"/>
            <p:cNvSpPr>
              <a:spLocks noChangeShapeType="1"/>
            </p:cNvSpPr>
            <p:nvPr/>
          </p:nvSpPr>
          <p:spPr bwMode="auto">
            <a:xfrm>
              <a:off x="1511" y="2156"/>
              <a:ext cx="10" cy="21"/>
            </a:xfrm>
            <a:prstGeom prst="line">
              <a:avLst/>
            </a:prstGeom>
            <a:noFill/>
            <a:ln w="7938">
              <a:solidFill>
                <a:srgbClr val="000000"/>
              </a:solidFill>
              <a:round/>
              <a:headEnd/>
              <a:tailEnd/>
            </a:ln>
          </p:spPr>
          <p:txBody>
            <a:bodyPr/>
            <a:lstStyle/>
            <a:p>
              <a:endParaRPr lang="en-US"/>
            </a:p>
          </p:txBody>
        </p:sp>
        <p:sp>
          <p:nvSpPr>
            <p:cNvPr id="6346" name="Line 1234"/>
            <p:cNvSpPr>
              <a:spLocks noChangeShapeType="1"/>
            </p:cNvSpPr>
            <p:nvPr/>
          </p:nvSpPr>
          <p:spPr bwMode="auto">
            <a:xfrm>
              <a:off x="1521" y="2177"/>
              <a:ext cx="3" cy="11"/>
            </a:xfrm>
            <a:prstGeom prst="line">
              <a:avLst/>
            </a:prstGeom>
            <a:noFill/>
            <a:ln w="7938">
              <a:solidFill>
                <a:srgbClr val="000000"/>
              </a:solidFill>
              <a:round/>
              <a:headEnd/>
              <a:tailEnd/>
            </a:ln>
          </p:spPr>
          <p:txBody>
            <a:bodyPr/>
            <a:lstStyle/>
            <a:p>
              <a:endParaRPr lang="en-US"/>
            </a:p>
          </p:txBody>
        </p:sp>
        <p:sp>
          <p:nvSpPr>
            <p:cNvPr id="6347" name="Line 1235"/>
            <p:cNvSpPr>
              <a:spLocks noChangeShapeType="1"/>
            </p:cNvSpPr>
            <p:nvPr/>
          </p:nvSpPr>
          <p:spPr bwMode="auto">
            <a:xfrm>
              <a:off x="1524" y="2188"/>
              <a:ext cx="0" cy="12"/>
            </a:xfrm>
            <a:prstGeom prst="line">
              <a:avLst/>
            </a:prstGeom>
            <a:noFill/>
            <a:ln w="7938">
              <a:solidFill>
                <a:srgbClr val="000000"/>
              </a:solidFill>
              <a:round/>
              <a:headEnd/>
              <a:tailEnd/>
            </a:ln>
          </p:spPr>
          <p:txBody>
            <a:bodyPr/>
            <a:lstStyle/>
            <a:p>
              <a:endParaRPr lang="en-US"/>
            </a:p>
          </p:txBody>
        </p:sp>
        <p:sp>
          <p:nvSpPr>
            <p:cNvPr id="6348" name="Line 1236"/>
            <p:cNvSpPr>
              <a:spLocks noChangeShapeType="1"/>
            </p:cNvSpPr>
            <p:nvPr/>
          </p:nvSpPr>
          <p:spPr bwMode="auto">
            <a:xfrm>
              <a:off x="1524" y="2200"/>
              <a:ext cx="2" cy="2"/>
            </a:xfrm>
            <a:prstGeom prst="line">
              <a:avLst/>
            </a:prstGeom>
            <a:noFill/>
            <a:ln w="7938">
              <a:solidFill>
                <a:srgbClr val="000000"/>
              </a:solidFill>
              <a:round/>
              <a:headEnd/>
              <a:tailEnd/>
            </a:ln>
          </p:spPr>
          <p:txBody>
            <a:bodyPr/>
            <a:lstStyle/>
            <a:p>
              <a:endParaRPr lang="en-US"/>
            </a:p>
          </p:txBody>
        </p:sp>
        <p:sp>
          <p:nvSpPr>
            <p:cNvPr id="6349" name="Line 1237"/>
            <p:cNvSpPr>
              <a:spLocks noChangeShapeType="1"/>
            </p:cNvSpPr>
            <p:nvPr/>
          </p:nvSpPr>
          <p:spPr bwMode="auto">
            <a:xfrm flipH="1">
              <a:off x="1525" y="2202"/>
              <a:ext cx="1" cy="9"/>
            </a:xfrm>
            <a:prstGeom prst="line">
              <a:avLst/>
            </a:prstGeom>
            <a:noFill/>
            <a:ln w="7938">
              <a:solidFill>
                <a:srgbClr val="000000"/>
              </a:solidFill>
              <a:round/>
              <a:headEnd/>
              <a:tailEnd/>
            </a:ln>
          </p:spPr>
          <p:txBody>
            <a:bodyPr/>
            <a:lstStyle/>
            <a:p>
              <a:endParaRPr lang="en-US"/>
            </a:p>
          </p:txBody>
        </p:sp>
        <p:sp>
          <p:nvSpPr>
            <p:cNvPr id="6350" name="Line 1238"/>
            <p:cNvSpPr>
              <a:spLocks noChangeShapeType="1"/>
            </p:cNvSpPr>
            <p:nvPr/>
          </p:nvSpPr>
          <p:spPr bwMode="auto">
            <a:xfrm>
              <a:off x="1525" y="2211"/>
              <a:ext cx="0" cy="8"/>
            </a:xfrm>
            <a:prstGeom prst="line">
              <a:avLst/>
            </a:prstGeom>
            <a:noFill/>
            <a:ln w="7938">
              <a:solidFill>
                <a:srgbClr val="000000"/>
              </a:solidFill>
              <a:round/>
              <a:headEnd/>
              <a:tailEnd/>
            </a:ln>
          </p:spPr>
          <p:txBody>
            <a:bodyPr/>
            <a:lstStyle/>
            <a:p>
              <a:endParaRPr lang="en-US"/>
            </a:p>
          </p:txBody>
        </p:sp>
        <p:sp>
          <p:nvSpPr>
            <p:cNvPr id="6351" name="Line 1239"/>
            <p:cNvSpPr>
              <a:spLocks noChangeShapeType="1"/>
            </p:cNvSpPr>
            <p:nvPr/>
          </p:nvSpPr>
          <p:spPr bwMode="auto">
            <a:xfrm flipH="1">
              <a:off x="1524" y="2219"/>
              <a:ext cx="1" cy="11"/>
            </a:xfrm>
            <a:prstGeom prst="line">
              <a:avLst/>
            </a:prstGeom>
            <a:noFill/>
            <a:ln w="7938">
              <a:solidFill>
                <a:srgbClr val="000000"/>
              </a:solidFill>
              <a:round/>
              <a:headEnd/>
              <a:tailEnd/>
            </a:ln>
          </p:spPr>
          <p:txBody>
            <a:bodyPr/>
            <a:lstStyle/>
            <a:p>
              <a:endParaRPr lang="en-US"/>
            </a:p>
          </p:txBody>
        </p:sp>
        <p:sp>
          <p:nvSpPr>
            <p:cNvPr id="6352" name="Line 1240"/>
            <p:cNvSpPr>
              <a:spLocks noChangeShapeType="1"/>
            </p:cNvSpPr>
            <p:nvPr/>
          </p:nvSpPr>
          <p:spPr bwMode="auto">
            <a:xfrm>
              <a:off x="1524" y="2230"/>
              <a:ext cx="2" cy="0"/>
            </a:xfrm>
            <a:prstGeom prst="line">
              <a:avLst/>
            </a:prstGeom>
            <a:noFill/>
            <a:ln w="7938">
              <a:solidFill>
                <a:srgbClr val="000000"/>
              </a:solidFill>
              <a:round/>
              <a:headEnd/>
              <a:tailEnd/>
            </a:ln>
          </p:spPr>
          <p:txBody>
            <a:bodyPr/>
            <a:lstStyle/>
            <a:p>
              <a:endParaRPr lang="en-US"/>
            </a:p>
          </p:txBody>
        </p:sp>
        <p:sp>
          <p:nvSpPr>
            <p:cNvPr id="6353" name="Line 1241"/>
            <p:cNvSpPr>
              <a:spLocks noChangeShapeType="1"/>
            </p:cNvSpPr>
            <p:nvPr/>
          </p:nvSpPr>
          <p:spPr bwMode="auto">
            <a:xfrm>
              <a:off x="1526" y="2230"/>
              <a:ext cx="3" cy="1"/>
            </a:xfrm>
            <a:prstGeom prst="line">
              <a:avLst/>
            </a:prstGeom>
            <a:noFill/>
            <a:ln w="7938">
              <a:solidFill>
                <a:srgbClr val="000000"/>
              </a:solidFill>
              <a:round/>
              <a:headEnd/>
              <a:tailEnd/>
            </a:ln>
          </p:spPr>
          <p:txBody>
            <a:bodyPr/>
            <a:lstStyle/>
            <a:p>
              <a:endParaRPr lang="en-US"/>
            </a:p>
          </p:txBody>
        </p:sp>
        <p:sp>
          <p:nvSpPr>
            <p:cNvPr id="6354" name="Line 1242"/>
            <p:cNvSpPr>
              <a:spLocks noChangeShapeType="1"/>
            </p:cNvSpPr>
            <p:nvPr/>
          </p:nvSpPr>
          <p:spPr bwMode="auto">
            <a:xfrm>
              <a:off x="1529" y="2231"/>
              <a:ext cx="4" cy="0"/>
            </a:xfrm>
            <a:prstGeom prst="line">
              <a:avLst/>
            </a:prstGeom>
            <a:noFill/>
            <a:ln w="7938">
              <a:solidFill>
                <a:srgbClr val="000000"/>
              </a:solidFill>
              <a:round/>
              <a:headEnd/>
              <a:tailEnd/>
            </a:ln>
          </p:spPr>
          <p:txBody>
            <a:bodyPr/>
            <a:lstStyle/>
            <a:p>
              <a:endParaRPr lang="en-US"/>
            </a:p>
          </p:txBody>
        </p:sp>
        <p:sp>
          <p:nvSpPr>
            <p:cNvPr id="6355" name="Line 1243"/>
            <p:cNvSpPr>
              <a:spLocks noChangeShapeType="1"/>
            </p:cNvSpPr>
            <p:nvPr/>
          </p:nvSpPr>
          <p:spPr bwMode="auto">
            <a:xfrm flipV="1">
              <a:off x="1533" y="2230"/>
              <a:ext cx="2" cy="1"/>
            </a:xfrm>
            <a:prstGeom prst="line">
              <a:avLst/>
            </a:prstGeom>
            <a:noFill/>
            <a:ln w="7938">
              <a:solidFill>
                <a:srgbClr val="000000"/>
              </a:solidFill>
              <a:round/>
              <a:headEnd/>
              <a:tailEnd/>
            </a:ln>
          </p:spPr>
          <p:txBody>
            <a:bodyPr/>
            <a:lstStyle/>
            <a:p>
              <a:endParaRPr lang="en-US"/>
            </a:p>
          </p:txBody>
        </p:sp>
        <p:sp>
          <p:nvSpPr>
            <p:cNvPr id="6356" name="Line 1244"/>
            <p:cNvSpPr>
              <a:spLocks noChangeShapeType="1"/>
            </p:cNvSpPr>
            <p:nvPr/>
          </p:nvSpPr>
          <p:spPr bwMode="auto">
            <a:xfrm>
              <a:off x="1535" y="2230"/>
              <a:ext cx="6" cy="1"/>
            </a:xfrm>
            <a:prstGeom prst="line">
              <a:avLst/>
            </a:prstGeom>
            <a:noFill/>
            <a:ln w="7938">
              <a:solidFill>
                <a:srgbClr val="000000"/>
              </a:solidFill>
              <a:round/>
              <a:headEnd/>
              <a:tailEnd/>
            </a:ln>
          </p:spPr>
          <p:txBody>
            <a:bodyPr/>
            <a:lstStyle/>
            <a:p>
              <a:endParaRPr lang="en-US"/>
            </a:p>
          </p:txBody>
        </p:sp>
        <p:sp>
          <p:nvSpPr>
            <p:cNvPr id="6357" name="Line 1245"/>
            <p:cNvSpPr>
              <a:spLocks noChangeShapeType="1"/>
            </p:cNvSpPr>
            <p:nvPr/>
          </p:nvSpPr>
          <p:spPr bwMode="auto">
            <a:xfrm flipV="1">
              <a:off x="1541" y="2230"/>
              <a:ext cx="7" cy="1"/>
            </a:xfrm>
            <a:prstGeom prst="line">
              <a:avLst/>
            </a:prstGeom>
            <a:noFill/>
            <a:ln w="7938">
              <a:solidFill>
                <a:srgbClr val="000000"/>
              </a:solidFill>
              <a:round/>
              <a:headEnd/>
              <a:tailEnd/>
            </a:ln>
          </p:spPr>
          <p:txBody>
            <a:bodyPr/>
            <a:lstStyle/>
            <a:p>
              <a:endParaRPr lang="en-US"/>
            </a:p>
          </p:txBody>
        </p:sp>
        <p:sp>
          <p:nvSpPr>
            <p:cNvPr id="6358" name="Line 1246"/>
            <p:cNvSpPr>
              <a:spLocks noChangeShapeType="1"/>
            </p:cNvSpPr>
            <p:nvPr/>
          </p:nvSpPr>
          <p:spPr bwMode="auto">
            <a:xfrm flipV="1">
              <a:off x="1548" y="2229"/>
              <a:ext cx="7" cy="1"/>
            </a:xfrm>
            <a:prstGeom prst="line">
              <a:avLst/>
            </a:prstGeom>
            <a:noFill/>
            <a:ln w="7938">
              <a:solidFill>
                <a:srgbClr val="000000"/>
              </a:solidFill>
              <a:round/>
              <a:headEnd/>
              <a:tailEnd/>
            </a:ln>
          </p:spPr>
          <p:txBody>
            <a:bodyPr/>
            <a:lstStyle/>
            <a:p>
              <a:endParaRPr lang="en-US"/>
            </a:p>
          </p:txBody>
        </p:sp>
        <p:sp>
          <p:nvSpPr>
            <p:cNvPr id="6359" name="Line 1247"/>
            <p:cNvSpPr>
              <a:spLocks noChangeShapeType="1"/>
            </p:cNvSpPr>
            <p:nvPr/>
          </p:nvSpPr>
          <p:spPr bwMode="auto">
            <a:xfrm>
              <a:off x="1555" y="2229"/>
              <a:ext cx="6" cy="1"/>
            </a:xfrm>
            <a:prstGeom prst="line">
              <a:avLst/>
            </a:prstGeom>
            <a:noFill/>
            <a:ln w="7938">
              <a:solidFill>
                <a:srgbClr val="000000"/>
              </a:solidFill>
              <a:round/>
              <a:headEnd/>
              <a:tailEnd/>
            </a:ln>
          </p:spPr>
          <p:txBody>
            <a:bodyPr/>
            <a:lstStyle/>
            <a:p>
              <a:endParaRPr lang="en-US"/>
            </a:p>
          </p:txBody>
        </p:sp>
        <p:sp>
          <p:nvSpPr>
            <p:cNvPr id="6360" name="Line 1248"/>
            <p:cNvSpPr>
              <a:spLocks noChangeShapeType="1"/>
            </p:cNvSpPr>
            <p:nvPr/>
          </p:nvSpPr>
          <p:spPr bwMode="auto">
            <a:xfrm>
              <a:off x="1561" y="2230"/>
              <a:ext cx="69" cy="0"/>
            </a:xfrm>
            <a:prstGeom prst="line">
              <a:avLst/>
            </a:prstGeom>
            <a:noFill/>
            <a:ln w="7938">
              <a:solidFill>
                <a:srgbClr val="000000"/>
              </a:solidFill>
              <a:round/>
              <a:headEnd/>
              <a:tailEnd/>
            </a:ln>
          </p:spPr>
          <p:txBody>
            <a:bodyPr/>
            <a:lstStyle/>
            <a:p>
              <a:endParaRPr lang="en-US"/>
            </a:p>
          </p:txBody>
        </p:sp>
        <p:sp>
          <p:nvSpPr>
            <p:cNvPr id="6361" name="Line 1249"/>
            <p:cNvSpPr>
              <a:spLocks noChangeShapeType="1"/>
            </p:cNvSpPr>
            <p:nvPr/>
          </p:nvSpPr>
          <p:spPr bwMode="auto">
            <a:xfrm>
              <a:off x="1630" y="2230"/>
              <a:ext cx="18" cy="2"/>
            </a:xfrm>
            <a:prstGeom prst="line">
              <a:avLst/>
            </a:prstGeom>
            <a:noFill/>
            <a:ln w="7938">
              <a:solidFill>
                <a:srgbClr val="000000"/>
              </a:solidFill>
              <a:round/>
              <a:headEnd/>
              <a:tailEnd/>
            </a:ln>
          </p:spPr>
          <p:txBody>
            <a:bodyPr/>
            <a:lstStyle/>
            <a:p>
              <a:endParaRPr lang="en-US"/>
            </a:p>
          </p:txBody>
        </p:sp>
        <p:sp>
          <p:nvSpPr>
            <p:cNvPr id="6362" name="Line 1250"/>
            <p:cNvSpPr>
              <a:spLocks noChangeShapeType="1"/>
            </p:cNvSpPr>
            <p:nvPr/>
          </p:nvSpPr>
          <p:spPr bwMode="auto">
            <a:xfrm flipV="1">
              <a:off x="1648" y="2230"/>
              <a:ext cx="10" cy="2"/>
            </a:xfrm>
            <a:prstGeom prst="line">
              <a:avLst/>
            </a:prstGeom>
            <a:noFill/>
            <a:ln w="7938">
              <a:solidFill>
                <a:srgbClr val="000000"/>
              </a:solidFill>
              <a:round/>
              <a:headEnd/>
              <a:tailEnd/>
            </a:ln>
          </p:spPr>
          <p:txBody>
            <a:bodyPr/>
            <a:lstStyle/>
            <a:p>
              <a:endParaRPr lang="en-US"/>
            </a:p>
          </p:txBody>
        </p:sp>
        <p:sp>
          <p:nvSpPr>
            <p:cNvPr id="6363" name="Line 1251"/>
            <p:cNvSpPr>
              <a:spLocks noChangeShapeType="1"/>
            </p:cNvSpPr>
            <p:nvPr/>
          </p:nvSpPr>
          <p:spPr bwMode="auto">
            <a:xfrm>
              <a:off x="1658" y="2230"/>
              <a:ext cx="36" cy="2"/>
            </a:xfrm>
            <a:prstGeom prst="line">
              <a:avLst/>
            </a:prstGeom>
            <a:noFill/>
            <a:ln w="7938">
              <a:solidFill>
                <a:srgbClr val="000000"/>
              </a:solidFill>
              <a:round/>
              <a:headEnd/>
              <a:tailEnd/>
            </a:ln>
          </p:spPr>
          <p:txBody>
            <a:bodyPr/>
            <a:lstStyle/>
            <a:p>
              <a:endParaRPr lang="en-US"/>
            </a:p>
          </p:txBody>
        </p:sp>
        <p:sp>
          <p:nvSpPr>
            <p:cNvPr id="6364" name="Line 1252"/>
            <p:cNvSpPr>
              <a:spLocks noChangeShapeType="1"/>
            </p:cNvSpPr>
            <p:nvPr/>
          </p:nvSpPr>
          <p:spPr bwMode="auto">
            <a:xfrm>
              <a:off x="1694" y="2232"/>
              <a:ext cx="34" cy="0"/>
            </a:xfrm>
            <a:prstGeom prst="line">
              <a:avLst/>
            </a:prstGeom>
            <a:noFill/>
            <a:ln w="7938">
              <a:solidFill>
                <a:srgbClr val="000000"/>
              </a:solidFill>
              <a:round/>
              <a:headEnd/>
              <a:tailEnd/>
            </a:ln>
          </p:spPr>
          <p:txBody>
            <a:bodyPr/>
            <a:lstStyle/>
            <a:p>
              <a:endParaRPr lang="en-US"/>
            </a:p>
          </p:txBody>
        </p:sp>
        <p:sp>
          <p:nvSpPr>
            <p:cNvPr id="6365" name="Line 1253"/>
            <p:cNvSpPr>
              <a:spLocks noChangeShapeType="1"/>
            </p:cNvSpPr>
            <p:nvPr/>
          </p:nvSpPr>
          <p:spPr bwMode="auto">
            <a:xfrm>
              <a:off x="1728" y="2232"/>
              <a:ext cx="34" cy="1"/>
            </a:xfrm>
            <a:prstGeom prst="line">
              <a:avLst/>
            </a:prstGeom>
            <a:noFill/>
            <a:ln w="7938">
              <a:solidFill>
                <a:srgbClr val="000000"/>
              </a:solidFill>
              <a:round/>
              <a:headEnd/>
              <a:tailEnd/>
            </a:ln>
          </p:spPr>
          <p:txBody>
            <a:bodyPr/>
            <a:lstStyle/>
            <a:p>
              <a:endParaRPr lang="en-US"/>
            </a:p>
          </p:txBody>
        </p:sp>
        <p:sp>
          <p:nvSpPr>
            <p:cNvPr id="6366" name="Line 1254"/>
            <p:cNvSpPr>
              <a:spLocks noChangeShapeType="1"/>
            </p:cNvSpPr>
            <p:nvPr/>
          </p:nvSpPr>
          <p:spPr bwMode="auto">
            <a:xfrm>
              <a:off x="1762" y="2233"/>
              <a:ext cx="0" cy="3"/>
            </a:xfrm>
            <a:prstGeom prst="line">
              <a:avLst/>
            </a:prstGeom>
            <a:noFill/>
            <a:ln w="7938">
              <a:solidFill>
                <a:srgbClr val="000000"/>
              </a:solidFill>
              <a:round/>
              <a:headEnd/>
              <a:tailEnd/>
            </a:ln>
          </p:spPr>
          <p:txBody>
            <a:bodyPr/>
            <a:lstStyle/>
            <a:p>
              <a:endParaRPr lang="en-US"/>
            </a:p>
          </p:txBody>
        </p:sp>
        <p:sp>
          <p:nvSpPr>
            <p:cNvPr id="6367" name="Line 1255"/>
            <p:cNvSpPr>
              <a:spLocks noChangeShapeType="1"/>
            </p:cNvSpPr>
            <p:nvPr/>
          </p:nvSpPr>
          <p:spPr bwMode="auto">
            <a:xfrm>
              <a:off x="1762" y="2236"/>
              <a:ext cx="122" cy="7"/>
            </a:xfrm>
            <a:prstGeom prst="line">
              <a:avLst/>
            </a:prstGeom>
            <a:noFill/>
            <a:ln w="7938">
              <a:solidFill>
                <a:srgbClr val="000000"/>
              </a:solidFill>
              <a:round/>
              <a:headEnd/>
              <a:tailEnd/>
            </a:ln>
          </p:spPr>
          <p:txBody>
            <a:bodyPr/>
            <a:lstStyle/>
            <a:p>
              <a:endParaRPr lang="en-US"/>
            </a:p>
          </p:txBody>
        </p:sp>
        <p:sp>
          <p:nvSpPr>
            <p:cNvPr id="6368" name="Line 1256"/>
            <p:cNvSpPr>
              <a:spLocks noChangeShapeType="1"/>
            </p:cNvSpPr>
            <p:nvPr/>
          </p:nvSpPr>
          <p:spPr bwMode="auto">
            <a:xfrm>
              <a:off x="1884" y="2243"/>
              <a:ext cx="62" cy="5"/>
            </a:xfrm>
            <a:prstGeom prst="line">
              <a:avLst/>
            </a:prstGeom>
            <a:noFill/>
            <a:ln w="7938">
              <a:solidFill>
                <a:srgbClr val="000000"/>
              </a:solidFill>
              <a:round/>
              <a:headEnd/>
              <a:tailEnd/>
            </a:ln>
          </p:spPr>
          <p:txBody>
            <a:bodyPr/>
            <a:lstStyle/>
            <a:p>
              <a:endParaRPr lang="en-US"/>
            </a:p>
          </p:txBody>
        </p:sp>
        <p:sp>
          <p:nvSpPr>
            <p:cNvPr id="6369" name="Line 1257"/>
            <p:cNvSpPr>
              <a:spLocks noChangeShapeType="1"/>
            </p:cNvSpPr>
            <p:nvPr/>
          </p:nvSpPr>
          <p:spPr bwMode="auto">
            <a:xfrm>
              <a:off x="1946" y="2248"/>
              <a:ext cx="61" cy="10"/>
            </a:xfrm>
            <a:prstGeom prst="line">
              <a:avLst/>
            </a:prstGeom>
            <a:noFill/>
            <a:ln w="7938">
              <a:solidFill>
                <a:srgbClr val="000000"/>
              </a:solidFill>
              <a:round/>
              <a:headEnd/>
              <a:tailEnd/>
            </a:ln>
          </p:spPr>
          <p:txBody>
            <a:bodyPr/>
            <a:lstStyle/>
            <a:p>
              <a:endParaRPr lang="en-US"/>
            </a:p>
          </p:txBody>
        </p:sp>
        <p:sp>
          <p:nvSpPr>
            <p:cNvPr id="6370" name="Line 1258"/>
            <p:cNvSpPr>
              <a:spLocks noChangeShapeType="1"/>
            </p:cNvSpPr>
            <p:nvPr/>
          </p:nvSpPr>
          <p:spPr bwMode="auto">
            <a:xfrm>
              <a:off x="2007" y="2258"/>
              <a:ext cx="5" cy="5"/>
            </a:xfrm>
            <a:prstGeom prst="line">
              <a:avLst/>
            </a:prstGeom>
            <a:noFill/>
            <a:ln w="7938">
              <a:solidFill>
                <a:srgbClr val="000000"/>
              </a:solidFill>
              <a:round/>
              <a:headEnd/>
              <a:tailEnd/>
            </a:ln>
          </p:spPr>
          <p:txBody>
            <a:bodyPr/>
            <a:lstStyle/>
            <a:p>
              <a:endParaRPr lang="en-US"/>
            </a:p>
          </p:txBody>
        </p:sp>
        <p:sp>
          <p:nvSpPr>
            <p:cNvPr id="6371" name="Line 1259"/>
            <p:cNvSpPr>
              <a:spLocks noChangeShapeType="1"/>
            </p:cNvSpPr>
            <p:nvPr/>
          </p:nvSpPr>
          <p:spPr bwMode="auto">
            <a:xfrm flipH="1">
              <a:off x="2002" y="2263"/>
              <a:ext cx="10" cy="5"/>
            </a:xfrm>
            <a:prstGeom prst="line">
              <a:avLst/>
            </a:prstGeom>
            <a:noFill/>
            <a:ln w="7938">
              <a:solidFill>
                <a:srgbClr val="000000"/>
              </a:solidFill>
              <a:round/>
              <a:headEnd/>
              <a:tailEnd/>
            </a:ln>
          </p:spPr>
          <p:txBody>
            <a:bodyPr/>
            <a:lstStyle/>
            <a:p>
              <a:endParaRPr lang="en-US"/>
            </a:p>
          </p:txBody>
        </p:sp>
        <p:sp>
          <p:nvSpPr>
            <p:cNvPr id="6372" name="Line 1260"/>
            <p:cNvSpPr>
              <a:spLocks noChangeShapeType="1"/>
            </p:cNvSpPr>
            <p:nvPr/>
          </p:nvSpPr>
          <p:spPr bwMode="auto">
            <a:xfrm flipH="1">
              <a:off x="1991" y="2268"/>
              <a:ext cx="11" cy="0"/>
            </a:xfrm>
            <a:prstGeom prst="line">
              <a:avLst/>
            </a:prstGeom>
            <a:noFill/>
            <a:ln w="7938">
              <a:solidFill>
                <a:srgbClr val="000000"/>
              </a:solidFill>
              <a:round/>
              <a:headEnd/>
              <a:tailEnd/>
            </a:ln>
          </p:spPr>
          <p:txBody>
            <a:bodyPr/>
            <a:lstStyle/>
            <a:p>
              <a:endParaRPr lang="en-US"/>
            </a:p>
          </p:txBody>
        </p:sp>
        <p:sp>
          <p:nvSpPr>
            <p:cNvPr id="6373" name="Line 1261"/>
            <p:cNvSpPr>
              <a:spLocks noChangeShapeType="1"/>
            </p:cNvSpPr>
            <p:nvPr/>
          </p:nvSpPr>
          <p:spPr bwMode="auto">
            <a:xfrm flipH="1" flipV="1">
              <a:off x="1979" y="2267"/>
              <a:ext cx="12" cy="1"/>
            </a:xfrm>
            <a:prstGeom prst="line">
              <a:avLst/>
            </a:prstGeom>
            <a:noFill/>
            <a:ln w="7938">
              <a:solidFill>
                <a:srgbClr val="000000"/>
              </a:solidFill>
              <a:round/>
              <a:headEnd/>
              <a:tailEnd/>
            </a:ln>
          </p:spPr>
          <p:txBody>
            <a:bodyPr/>
            <a:lstStyle/>
            <a:p>
              <a:endParaRPr lang="en-US"/>
            </a:p>
          </p:txBody>
        </p:sp>
        <p:sp>
          <p:nvSpPr>
            <p:cNvPr id="6374" name="Line 1262"/>
            <p:cNvSpPr>
              <a:spLocks noChangeShapeType="1"/>
            </p:cNvSpPr>
            <p:nvPr/>
          </p:nvSpPr>
          <p:spPr bwMode="auto">
            <a:xfrm flipH="1" flipV="1">
              <a:off x="1967" y="2264"/>
              <a:ext cx="12" cy="3"/>
            </a:xfrm>
            <a:prstGeom prst="line">
              <a:avLst/>
            </a:prstGeom>
            <a:noFill/>
            <a:ln w="7938">
              <a:solidFill>
                <a:srgbClr val="000000"/>
              </a:solidFill>
              <a:round/>
              <a:headEnd/>
              <a:tailEnd/>
            </a:ln>
          </p:spPr>
          <p:txBody>
            <a:bodyPr/>
            <a:lstStyle/>
            <a:p>
              <a:endParaRPr lang="en-US"/>
            </a:p>
          </p:txBody>
        </p:sp>
        <p:sp>
          <p:nvSpPr>
            <p:cNvPr id="6375" name="Line 1263"/>
            <p:cNvSpPr>
              <a:spLocks noChangeShapeType="1"/>
            </p:cNvSpPr>
            <p:nvPr/>
          </p:nvSpPr>
          <p:spPr bwMode="auto">
            <a:xfrm flipH="1" flipV="1">
              <a:off x="1956" y="2263"/>
              <a:ext cx="11" cy="1"/>
            </a:xfrm>
            <a:prstGeom prst="line">
              <a:avLst/>
            </a:prstGeom>
            <a:noFill/>
            <a:ln w="7938">
              <a:solidFill>
                <a:srgbClr val="000000"/>
              </a:solidFill>
              <a:round/>
              <a:headEnd/>
              <a:tailEnd/>
            </a:ln>
          </p:spPr>
          <p:txBody>
            <a:bodyPr/>
            <a:lstStyle/>
            <a:p>
              <a:endParaRPr lang="en-US"/>
            </a:p>
          </p:txBody>
        </p:sp>
        <p:sp>
          <p:nvSpPr>
            <p:cNvPr id="6376" name="Line 1264"/>
            <p:cNvSpPr>
              <a:spLocks noChangeShapeType="1"/>
            </p:cNvSpPr>
            <p:nvPr/>
          </p:nvSpPr>
          <p:spPr bwMode="auto">
            <a:xfrm flipH="1" flipV="1">
              <a:off x="1902" y="2256"/>
              <a:ext cx="54" cy="7"/>
            </a:xfrm>
            <a:prstGeom prst="line">
              <a:avLst/>
            </a:prstGeom>
            <a:noFill/>
            <a:ln w="7938">
              <a:solidFill>
                <a:srgbClr val="000000"/>
              </a:solidFill>
              <a:round/>
              <a:headEnd/>
              <a:tailEnd/>
            </a:ln>
          </p:spPr>
          <p:txBody>
            <a:bodyPr/>
            <a:lstStyle/>
            <a:p>
              <a:endParaRPr lang="en-US"/>
            </a:p>
          </p:txBody>
        </p:sp>
        <p:sp>
          <p:nvSpPr>
            <p:cNvPr id="6377" name="Line 1265"/>
            <p:cNvSpPr>
              <a:spLocks noChangeShapeType="1"/>
            </p:cNvSpPr>
            <p:nvPr/>
          </p:nvSpPr>
          <p:spPr bwMode="auto">
            <a:xfrm flipH="1" flipV="1">
              <a:off x="1847" y="2249"/>
              <a:ext cx="55" cy="7"/>
            </a:xfrm>
            <a:prstGeom prst="line">
              <a:avLst/>
            </a:prstGeom>
            <a:noFill/>
            <a:ln w="7938">
              <a:solidFill>
                <a:srgbClr val="000000"/>
              </a:solidFill>
              <a:round/>
              <a:headEnd/>
              <a:tailEnd/>
            </a:ln>
          </p:spPr>
          <p:txBody>
            <a:bodyPr/>
            <a:lstStyle/>
            <a:p>
              <a:endParaRPr lang="en-US"/>
            </a:p>
          </p:txBody>
        </p:sp>
        <p:sp>
          <p:nvSpPr>
            <p:cNvPr id="6378" name="Line 1266"/>
            <p:cNvSpPr>
              <a:spLocks noChangeShapeType="1"/>
            </p:cNvSpPr>
            <p:nvPr/>
          </p:nvSpPr>
          <p:spPr bwMode="auto">
            <a:xfrm flipH="1" flipV="1">
              <a:off x="1790" y="2246"/>
              <a:ext cx="57" cy="3"/>
            </a:xfrm>
            <a:prstGeom prst="line">
              <a:avLst/>
            </a:prstGeom>
            <a:noFill/>
            <a:ln w="7938">
              <a:solidFill>
                <a:srgbClr val="000000"/>
              </a:solidFill>
              <a:round/>
              <a:headEnd/>
              <a:tailEnd/>
            </a:ln>
          </p:spPr>
          <p:txBody>
            <a:bodyPr/>
            <a:lstStyle/>
            <a:p>
              <a:endParaRPr lang="en-US"/>
            </a:p>
          </p:txBody>
        </p:sp>
        <p:sp>
          <p:nvSpPr>
            <p:cNvPr id="6379" name="Line 1267"/>
            <p:cNvSpPr>
              <a:spLocks noChangeShapeType="1"/>
            </p:cNvSpPr>
            <p:nvPr/>
          </p:nvSpPr>
          <p:spPr bwMode="auto">
            <a:xfrm flipH="1" flipV="1">
              <a:off x="1735" y="2244"/>
              <a:ext cx="55" cy="2"/>
            </a:xfrm>
            <a:prstGeom prst="line">
              <a:avLst/>
            </a:prstGeom>
            <a:noFill/>
            <a:ln w="7938">
              <a:solidFill>
                <a:srgbClr val="000000"/>
              </a:solidFill>
              <a:round/>
              <a:headEnd/>
              <a:tailEnd/>
            </a:ln>
          </p:spPr>
          <p:txBody>
            <a:bodyPr/>
            <a:lstStyle/>
            <a:p>
              <a:endParaRPr lang="en-US"/>
            </a:p>
          </p:txBody>
        </p:sp>
        <p:sp>
          <p:nvSpPr>
            <p:cNvPr id="6380" name="Line 1268"/>
            <p:cNvSpPr>
              <a:spLocks noChangeShapeType="1"/>
            </p:cNvSpPr>
            <p:nvPr/>
          </p:nvSpPr>
          <p:spPr bwMode="auto">
            <a:xfrm flipH="1">
              <a:off x="1710" y="2244"/>
              <a:ext cx="25" cy="0"/>
            </a:xfrm>
            <a:prstGeom prst="line">
              <a:avLst/>
            </a:prstGeom>
            <a:noFill/>
            <a:ln w="7938">
              <a:solidFill>
                <a:srgbClr val="000000"/>
              </a:solidFill>
              <a:round/>
              <a:headEnd/>
              <a:tailEnd/>
            </a:ln>
          </p:spPr>
          <p:txBody>
            <a:bodyPr/>
            <a:lstStyle/>
            <a:p>
              <a:endParaRPr lang="en-US"/>
            </a:p>
          </p:txBody>
        </p:sp>
        <p:sp>
          <p:nvSpPr>
            <p:cNvPr id="6381" name="Line 1269"/>
            <p:cNvSpPr>
              <a:spLocks noChangeShapeType="1"/>
            </p:cNvSpPr>
            <p:nvPr/>
          </p:nvSpPr>
          <p:spPr bwMode="auto">
            <a:xfrm flipH="1">
              <a:off x="1688" y="2244"/>
              <a:ext cx="22" cy="1"/>
            </a:xfrm>
            <a:prstGeom prst="line">
              <a:avLst/>
            </a:prstGeom>
            <a:noFill/>
            <a:ln w="7938">
              <a:solidFill>
                <a:srgbClr val="000000"/>
              </a:solidFill>
              <a:round/>
              <a:headEnd/>
              <a:tailEnd/>
            </a:ln>
          </p:spPr>
          <p:txBody>
            <a:bodyPr/>
            <a:lstStyle/>
            <a:p>
              <a:endParaRPr lang="en-US"/>
            </a:p>
          </p:txBody>
        </p:sp>
        <p:sp>
          <p:nvSpPr>
            <p:cNvPr id="6382" name="Line 1270"/>
            <p:cNvSpPr>
              <a:spLocks noChangeShapeType="1"/>
            </p:cNvSpPr>
            <p:nvPr/>
          </p:nvSpPr>
          <p:spPr bwMode="auto">
            <a:xfrm flipH="1" flipV="1">
              <a:off x="1664" y="2244"/>
              <a:ext cx="24" cy="1"/>
            </a:xfrm>
            <a:prstGeom prst="line">
              <a:avLst/>
            </a:prstGeom>
            <a:noFill/>
            <a:ln w="7938">
              <a:solidFill>
                <a:srgbClr val="000000"/>
              </a:solidFill>
              <a:round/>
              <a:headEnd/>
              <a:tailEnd/>
            </a:ln>
          </p:spPr>
          <p:txBody>
            <a:bodyPr/>
            <a:lstStyle/>
            <a:p>
              <a:endParaRPr lang="en-US"/>
            </a:p>
          </p:txBody>
        </p:sp>
        <p:sp>
          <p:nvSpPr>
            <p:cNvPr id="6383" name="Line 1271"/>
            <p:cNvSpPr>
              <a:spLocks noChangeShapeType="1"/>
            </p:cNvSpPr>
            <p:nvPr/>
          </p:nvSpPr>
          <p:spPr bwMode="auto">
            <a:xfrm flipH="1" flipV="1">
              <a:off x="1639" y="2240"/>
              <a:ext cx="25" cy="4"/>
            </a:xfrm>
            <a:prstGeom prst="line">
              <a:avLst/>
            </a:prstGeom>
            <a:noFill/>
            <a:ln w="7938">
              <a:solidFill>
                <a:srgbClr val="000000"/>
              </a:solidFill>
              <a:round/>
              <a:headEnd/>
              <a:tailEnd/>
            </a:ln>
          </p:spPr>
          <p:txBody>
            <a:bodyPr/>
            <a:lstStyle/>
            <a:p>
              <a:endParaRPr lang="en-US"/>
            </a:p>
          </p:txBody>
        </p:sp>
        <p:sp>
          <p:nvSpPr>
            <p:cNvPr id="6384" name="Line 1272"/>
            <p:cNvSpPr>
              <a:spLocks noChangeShapeType="1"/>
            </p:cNvSpPr>
            <p:nvPr/>
          </p:nvSpPr>
          <p:spPr bwMode="auto">
            <a:xfrm flipH="1">
              <a:off x="1631" y="2240"/>
              <a:ext cx="8" cy="4"/>
            </a:xfrm>
            <a:prstGeom prst="line">
              <a:avLst/>
            </a:prstGeom>
            <a:noFill/>
            <a:ln w="7938">
              <a:solidFill>
                <a:srgbClr val="000000"/>
              </a:solidFill>
              <a:round/>
              <a:headEnd/>
              <a:tailEnd/>
            </a:ln>
          </p:spPr>
          <p:txBody>
            <a:bodyPr/>
            <a:lstStyle/>
            <a:p>
              <a:endParaRPr lang="en-US"/>
            </a:p>
          </p:txBody>
        </p:sp>
        <p:sp>
          <p:nvSpPr>
            <p:cNvPr id="6385" name="Line 1273"/>
            <p:cNvSpPr>
              <a:spLocks noChangeShapeType="1"/>
            </p:cNvSpPr>
            <p:nvPr/>
          </p:nvSpPr>
          <p:spPr bwMode="auto">
            <a:xfrm flipH="1">
              <a:off x="1624" y="2244"/>
              <a:ext cx="7" cy="1"/>
            </a:xfrm>
            <a:prstGeom prst="line">
              <a:avLst/>
            </a:prstGeom>
            <a:noFill/>
            <a:ln w="7938">
              <a:solidFill>
                <a:srgbClr val="000000"/>
              </a:solidFill>
              <a:round/>
              <a:headEnd/>
              <a:tailEnd/>
            </a:ln>
          </p:spPr>
          <p:txBody>
            <a:bodyPr/>
            <a:lstStyle/>
            <a:p>
              <a:endParaRPr lang="en-US"/>
            </a:p>
          </p:txBody>
        </p:sp>
        <p:sp>
          <p:nvSpPr>
            <p:cNvPr id="6386" name="Line 1274"/>
            <p:cNvSpPr>
              <a:spLocks noChangeShapeType="1"/>
            </p:cNvSpPr>
            <p:nvPr/>
          </p:nvSpPr>
          <p:spPr bwMode="auto">
            <a:xfrm flipH="1">
              <a:off x="1609" y="2245"/>
              <a:ext cx="15" cy="0"/>
            </a:xfrm>
            <a:prstGeom prst="line">
              <a:avLst/>
            </a:prstGeom>
            <a:noFill/>
            <a:ln w="7938">
              <a:solidFill>
                <a:srgbClr val="000000"/>
              </a:solidFill>
              <a:round/>
              <a:headEnd/>
              <a:tailEnd/>
            </a:ln>
          </p:spPr>
          <p:txBody>
            <a:bodyPr/>
            <a:lstStyle/>
            <a:p>
              <a:endParaRPr lang="en-US"/>
            </a:p>
          </p:txBody>
        </p:sp>
        <p:sp>
          <p:nvSpPr>
            <p:cNvPr id="6387" name="Line 1275"/>
            <p:cNvSpPr>
              <a:spLocks noChangeShapeType="1"/>
            </p:cNvSpPr>
            <p:nvPr/>
          </p:nvSpPr>
          <p:spPr bwMode="auto">
            <a:xfrm flipH="1" flipV="1">
              <a:off x="1601" y="2241"/>
              <a:ext cx="8" cy="4"/>
            </a:xfrm>
            <a:prstGeom prst="line">
              <a:avLst/>
            </a:prstGeom>
            <a:noFill/>
            <a:ln w="7938">
              <a:solidFill>
                <a:srgbClr val="000000"/>
              </a:solidFill>
              <a:round/>
              <a:headEnd/>
              <a:tailEnd/>
            </a:ln>
          </p:spPr>
          <p:txBody>
            <a:bodyPr/>
            <a:lstStyle/>
            <a:p>
              <a:endParaRPr lang="en-US"/>
            </a:p>
          </p:txBody>
        </p:sp>
        <p:sp>
          <p:nvSpPr>
            <p:cNvPr id="6388" name="Line 1276"/>
            <p:cNvSpPr>
              <a:spLocks noChangeShapeType="1"/>
            </p:cNvSpPr>
            <p:nvPr/>
          </p:nvSpPr>
          <p:spPr bwMode="auto">
            <a:xfrm flipH="1">
              <a:off x="1594" y="2241"/>
              <a:ext cx="7" cy="2"/>
            </a:xfrm>
            <a:prstGeom prst="line">
              <a:avLst/>
            </a:prstGeom>
            <a:noFill/>
            <a:ln w="7938">
              <a:solidFill>
                <a:srgbClr val="000000"/>
              </a:solidFill>
              <a:round/>
              <a:headEnd/>
              <a:tailEnd/>
            </a:ln>
          </p:spPr>
          <p:txBody>
            <a:bodyPr/>
            <a:lstStyle/>
            <a:p>
              <a:endParaRPr lang="en-US"/>
            </a:p>
          </p:txBody>
        </p:sp>
        <p:sp>
          <p:nvSpPr>
            <p:cNvPr id="6389" name="Line 1277"/>
            <p:cNvSpPr>
              <a:spLocks noChangeShapeType="1"/>
            </p:cNvSpPr>
            <p:nvPr/>
          </p:nvSpPr>
          <p:spPr bwMode="auto">
            <a:xfrm flipH="1">
              <a:off x="1579" y="2243"/>
              <a:ext cx="15" cy="4"/>
            </a:xfrm>
            <a:prstGeom prst="line">
              <a:avLst/>
            </a:prstGeom>
            <a:noFill/>
            <a:ln w="7938">
              <a:solidFill>
                <a:srgbClr val="000000"/>
              </a:solidFill>
              <a:round/>
              <a:headEnd/>
              <a:tailEnd/>
            </a:ln>
          </p:spPr>
          <p:txBody>
            <a:bodyPr/>
            <a:lstStyle/>
            <a:p>
              <a:endParaRPr lang="en-US"/>
            </a:p>
          </p:txBody>
        </p:sp>
        <p:sp>
          <p:nvSpPr>
            <p:cNvPr id="6390" name="Line 1278"/>
            <p:cNvSpPr>
              <a:spLocks noChangeShapeType="1"/>
            </p:cNvSpPr>
            <p:nvPr/>
          </p:nvSpPr>
          <p:spPr bwMode="auto">
            <a:xfrm flipH="1">
              <a:off x="1534" y="2247"/>
              <a:ext cx="45" cy="0"/>
            </a:xfrm>
            <a:prstGeom prst="line">
              <a:avLst/>
            </a:prstGeom>
            <a:noFill/>
            <a:ln w="7938">
              <a:solidFill>
                <a:srgbClr val="000000"/>
              </a:solidFill>
              <a:round/>
              <a:headEnd/>
              <a:tailEnd/>
            </a:ln>
          </p:spPr>
          <p:txBody>
            <a:bodyPr/>
            <a:lstStyle/>
            <a:p>
              <a:endParaRPr lang="en-US"/>
            </a:p>
          </p:txBody>
        </p:sp>
        <p:sp>
          <p:nvSpPr>
            <p:cNvPr id="6391" name="Line 1279"/>
            <p:cNvSpPr>
              <a:spLocks noChangeShapeType="1"/>
            </p:cNvSpPr>
            <p:nvPr/>
          </p:nvSpPr>
          <p:spPr bwMode="auto">
            <a:xfrm flipH="1">
              <a:off x="1496" y="2247"/>
              <a:ext cx="38" cy="5"/>
            </a:xfrm>
            <a:prstGeom prst="line">
              <a:avLst/>
            </a:prstGeom>
            <a:noFill/>
            <a:ln w="7938">
              <a:solidFill>
                <a:srgbClr val="000000"/>
              </a:solidFill>
              <a:round/>
              <a:headEnd/>
              <a:tailEnd/>
            </a:ln>
          </p:spPr>
          <p:txBody>
            <a:bodyPr/>
            <a:lstStyle/>
            <a:p>
              <a:endParaRPr lang="en-US"/>
            </a:p>
          </p:txBody>
        </p:sp>
        <p:sp>
          <p:nvSpPr>
            <p:cNvPr id="6392" name="Line 1280"/>
            <p:cNvSpPr>
              <a:spLocks noChangeShapeType="1"/>
            </p:cNvSpPr>
            <p:nvPr/>
          </p:nvSpPr>
          <p:spPr bwMode="auto">
            <a:xfrm flipH="1">
              <a:off x="1460" y="2252"/>
              <a:ext cx="36" cy="9"/>
            </a:xfrm>
            <a:prstGeom prst="line">
              <a:avLst/>
            </a:prstGeom>
            <a:noFill/>
            <a:ln w="7938">
              <a:solidFill>
                <a:srgbClr val="000000"/>
              </a:solidFill>
              <a:round/>
              <a:headEnd/>
              <a:tailEnd/>
            </a:ln>
          </p:spPr>
          <p:txBody>
            <a:bodyPr/>
            <a:lstStyle/>
            <a:p>
              <a:endParaRPr lang="en-US"/>
            </a:p>
          </p:txBody>
        </p:sp>
        <p:sp>
          <p:nvSpPr>
            <p:cNvPr id="6393" name="Line 1281"/>
            <p:cNvSpPr>
              <a:spLocks noChangeShapeType="1"/>
            </p:cNvSpPr>
            <p:nvPr/>
          </p:nvSpPr>
          <p:spPr bwMode="auto">
            <a:xfrm flipH="1">
              <a:off x="1458" y="2261"/>
              <a:ext cx="2" cy="0"/>
            </a:xfrm>
            <a:prstGeom prst="line">
              <a:avLst/>
            </a:prstGeom>
            <a:noFill/>
            <a:ln w="7938">
              <a:solidFill>
                <a:srgbClr val="000000"/>
              </a:solidFill>
              <a:round/>
              <a:headEnd/>
              <a:tailEnd/>
            </a:ln>
          </p:spPr>
          <p:txBody>
            <a:bodyPr/>
            <a:lstStyle/>
            <a:p>
              <a:endParaRPr lang="en-US"/>
            </a:p>
          </p:txBody>
        </p:sp>
        <p:sp>
          <p:nvSpPr>
            <p:cNvPr id="6394" name="Line 1282"/>
            <p:cNvSpPr>
              <a:spLocks noChangeShapeType="1"/>
            </p:cNvSpPr>
            <p:nvPr/>
          </p:nvSpPr>
          <p:spPr bwMode="auto">
            <a:xfrm flipH="1" flipV="1">
              <a:off x="1455" y="2259"/>
              <a:ext cx="3" cy="2"/>
            </a:xfrm>
            <a:prstGeom prst="line">
              <a:avLst/>
            </a:prstGeom>
            <a:noFill/>
            <a:ln w="7938">
              <a:solidFill>
                <a:srgbClr val="000000"/>
              </a:solidFill>
              <a:round/>
              <a:headEnd/>
              <a:tailEnd/>
            </a:ln>
          </p:spPr>
          <p:txBody>
            <a:bodyPr/>
            <a:lstStyle/>
            <a:p>
              <a:endParaRPr lang="en-US"/>
            </a:p>
          </p:txBody>
        </p:sp>
        <p:sp>
          <p:nvSpPr>
            <p:cNvPr id="6395" name="Line 1283"/>
            <p:cNvSpPr>
              <a:spLocks noChangeShapeType="1"/>
            </p:cNvSpPr>
            <p:nvPr/>
          </p:nvSpPr>
          <p:spPr bwMode="auto">
            <a:xfrm flipH="1" flipV="1">
              <a:off x="1454" y="2256"/>
              <a:ext cx="1" cy="3"/>
            </a:xfrm>
            <a:prstGeom prst="line">
              <a:avLst/>
            </a:prstGeom>
            <a:noFill/>
            <a:ln w="7938">
              <a:solidFill>
                <a:srgbClr val="000000"/>
              </a:solidFill>
              <a:round/>
              <a:headEnd/>
              <a:tailEnd/>
            </a:ln>
          </p:spPr>
          <p:txBody>
            <a:bodyPr/>
            <a:lstStyle/>
            <a:p>
              <a:endParaRPr lang="en-US"/>
            </a:p>
          </p:txBody>
        </p:sp>
        <p:sp>
          <p:nvSpPr>
            <p:cNvPr id="6396" name="Line 1284"/>
            <p:cNvSpPr>
              <a:spLocks noChangeShapeType="1"/>
            </p:cNvSpPr>
            <p:nvPr/>
          </p:nvSpPr>
          <p:spPr bwMode="auto">
            <a:xfrm flipV="1">
              <a:off x="1454" y="2255"/>
              <a:ext cx="0" cy="1"/>
            </a:xfrm>
            <a:prstGeom prst="line">
              <a:avLst/>
            </a:prstGeom>
            <a:noFill/>
            <a:ln w="7938">
              <a:solidFill>
                <a:srgbClr val="000000"/>
              </a:solidFill>
              <a:round/>
              <a:headEnd/>
              <a:tailEnd/>
            </a:ln>
          </p:spPr>
          <p:txBody>
            <a:bodyPr/>
            <a:lstStyle/>
            <a:p>
              <a:endParaRPr lang="en-US"/>
            </a:p>
          </p:txBody>
        </p:sp>
        <p:sp>
          <p:nvSpPr>
            <p:cNvPr id="6397" name="Line 1285"/>
            <p:cNvSpPr>
              <a:spLocks noChangeShapeType="1"/>
            </p:cNvSpPr>
            <p:nvPr/>
          </p:nvSpPr>
          <p:spPr bwMode="auto">
            <a:xfrm flipH="1" flipV="1">
              <a:off x="1453" y="2253"/>
              <a:ext cx="1" cy="2"/>
            </a:xfrm>
            <a:prstGeom prst="line">
              <a:avLst/>
            </a:prstGeom>
            <a:noFill/>
            <a:ln w="7938">
              <a:solidFill>
                <a:srgbClr val="000000"/>
              </a:solidFill>
              <a:round/>
              <a:headEnd/>
              <a:tailEnd/>
            </a:ln>
          </p:spPr>
          <p:txBody>
            <a:bodyPr/>
            <a:lstStyle/>
            <a:p>
              <a:endParaRPr lang="en-US"/>
            </a:p>
          </p:txBody>
        </p:sp>
        <p:sp>
          <p:nvSpPr>
            <p:cNvPr id="6398" name="Line 1286"/>
            <p:cNvSpPr>
              <a:spLocks noChangeShapeType="1"/>
            </p:cNvSpPr>
            <p:nvPr/>
          </p:nvSpPr>
          <p:spPr bwMode="auto">
            <a:xfrm flipH="1" flipV="1">
              <a:off x="1449" y="2249"/>
              <a:ext cx="4" cy="4"/>
            </a:xfrm>
            <a:prstGeom prst="line">
              <a:avLst/>
            </a:prstGeom>
            <a:noFill/>
            <a:ln w="7938">
              <a:solidFill>
                <a:srgbClr val="000000"/>
              </a:solidFill>
              <a:round/>
              <a:headEnd/>
              <a:tailEnd/>
            </a:ln>
          </p:spPr>
          <p:txBody>
            <a:bodyPr/>
            <a:lstStyle/>
            <a:p>
              <a:endParaRPr lang="en-US"/>
            </a:p>
          </p:txBody>
        </p:sp>
        <p:sp>
          <p:nvSpPr>
            <p:cNvPr id="6399" name="Line 1287"/>
            <p:cNvSpPr>
              <a:spLocks noChangeShapeType="1"/>
            </p:cNvSpPr>
            <p:nvPr/>
          </p:nvSpPr>
          <p:spPr bwMode="auto">
            <a:xfrm flipH="1">
              <a:off x="1444" y="2249"/>
              <a:ext cx="5" cy="3"/>
            </a:xfrm>
            <a:prstGeom prst="line">
              <a:avLst/>
            </a:prstGeom>
            <a:noFill/>
            <a:ln w="7938">
              <a:solidFill>
                <a:srgbClr val="000000"/>
              </a:solidFill>
              <a:round/>
              <a:headEnd/>
              <a:tailEnd/>
            </a:ln>
          </p:spPr>
          <p:txBody>
            <a:bodyPr/>
            <a:lstStyle/>
            <a:p>
              <a:endParaRPr lang="en-US"/>
            </a:p>
          </p:txBody>
        </p:sp>
        <p:sp>
          <p:nvSpPr>
            <p:cNvPr id="6400" name="Line 1288"/>
            <p:cNvSpPr>
              <a:spLocks noChangeShapeType="1"/>
            </p:cNvSpPr>
            <p:nvPr/>
          </p:nvSpPr>
          <p:spPr bwMode="auto">
            <a:xfrm flipH="1" flipV="1">
              <a:off x="1434" y="2251"/>
              <a:ext cx="10" cy="1"/>
            </a:xfrm>
            <a:prstGeom prst="line">
              <a:avLst/>
            </a:prstGeom>
            <a:noFill/>
            <a:ln w="7938">
              <a:solidFill>
                <a:srgbClr val="000000"/>
              </a:solidFill>
              <a:round/>
              <a:headEnd/>
              <a:tailEnd/>
            </a:ln>
          </p:spPr>
          <p:txBody>
            <a:bodyPr/>
            <a:lstStyle/>
            <a:p>
              <a:endParaRPr lang="en-US"/>
            </a:p>
          </p:txBody>
        </p:sp>
        <p:sp>
          <p:nvSpPr>
            <p:cNvPr id="6401" name="Line 1289"/>
            <p:cNvSpPr>
              <a:spLocks noChangeShapeType="1"/>
            </p:cNvSpPr>
            <p:nvPr/>
          </p:nvSpPr>
          <p:spPr bwMode="auto">
            <a:xfrm flipH="1">
              <a:off x="1428" y="2251"/>
              <a:ext cx="6" cy="2"/>
            </a:xfrm>
            <a:prstGeom prst="line">
              <a:avLst/>
            </a:prstGeom>
            <a:noFill/>
            <a:ln w="7938">
              <a:solidFill>
                <a:srgbClr val="000000"/>
              </a:solidFill>
              <a:round/>
              <a:headEnd/>
              <a:tailEnd/>
            </a:ln>
          </p:spPr>
          <p:txBody>
            <a:bodyPr/>
            <a:lstStyle/>
            <a:p>
              <a:endParaRPr lang="en-US"/>
            </a:p>
          </p:txBody>
        </p:sp>
        <p:sp>
          <p:nvSpPr>
            <p:cNvPr id="6402" name="Line 1290"/>
            <p:cNvSpPr>
              <a:spLocks noChangeShapeType="1"/>
            </p:cNvSpPr>
            <p:nvPr/>
          </p:nvSpPr>
          <p:spPr bwMode="auto">
            <a:xfrm flipH="1">
              <a:off x="1425" y="2253"/>
              <a:ext cx="3" cy="5"/>
            </a:xfrm>
            <a:prstGeom prst="line">
              <a:avLst/>
            </a:prstGeom>
            <a:noFill/>
            <a:ln w="7938">
              <a:solidFill>
                <a:srgbClr val="000000"/>
              </a:solidFill>
              <a:round/>
              <a:headEnd/>
              <a:tailEnd/>
            </a:ln>
          </p:spPr>
          <p:txBody>
            <a:bodyPr/>
            <a:lstStyle/>
            <a:p>
              <a:endParaRPr lang="en-US"/>
            </a:p>
          </p:txBody>
        </p:sp>
        <p:sp>
          <p:nvSpPr>
            <p:cNvPr id="6403" name="Line 1291"/>
            <p:cNvSpPr>
              <a:spLocks noChangeShapeType="1"/>
            </p:cNvSpPr>
            <p:nvPr/>
          </p:nvSpPr>
          <p:spPr bwMode="auto">
            <a:xfrm flipH="1">
              <a:off x="1423" y="2258"/>
              <a:ext cx="2" cy="5"/>
            </a:xfrm>
            <a:prstGeom prst="line">
              <a:avLst/>
            </a:prstGeom>
            <a:noFill/>
            <a:ln w="7938">
              <a:solidFill>
                <a:srgbClr val="000000"/>
              </a:solidFill>
              <a:round/>
              <a:headEnd/>
              <a:tailEnd/>
            </a:ln>
          </p:spPr>
          <p:txBody>
            <a:bodyPr/>
            <a:lstStyle/>
            <a:p>
              <a:endParaRPr lang="en-US"/>
            </a:p>
          </p:txBody>
        </p:sp>
        <p:sp>
          <p:nvSpPr>
            <p:cNvPr id="6404" name="Line 1292"/>
            <p:cNvSpPr>
              <a:spLocks noChangeShapeType="1"/>
            </p:cNvSpPr>
            <p:nvPr/>
          </p:nvSpPr>
          <p:spPr bwMode="auto">
            <a:xfrm flipH="1">
              <a:off x="1421" y="2263"/>
              <a:ext cx="2" cy="7"/>
            </a:xfrm>
            <a:prstGeom prst="line">
              <a:avLst/>
            </a:prstGeom>
            <a:noFill/>
            <a:ln w="7938">
              <a:solidFill>
                <a:srgbClr val="000000"/>
              </a:solidFill>
              <a:round/>
              <a:headEnd/>
              <a:tailEnd/>
            </a:ln>
          </p:spPr>
          <p:txBody>
            <a:bodyPr/>
            <a:lstStyle/>
            <a:p>
              <a:endParaRPr lang="en-US"/>
            </a:p>
          </p:txBody>
        </p:sp>
        <p:sp>
          <p:nvSpPr>
            <p:cNvPr id="6405" name="Line 1293"/>
            <p:cNvSpPr>
              <a:spLocks noChangeShapeType="1"/>
            </p:cNvSpPr>
            <p:nvPr/>
          </p:nvSpPr>
          <p:spPr bwMode="auto">
            <a:xfrm flipH="1">
              <a:off x="1420" y="2270"/>
              <a:ext cx="1" cy="8"/>
            </a:xfrm>
            <a:prstGeom prst="line">
              <a:avLst/>
            </a:prstGeom>
            <a:noFill/>
            <a:ln w="7938">
              <a:solidFill>
                <a:srgbClr val="000000"/>
              </a:solidFill>
              <a:round/>
              <a:headEnd/>
              <a:tailEnd/>
            </a:ln>
          </p:spPr>
          <p:txBody>
            <a:bodyPr/>
            <a:lstStyle/>
            <a:p>
              <a:endParaRPr lang="en-US"/>
            </a:p>
          </p:txBody>
        </p:sp>
        <p:sp>
          <p:nvSpPr>
            <p:cNvPr id="6406" name="Line 1294"/>
            <p:cNvSpPr>
              <a:spLocks noChangeShapeType="1"/>
            </p:cNvSpPr>
            <p:nvPr/>
          </p:nvSpPr>
          <p:spPr bwMode="auto">
            <a:xfrm flipH="1">
              <a:off x="1418" y="2278"/>
              <a:ext cx="2" cy="7"/>
            </a:xfrm>
            <a:prstGeom prst="line">
              <a:avLst/>
            </a:prstGeom>
            <a:noFill/>
            <a:ln w="7938">
              <a:solidFill>
                <a:srgbClr val="000000"/>
              </a:solidFill>
              <a:round/>
              <a:headEnd/>
              <a:tailEnd/>
            </a:ln>
          </p:spPr>
          <p:txBody>
            <a:bodyPr/>
            <a:lstStyle/>
            <a:p>
              <a:endParaRPr lang="en-US"/>
            </a:p>
          </p:txBody>
        </p:sp>
        <p:sp>
          <p:nvSpPr>
            <p:cNvPr id="6407" name="Line 1295"/>
            <p:cNvSpPr>
              <a:spLocks noChangeShapeType="1"/>
            </p:cNvSpPr>
            <p:nvPr/>
          </p:nvSpPr>
          <p:spPr bwMode="auto">
            <a:xfrm flipH="1">
              <a:off x="1414" y="2285"/>
              <a:ext cx="4" cy="5"/>
            </a:xfrm>
            <a:prstGeom prst="line">
              <a:avLst/>
            </a:prstGeom>
            <a:noFill/>
            <a:ln w="7938">
              <a:solidFill>
                <a:srgbClr val="000000"/>
              </a:solidFill>
              <a:round/>
              <a:headEnd/>
              <a:tailEnd/>
            </a:ln>
          </p:spPr>
          <p:txBody>
            <a:bodyPr/>
            <a:lstStyle/>
            <a:p>
              <a:endParaRPr lang="en-US"/>
            </a:p>
          </p:txBody>
        </p:sp>
        <p:sp>
          <p:nvSpPr>
            <p:cNvPr id="6408" name="Line 1296"/>
            <p:cNvSpPr>
              <a:spLocks noChangeShapeType="1"/>
            </p:cNvSpPr>
            <p:nvPr/>
          </p:nvSpPr>
          <p:spPr bwMode="auto">
            <a:xfrm>
              <a:off x="1414" y="2290"/>
              <a:ext cx="2" cy="1"/>
            </a:xfrm>
            <a:prstGeom prst="line">
              <a:avLst/>
            </a:prstGeom>
            <a:noFill/>
            <a:ln w="7938">
              <a:solidFill>
                <a:srgbClr val="000000"/>
              </a:solidFill>
              <a:round/>
              <a:headEnd/>
              <a:tailEnd/>
            </a:ln>
          </p:spPr>
          <p:txBody>
            <a:bodyPr/>
            <a:lstStyle/>
            <a:p>
              <a:endParaRPr lang="en-US"/>
            </a:p>
          </p:txBody>
        </p:sp>
        <p:sp>
          <p:nvSpPr>
            <p:cNvPr id="6409" name="Line 1297"/>
            <p:cNvSpPr>
              <a:spLocks noChangeShapeType="1"/>
            </p:cNvSpPr>
            <p:nvPr/>
          </p:nvSpPr>
          <p:spPr bwMode="auto">
            <a:xfrm>
              <a:off x="1416" y="2291"/>
              <a:ext cx="3" cy="2"/>
            </a:xfrm>
            <a:prstGeom prst="line">
              <a:avLst/>
            </a:prstGeom>
            <a:noFill/>
            <a:ln w="7938">
              <a:solidFill>
                <a:srgbClr val="000000"/>
              </a:solidFill>
              <a:round/>
              <a:headEnd/>
              <a:tailEnd/>
            </a:ln>
          </p:spPr>
          <p:txBody>
            <a:bodyPr/>
            <a:lstStyle/>
            <a:p>
              <a:endParaRPr lang="en-US"/>
            </a:p>
          </p:txBody>
        </p:sp>
        <p:sp>
          <p:nvSpPr>
            <p:cNvPr id="6410" name="Line 1298"/>
            <p:cNvSpPr>
              <a:spLocks noChangeShapeType="1"/>
            </p:cNvSpPr>
            <p:nvPr/>
          </p:nvSpPr>
          <p:spPr bwMode="auto">
            <a:xfrm>
              <a:off x="1419" y="2293"/>
              <a:ext cx="1" cy="3"/>
            </a:xfrm>
            <a:prstGeom prst="line">
              <a:avLst/>
            </a:prstGeom>
            <a:noFill/>
            <a:ln w="7938">
              <a:solidFill>
                <a:srgbClr val="000000"/>
              </a:solidFill>
              <a:round/>
              <a:headEnd/>
              <a:tailEnd/>
            </a:ln>
          </p:spPr>
          <p:txBody>
            <a:bodyPr/>
            <a:lstStyle/>
            <a:p>
              <a:endParaRPr lang="en-US"/>
            </a:p>
          </p:txBody>
        </p:sp>
        <p:sp>
          <p:nvSpPr>
            <p:cNvPr id="6411" name="Line 1299"/>
            <p:cNvSpPr>
              <a:spLocks noChangeShapeType="1"/>
            </p:cNvSpPr>
            <p:nvPr/>
          </p:nvSpPr>
          <p:spPr bwMode="auto">
            <a:xfrm>
              <a:off x="1420" y="2296"/>
              <a:ext cx="3" cy="1"/>
            </a:xfrm>
            <a:prstGeom prst="line">
              <a:avLst/>
            </a:prstGeom>
            <a:noFill/>
            <a:ln w="7938">
              <a:solidFill>
                <a:srgbClr val="000000"/>
              </a:solidFill>
              <a:round/>
              <a:headEnd/>
              <a:tailEnd/>
            </a:ln>
          </p:spPr>
          <p:txBody>
            <a:bodyPr/>
            <a:lstStyle/>
            <a:p>
              <a:endParaRPr lang="en-US"/>
            </a:p>
          </p:txBody>
        </p:sp>
        <p:sp>
          <p:nvSpPr>
            <p:cNvPr id="6412" name="Line 1300"/>
            <p:cNvSpPr>
              <a:spLocks noChangeShapeType="1"/>
            </p:cNvSpPr>
            <p:nvPr/>
          </p:nvSpPr>
          <p:spPr bwMode="auto">
            <a:xfrm>
              <a:off x="1423" y="2297"/>
              <a:ext cx="2" cy="2"/>
            </a:xfrm>
            <a:prstGeom prst="line">
              <a:avLst/>
            </a:prstGeom>
            <a:noFill/>
            <a:ln w="7938">
              <a:solidFill>
                <a:srgbClr val="000000"/>
              </a:solidFill>
              <a:round/>
              <a:headEnd/>
              <a:tailEnd/>
            </a:ln>
          </p:spPr>
          <p:txBody>
            <a:bodyPr/>
            <a:lstStyle/>
            <a:p>
              <a:endParaRPr lang="en-US"/>
            </a:p>
          </p:txBody>
        </p:sp>
        <p:sp>
          <p:nvSpPr>
            <p:cNvPr id="6413" name="Line 1301"/>
            <p:cNvSpPr>
              <a:spLocks noChangeShapeType="1"/>
            </p:cNvSpPr>
            <p:nvPr/>
          </p:nvSpPr>
          <p:spPr bwMode="auto">
            <a:xfrm>
              <a:off x="1425" y="2299"/>
              <a:ext cx="3" cy="1"/>
            </a:xfrm>
            <a:prstGeom prst="line">
              <a:avLst/>
            </a:prstGeom>
            <a:noFill/>
            <a:ln w="7938">
              <a:solidFill>
                <a:srgbClr val="000000"/>
              </a:solidFill>
              <a:round/>
              <a:headEnd/>
              <a:tailEnd/>
            </a:ln>
          </p:spPr>
          <p:txBody>
            <a:bodyPr/>
            <a:lstStyle/>
            <a:p>
              <a:endParaRPr lang="en-US"/>
            </a:p>
          </p:txBody>
        </p:sp>
        <p:sp>
          <p:nvSpPr>
            <p:cNvPr id="6414" name="Line 1302"/>
            <p:cNvSpPr>
              <a:spLocks noChangeShapeType="1"/>
            </p:cNvSpPr>
            <p:nvPr/>
          </p:nvSpPr>
          <p:spPr bwMode="auto">
            <a:xfrm>
              <a:off x="1428" y="2300"/>
              <a:ext cx="2" cy="0"/>
            </a:xfrm>
            <a:prstGeom prst="line">
              <a:avLst/>
            </a:prstGeom>
            <a:noFill/>
            <a:ln w="7938">
              <a:solidFill>
                <a:srgbClr val="000000"/>
              </a:solidFill>
              <a:round/>
              <a:headEnd/>
              <a:tailEnd/>
            </a:ln>
          </p:spPr>
          <p:txBody>
            <a:bodyPr/>
            <a:lstStyle/>
            <a:p>
              <a:endParaRPr lang="en-US"/>
            </a:p>
          </p:txBody>
        </p:sp>
        <p:sp>
          <p:nvSpPr>
            <p:cNvPr id="6415" name="Line 1303"/>
            <p:cNvSpPr>
              <a:spLocks noChangeShapeType="1"/>
            </p:cNvSpPr>
            <p:nvPr/>
          </p:nvSpPr>
          <p:spPr bwMode="auto">
            <a:xfrm flipV="1">
              <a:off x="1430" y="2298"/>
              <a:ext cx="3" cy="2"/>
            </a:xfrm>
            <a:prstGeom prst="line">
              <a:avLst/>
            </a:prstGeom>
            <a:noFill/>
            <a:ln w="7938">
              <a:solidFill>
                <a:srgbClr val="000000"/>
              </a:solidFill>
              <a:round/>
              <a:headEnd/>
              <a:tailEnd/>
            </a:ln>
          </p:spPr>
          <p:txBody>
            <a:bodyPr/>
            <a:lstStyle/>
            <a:p>
              <a:endParaRPr lang="en-US"/>
            </a:p>
          </p:txBody>
        </p:sp>
        <p:sp>
          <p:nvSpPr>
            <p:cNvPr id="6416" name="Line 1304"/>
            <p:cNvSpPr>
              <a:spLocks noChangeShapeType="1"/>
            </p:cNvSpPr>
            <p:nvPr/>
          </p:nvSpPr>
          <p:spPr bwMode="auto">
            <a:xfrm flipH="1" flipV="1">
              <a:off x="1430" y="2293"/>
              <a:ext cx="3" cy="5"/>
            </a:xfrm>
            <a:prstGeom prst="line">
              <a:avLst/>
            </a:prstGeom>
            <a:noFill/>
            <a:ln w="7938">
              <a:solidFill>
                <a:srgbClr val="000000"/>
              </a:solidFill>
              <a:round/>
              <a:headEnd/>
              <a:tailEnd/>
            </a:ln>
          </p:spPr>
          <p:txBody>
            <a:bodyPr/>
            <a:lstStyle/>
            <a:p>
              <a:endParaRPr lang="en-US"/>
            </a:p>
          </p:txBody>
        </p:sp>
        <p:sp>
          <p:nvSpPr>
            <p:cNvPr id="6417" name="Line 1305"/>
            <p:cNvSpPr>
              <a:spLocks noChangeShapeType="1"/>
            </p:cNvSpPr>
            <p:nvPr/>
          </p:nvSpPr>
          <p:spPr bwMode="auto">
            <a:xfrm flipV="1">
              <a:off x="1430" y="2289"/>
              <a:ext cx="0" cy="4"/>
            </a:xfrm>
            <a:prstGeom prst="line">
              <a:avLst/>
            </a:prstGeom>
            <a:noFill/>
            <a:ln w="7938">
              <a:solidFill>
                <a:srgbClr val="000000"/>
              </a:solidFill>
              <a:round/>
              <a:headEnd/>
              <a:tailEnd/>
            </a:ln>
          </p:spPr>
          <p:txBody>
            <a:bodyPr/>
            <a:lstStyle/>
            <a:p>
              <a:endParaRPr lang="en-US"/>
            </a:p>
          </p:txBody>
        </p:sp>
        <p:sp>
          <p:nvSpPr>
            <p:cNvPr id="6418" name="Line 1306"/>
            <p:cNvSpPr>
              <a:spLocks noChangeShapeType="1"/>
            </p:cNvSpPr>
            <p:nvPr/>
          </p:nvSpPr>
          <p:spPr bwMode="auto">
            <a:xfrm flipV="1">
              <a:off x="1430" y="2284"/>
              <a:ext cx="9" cy="5"/>
            </a:xfrm>
            <a:prstGeom prst="line">
              <a:avLst/>
            </a:prstGeom>
            <a:noFill/>
            <a:ln w="7938">
              <a:solidFill>
                <a:srgbClr val="000000"/>
              </a:solidFill>
              <a:round/>
              <a:headEnd/>
              <a:tailEnd/>
            </a:ln>
          </p:spPr>
          <p:txBody>
            <a:bodyPr/>
            <a:lstStyle/>
            <a:p>
              <a:endParaRPr lang="en-US"/>
            </a:p>
          </p:txBody>
        </p:sp>
        <p:sp>
          <p:nvSpPr>
            <p:cNvPr id="6419" name="Line 1307"/>
            <p:cNvSpPr>
              <a:spLocks noChangeShapeType="1"/>
            </p:cNvSpPr>
            <p:nvPr/>
          </p:nvSpPr>
          <p:spPr bwMode="auto">
            <a:xfrm>
              <a:off x="1439" y="2284"/>
              <a:ext cx="25" cy="1"/>
            </a:xfrm>
            <a:prstGeom prst="line">
              <a:avLst/>
            </a:prstGeom>
            <a:noFill/>
            <a:ln w="7938">
              <a:solidFill>
                <a:srgbClr val="000000"/>
              </a:solidFill>
              <a:round/>
              <a:headEnd/>
              <a:tailEnd/>
            </a:ln>
          </p:spPr>
          <p:txBody>
            <a:bodyPr/>
            <a:lstStyle/>
            <a:p>
              <a:endParaRPr lang="en-US"/>
            </a:p>
          </p:txBody>
        </p:sp>
        <p:sp>
          <p:nvSpPr>
            <p:cNvPr id="6420" name="Line 1308"/>
            <p:cNvSpPr>
              <a:spLocks noChangeShapeType="1"/>
            </p:cNvSpPr>
            <p:nvPr/>
          </p:nvSpPr>
          <p:spPr bwMode="auto">
            <a:xfrm>
              <a:off x="1464" y="2285"/>
              <a:ext cx="24" cy="1"/>
            </a:xfrm>
            <a:prstGeom prst="line">
              <a:avLst/>
            </a:prstGeom>
            <a:noFill/>
            <a:ln w="7938">
              <a:solidFill>
                <a:srgbClr val="000000"/>
              </a:solidFill>
              <a:round/>
              <a:headEnd/>
              <a:tailEnd/>
            </a:ln>
          </p:spPr>
          <p:txBody>
            <a:bodyPr/>
            <a:lstStyle/>
            <a:p>
              <a:endParaRPr lang="en-US"/>
            </a:p>
          </p:txBody>
        </p:sp>
        <p:sp>
          <p:nvSpPr>
            <p:cNvPr id="6421" name="Line 1309"/>
            <p:cNvSpPr>
              <a:spLocks noChangeShapeType="1"/>
            </p:cNvSpPr>
            <p:nvPr/>
          </p:nvSpPr>
          <p:spPr bwMode="auto">
            <a:xfrm>
              <a:off x="1488" y="2286"/>
              <a:ext cx="22" cy="2"/>
            </a:xfrm>
            <a:prstGeom prst="line">
              <a:avLst/>
            </a:prstGeom>
            <a:noFill/>
            <a:ln w="7938">
              <a:solidFill>
                <a:srgbClr val="000000"/>
              </a:solidFill>
              <a:round/>
              <a:headEnd/>
              <a:tailEnd/>
            </a:ln>
          </p:spPr>
          <p:txBody>
            <a:bodyPr/>
            <a:lstStyle/>
            <a:p>
              <a:endParaRPr lang="en-US"/>
            </a:p>
          </p:txBody>
        </p:sp>
        <p:sp>
          <p:nvSpPr>
            <p:cNvPr id="6422" name="Line 1310"/>
            <p:cNvSpPr>
              <a:spLocks noChangeShapeType="1"/>
            </p:cNvSpPr>
            <p:nvPr/>
          </p:nvSpPr>
          <p:spPr bwMode="auto">
            <a:xfrm>
              <a:off x="1510" y="2288"/>
              <a:ext cx="23" cy="2"/>
            </a:xfrm>
            <a:prstGeom prst="line">
              <a:avLst/>
            </a:prstGeom>
            <a:noFill/>
            <a:ln w="7938">
              <a:solidFill>
                <a:srgbClr val="000000"/>
              </a:solidFill>
              <a:round/>
              <a:headEnd/>
              <a:tailEnd/>
            </a:ln>
          </p:spPr>
          <p:txBody>
            <a:bodyPr/>
            <a:lstStyle/>
            <a:p>
              <a:endParaRPr lang="en-US"/>
            </a:p>
          </p:txBody>
        </p:sp>
        <p:sp>
          <p:nvSpPr>
            <p:cNvPr id="6423" name="Line 1311"/>
            <p:cNvSpPr>
              <a:spLocks noChangeShapeType="1"/>
            </p:cNvSpPr>
            <p:nvPr/>
          </p:nvSpPr>
          <p:spPr bwMode="auto">
            <a:xfrm>
              <a:off x="1533" y="2290"/>
              <a:ext cx="10" cy="1"/>
            </a:xfrm>
            <a:prstGeom prst="line">
              <a:avLst/>
            </a:prstGeom>
            <a:noFill/>
            <a:ln w="7938">
              <a:solidFill>
                <a:srgbClr val="000000"/>
              </a:solidFill>
              <a:round/>
              <a:headEnd/>
              <a:tailEnd/>
            </a:ln>
          </p:spPr>
          <p:txBody>
            <a:bodyPr/>
            <a:lstStyle/>
            <a:p>
              <a:endParaRPr lang="en-US"/>
            </a:p>
          </p:txBody>
        </p:sp>
        <p:sp>
          <p:nvSpPr>
            <p:cNvPr id="6424" name="Line 1312"/>
            <p:cNvSpPr>
              <a:spLocks noChangeShapeType="1"/>
            </p:cNvSpPr>
            <p:nvPr/>
          </p:nvSpPr>
          <p:spPr bwMode="auto">
            <a:xfrm>
              <a:off x="1543" y="2291"/>
              <a:ext cx="11" cy="1"/>
            </a:xfrm>
            <a:prstGeom prst="line">
              <a:avLst/>
            </a:prstGeom>
            <a:noFill/>
            <a:ln w="7938">
              <a:solidFill>
                <a:srgbClr val="000000"/>
              </a:solidFill>
              <a:round/>
              <a:headEnd/>
              <a:tailEnd/>
            </a:ln>
          </p:spPr>
          <p:txBody>
            <a:bodyPr/>
            <a:lstStyle/>
            <a:p>
              <a:endParaRPr lang="en-US"/>
            </a:p>
          </p:txBody>
        </p:sp>
        <p:sp>
          <p:nvSpPr>
            <p:cNvPr id="6425" name="Line 1313"/>
            <p:cNvSpPr>
              <a:spLocks noChangeShapeType="1"/>
            </p:cNvSpPr>
            <p:nvPr/>
          </p:nvSpPr>
          <p:spPr bwMode="auto">
            <a:xfrm>
              <a:off x="1554" y="2292"/>
              <a:ext cx="81" cy="5"/>
            </a:xfrm>
            <a:prstGeom prst="line">
              <a:avLst/>
            </a:prstGeom>
            <a:noFill/>
            <a:ln w="7938">
              <a:solidFill>
                <a:srgbClr val="000000"/>
              </a:solidFill>
              <a:round/>
              <a:headEnd/>
              <a:tailEnd/>
            </a:ln>
          </p:spPr>
          <p:txBody>
            <a:bodyPr/>
            <a:lstStyle/>
            <a:p>
              <a:endParaRPr lang="en-US"/>
            </a:p>
          </p:txBody>
        </p:sp>
        <p:sp>
          <p:nvSpPr>
            <p:cNvPr id="6426" name="Line 1314"/>
            <p:cNvSpPr>
              <a:spLocks noChangeShapeType="1"/>
            </p:cNvSpPr>
            <p:nvPr/>
          </p:nvSpPr>
          <p:spPr bwMode="auto">
            <a:xfrm>
              <a:off x="1635" y="2297"/>
              <a:ext cx="163" cy="21"/>
            </a:xfrm>
            <a:prstGeom prst="line">
              <a:avLst/>
            </a:prstGeom>
            <a:noFill/>
            <a:ln w="7938">
              <a:solidFill>
                <a:srgbClr val="000000"/>
              </a:solidFill>
              <a:round/>
              <a:headEnd/>
              <a:tailEnd/>
            </a:ln>
          </p:spPr>
          <p:txBody>
            <a:bodyPr/>
            <a:lstStyle/>
            <a:p>
              <a:endParaRPr lang="en-US"/>
            </a:p>
          </p:txBody>
        </p:sp>
        <p:sp>
          <p:nvSpPr>
            <p:cNvPr id="6427" name="Line 1315"/>
            <p:cNvSpPr>
              <a:spLocks noChangeShapeType="1"/>
            </p:cNvSpPr>
            <p:nvPr/>
          </p:nvSpPr>
          <p:spPr bwMode="auto">
            <a:xfrm>
              <a:off x="1798" y="2318"/>
              <a:ext cx="71" cy="16"/>
            </a:xfrm>
            <a:prstGeom prst="line">
              <a:avLst/>
            </a:prstGeom>
            <a:noFill/>
            <a:ln w="7938">
              <a:solidFill>
                <a:srgbClr val="000000"/>
              </a:solidFill>
              <a:round/>
              <a:headEnd/>
              <a:tailEnd/>
            </a:ln>
          </p:spPr>
          <p:txBody>
            <a:bodyPr/>
            <a:lstStyle/>
            <a:p>
              <a:endParaRPr lang="en-US"/>
            </a:p>
          </p:txBody>
        </p:sp>
        <p:sp>
          <p:nvSpPr>
            <p:cNvPr id="6428" name="Line 1316"/>
            <p:cNvSpPr>
              <a:spLocks noChangeShapeType="1"/>
            </p:cNvSpPr>
            <p:nvPr/>
          </p:nvSpPr>
          <p:spPr bwMode="auto">
            <a:xfrm>
              <a:off x="1869" y="2334"/>
              <a:ext cx="72" cy="17"/>
            </a:xfrm>
            <a:prstGeom prst="line">
              <a:avLst/>
            </a:prstGeom>
            <a:noFill/>
            <a:ln w="7938">
              <a:solidFill>
                <a:srgbClr val="000000"/>
              </a:solidFill>
              <a:round/>
              <a:headEnd/>
              <a:tailEnd/>
            </a:ln>
          </p:spPr>
          <p:txBody>
            <a:bodyPr/>
            <a:lstStyle/>
            <a:p>
              <a:endParaRPr lang="en-US"/>
            </a:p>
          </p:txBody>
        </p:sp>
        <p:sp>
          <p:nvSpPr>
            <p:cNvPr id="6429" name="Line 1317"/>
            <p:cNvSpPr>
              <a:spLocks noChangeShapeType="1"/>
            </p:cNvSpPr>
            <p:nvPr/>
          </p:nvSpPr>
          <p:spPr bwMode="auto">
            <a:xfrm>
              <a:off x="1941" y="2351"/>
              <a:ext cx="68" cy="21"/>
            </a:xfrm>
            <a:prstGeom prst="line">
              <a:avLst/>
            </a:prstGeom>
            <a:noFill/>
            <a:ln w="7938">
              <a:solidFill>
                <a:srgbClr val="000000"/>
              </a:solidFill>
              <a:round/>
              <a:headEnd/>
              <a:tailEnd/>
            </a:ln>
          </p:spPr>
          <p:txBody>
            <a:bodyPr/>
            <a:lstStyle/>
            <a:p>
              <a:endParaRPr lang="en-US"/>
            </a:p>
          </p:txBody>
        </p:sp>
        <p:sp>
          <p:nvSpPr>
            <p:cNvPr id="6430" name="Line 1318"/>
            <p:cNvSpPr>
              <a:spLocks noChangeShapeType="1"/>
            </p:cNvSpPr>
            <p:nvPr/>
          </p:nvSpPr>
          <p:spPr bwMode="auto">
            <a:xfrm>
              <a:off x="2009" y="2372"/>
              <a:ext cx="2" cy="1"/>
            </a:xfrm>
            <a:prstGeom prst="line">
              <a:avLst/>
            </a:prstGeom>
            <a:noFill/>
            <a:ln w="7938">
              <a:solidFill>
                <a:srgbClr val="000000"/>
              </a:solidFill>
              <a:round/>
              <a:headEnd/>
              <a:tailEnd/>
            </a:ln>
          </p:spPr>
          <p:txBody>
            <a:bodyPr/>
            <a:lstStyle/>
            <a:p>
              <a:endParaRPr lang="en-US"/>
            </a:p>
          </p:txBody>
        </p:sp>
        <p:sp>
          <p:nvSpPr>
            <p:cNvPr id="6431" name="Line 1319"/>
            <p:cNvSpPr>
              <a:spLocks noChangeShapeType="1"/>
            </p:cNvSpPr>
            <p:nvPr/>
          </p:nvSpPr>
          <p:spPr bwMode="auto">
            <a:xfrm>
              <a:off x="2011" y="2373"/>
              <a:ext cx="1" cy="2"/>
            </a:xfrm>
            <a:prstGeom prst="line">
              <a:avLst/>
            </a:prstGeom>
            <a:noFill/>
            <a:ln w="7938">
              <a:solidFill>
                <a:srgbClr val="000000"/>
              </a:solidFill>
              <a:round/>
              <a:headEnd/>
              <a:tailEnd/>
            </a:ln>
          </p:spPr>
          <p:txBody>
            <a:bodyPr/>
            <a:lstStyle/>
            <a:p>
              <a:endParaRPr lang="en-US"/>
            </a:p>
          </p:txBody>
        </p:sp>
        <p:sp>
          <p:nvSpPr>
            <p:cNvPr id="6432" name="Line 1320"/>
            <p:cNvSpPr>
              <a:spLocks noChangeShapeType="1"/>
            </p:cNvSpPr>
            <p:nvPr/>
          </p:nvSpPr>
          <p:spPr bwMode="auto">
            <a:xfrm>
              <a:off x="2012" y="2375"/>
              <a:ext cx="0" cy="3"/>
            </a:xfrm>
            <a:prstGeom prst="line">
              <a:avLst/>
            </a:prstGeom>
            <a:noFill/>
            <a:ln w="7938">
              <a:solidFill>
                <a:srgbClr val="000000"/>
              </a:solidFill>
              <a:round/>
              <a:headEnd/>
              <a:tailEnd/>
            </a:ln>
          </p:spPr>
          <p:txBody>
            <a:bodyPr/>
            <a:lstStyle/>
            <a:p>
              <a:endParaRPr lang="en-US"/>
            </a:p>
          </p:txBody>
        </p:sp>
        <p:sp>
          <p:nvSpPr>
            <p:cNvPr id="6433" name="Line 1321"/>
            <p:cNvSpPr>
              <a:spLocks noChangeShapeType="1"/>
            </p:cNvSpPr>
            <p:nvPr/>
          </p:nvSpPr>
          <p:spPr bwMode="auto">
            <a:xfrm flipH="1">
              <a:off x="2011" y="2378"/>
              <a:ext cx="1" cy="2"/>
            </a:xfrm>
            <a:prstGeom prst="line">
              <a:avLst/>
            </a:prstGeom>
            <a:noFill/>
            <a:ln w="7938">
              <a:solidFill>
                <a:srgbClr val="000000"/>
              </a:solidFill>
              <a:round/>
              <a:headEnd/>
              <a:tailEnd/>
            </a:ln>
          </p:spPr>
          <p:txBody>
            <a:bodyPr/>
            <a:lstStyle/>
            <a:p>
              <a:endParaRPr lang="en-US"/>
            </a:p>
          </p:txBody>
        </p:sp>
        <p:sp>
          <p:nvSpPr>
            <p:cNvPr id="6434" name="Line 1322"/>
            <p:cNvSpPr>
              <a:spLocks noChangeShapeType="1"/>
            </p:cNvSpPr>
            <p:nvPr/>
          </p:nvSpPr>
          <p:spPr bwMode="auto">
            <a:xfrm>
              <a:off x="2011" y="2380"/>
              <a:ext cx="0" cy="1"/>
            </a:xfrm>
            <a:prstGeom prst="line">
              <a:avLst/>
            </a:prstGeom>
            <a:noFill/>
            <a:ln w="7938">
              <a:solidFill>
                <a:srgbClr val="000000"/>
              </a:solidFill>
              <a:round/>
              <a:headEnd/>
              <a:tailEnd/>
            </a:ln>
          </p:spPr>
          <p:txBody>
            <a:bodyPr/>
            <a:lstStyle/>
            <a:p>
              <a:endParaRPr lang="en-US"/>
            </a:p>
          </p:txBody>
        </p:sp>
        <p:sp>
          <p:nvSpPr>
            <p:cNvPr id="6435" name="Line 1323"/>
            <p:cNvSpPr>
              <a:spLocks noChangeShapeType="1"/>
            </p:cNvSpPr>
            <p:nvPr/>
          </p:nvSpPr>
          <p:spPr bwMode="auto">
            <a:xfrm flipH="1">
              <a:off x="2003" y="2381"/>
              <a:ext cx="8" cy="5"/>
            </a:xfrm>
            <a:prstGeom prst="line">
              <a:avLst/>
            </a:prstGeom>
            <a:noFill/>
            <a:ln w="7938">
              <a:solidFill>
                <a:srgbClr val="000000"/>
              </a:solidFill>
              <a:round/>
              <a:headEnd/>
              <a:tailEnd/>
            </a:ln>
          </p:spPr>
          <p:txBody>
            <a:bodyPr/>
            <a:lstStyle/>
            <a:p>
              <a:endParaRPr lang="en-US"/>
            </a:p>
          </p:txBody>
        </p:sp>
        <p:sp>
          <p:nvSpPr>
            <p:cNvPr id="6436" name="Line 1324"/>
            <p:cNvSpPr>
              <a:spLocks noChangeShapeType="1"/>
            </p:cNvSpPr>
            <p:nvPr/>
          </p:nvSpPr>
          <p:spPr bwMode="auto">
            <a:xfrm flipH="1">
              <a:off x="1994" y="2386"/>
              <a:ext cx="9" cy="0"/>
            </a:xfrm>
            <a:prstGeom prst="line">
              <a:avLst/>
            </a:prstGeom>
            <a:noFill/>
            <a:ln w="7938">
              <a:solidFill>
                <a:srgbClr val="000000"/>
              </a:solidFill>
              <a:round/>
              <a:headEnd/>
              <a:tailEnd/>
            </a:ln>
          </p:spPr>
          <p:txBody>
            <a:bodyPr/>
            <a:lstStyle/>
            <a:p>
              <a:endParaRPr lang="en-US"/>
            </a:p>
          </p:txBody>
        </p:sp>
        <p:sp>
          <p:nvSpPr>
            <p:cNvPr id="6437" name="Line 1325"/>
            <p:cNvSpPr>
              <a:spLocks noChangeShapeType="1"/>
            </p:cNvSpPr>
            <p:nvPr/>
          </p:nvSpPr>
          <p:spPr bwMode="auto">
            <a:xfrm flipH="1" flipV="1">
              <a:off x="1977" y="2381"/>
              <a:ext cx="17" cy="5"/>
            </a:xfrm>
            <a:prstGeom prst="line">
              <a:avLst/>
            </a:prstGeom>
            <a:noFill/>
            <a:ln w="7938">
              <a:solidFill>
                <a:srgbClr val="000000"/>
              </a:solidFill>
              <a:round/>
              <a:headEnd/>
              <a:tailEnd/>
            </a:ln>
          </p:spPr>
          <p:txBody>
            <a:bodyPr/>
            <a:lstStyle/>
            <a:p>
              <a:endParaRPr lang="en-US"/>
            </a:p>
          </p:txBody>
        </p:sp>
        <p:sp>
          <p:nvSpPr>
            <p:cNvPr id="6438" name="Line 1326"/>
            <p:cNvSpPr>
              <a:spLocks noChangeShapeType="1"/>
            </p:cNvSpPr>
            <p:nvPr/>
          </p:nvSpPr>
          <p:spPr bwMode="auto">
            <a:xfrm flipH="1" flipV="1">
              <a:off x="1969" y="2379"/>
              <a:ext cx="8" cy="2"/>
            </a:xfrm>
            <a:prstGeom prst="line">
              <a:avLst/>
            </a:prstGeom>
            <a:noFill/>
            <a:ln w="7938">
              <a:solidFill>
                <a:srgbClr val="000000"/>
              </a:solidFill>
              <a:round/>
              <a:headEnd/>
              <a:tailEnd/>
            </a:ln>
          </p:spPr>
          <p:txBody>
            <a:bodyPr/>
            <a:lstStyle/>
            <a:p>
              <a:endParaRPr lang="en-US"/>
            </a:p>
          </p:txBody>
        </p:sp>
        <p:sp>
          <p:nvSpPr>
            <p:cNvPr id="6439" name="Line 1327"/>
            <p:cNvSpPr>
              <a:spLocks noChangeShapeType="1"/>
            </p:cNvSpPr>
            <p:nvPr/>
          </p:nvSpPr>
          <p:spPr bwMode="auto">
            <a:xfrm flipH="1" flipV="1">
              <a:off x="1887" y="2358"/>
              <a:ext cx="82" cy="21"/>
            </a:xfrm>
            <a:prstGeom prst="line">
              <a:avLst/>
            </a:prstGeom>
            <a:noFill/>
            <a:ln w="7938">
              <a:solidFill>
                <a:srgbClr val="000000"/>
              </a:solidFill>
              <a:round/>
              <a:headEnd/>
              <a:tailEnd/>
            </a:ln>
          </p:spPr>
          <p:txBody>
            <a:bodyPr/>
            <a:lstStyle/>
            <a:p>
              <a:endParaRPr lang="en-US"/>
            </a:p>
          </p:txBody>
        </p:sp>
        <p:sp>
          <p:nvSpPr>
            <p:cNvPr id="6440" name="Line 1328"/>
            <p:cNvSpPr>
              <a:spLocks noChangeShapeType="1"/>
            </p:cNvSpPr>
            <p:nvPr/>
          </p:nvSpPr>
          <p:spPr bwMode="auto">
            <a:xfrm flipH="1" flipV="1">
              <a:off x="1804" y="2340"/>
              <a:ext cx="83" cy="18"/>
            </a:xfrm>
            <a:prstGeom prst="line">
              <a:avLst/>
            </a:prstGeom>
            <a:noFill/>
            <a:ln w="7938">
              <a:solidFill>
                <a:srgbClr val="000000"/>
              </a:solidFill>
              <a:round/>
              <a:headEnd/>
              <a:tailEnd/>
            </a:ln>
          </p:spPr>
          <p:txBody>
            <a:bodyPr/>
            <a:lstStyle/>
            <a:p>
              <a:endParaRPr lang="en-US"/>
            </a:p>
          </p:txBody>
        </p:sp>
        <p:sp>
          <p:nvSpPr>
            <p:cNvPr id="6441" name="Line 1329"/>
            <p:cNvSpPr>
              <a:spLocks noChangeShapeType="1"/>
            </p:cNvSpPr>
            <p:nvPr/>
          </p:nvSpPr>
          <p:spPr bwMode="auto">
            <a:xfrm flipH="1" flipV="1">
              <a:off x="1722" y="2326"/>
              <a:ext cx="82" cy="14"/>
            </a:xfrm>
            <a:prstGeom prst="line">
              <a:avLst/>
            </a:prstGeom>
            <a:noFill/>
            <a:ln w="7938">
              <a:solidFill>
                <a:srgbClr val="000000"/>
              </a:solidFill>
              <a:round/>
              <a:headEnd/>
              <a:tailEnd/>
            </a:ln>
          </p:spPr>
          <p:txBody>
            <a:bodyPr/>
            <a:lstStyle/>
            <a:p>
              <a:endParaRPr lang="en-US"/>
            </a:p>
          </p:txBody>
        </p:sp>
        <p:sp>
          <p:nvSpPr>
            <p:cNvPr id="6442" name="Line 1330"/>
            <p:cNvSpPr>
              <a:spLocks noChangeShapeType="1"/>
            </p:cNvSpPr>
            <p:nvPr/>
          </p:nvSpPr>
          <p:spPr bwMode="auto">
            <a:xfrm flipH="1" flipV="1">
              <a:off x="1679" y="2320"/>
              <a:ext cx="43" cy="6"/>
            </a:xfrm>
            <a:prstGeom prst="line">
              <a:avLst/>
            </a:prstGeom>
            <a:noFill/>
            <a:ln w="7938">
              <a:solidFill>
                <a:srgbClr val="000000"/>
              </a:solidFill>
              <a:round/>
              <a:headEnd/>
              <a:tailEnd/>
            </a:ln>
          </p:spPr>
          <p:txBody>
            <a:bodyPr/>
            <a:lstStyle/>
            <a:p>
              <a:endParaRPr lang="en-US"/>
            </a:p>
          </p:txBody>
        </p:sp>
        <p:sp>
          <p:nvSpPr>
            <p:cNvPr id="6443" name="Line 1331"/>
            <p:cNvSpPr>
              <a:spLocks noChangeShapeType="1"/>
            </p:cNvSpPr>
            <p:nvPr/>
          </p:nvSpPr>
          <p:spPr bwMode="auto">
            <a:xfrm flipH="1" flipV="1">
              <a:off x="1591" y="2308"/>
              <a:ext cx="88" cy="12"/>
            </a:xfrm>
            <a:prstGeom prst="line">
              <a:avLst/>
            </a:prstGeom>
            <a:noFill/>
            <a:ln w="7938">
              <a:solidFill>
                <a:srgbClr val="000000"/>
              </a:solidFill>
              <a:round/>
              <a:headEnd/>
              <a:tailEnd/>
            </a:ln>
          </p:spPr>
          <p:txBody>
            <a:bodyPr/>
            <a:lstStyle/>
            <a:p>
              <a:endParaRPr lang="en-US"/>
            </a:p>
          </p:txBody>
        </p:sp>
        <p:sp>
          <p:nvSpPr>
            <p:cNvPr id="6444" name="Line 1332"/>
            <p:cNvSpPr>
              <a:spLocks noChangeShapeType="1"/>
            </p:cNvSpPr>
            <p:nvPr/>
          </p:nvSpPr>
          <p:spPr bwMode="auto">
            <a:xfrm flipH="1" flipV="1">
              <a:off x="1549" y="2307"/>
              <a:ext cx="42" cy="1"/>
            </a:xfrm>
            <a:prstGeom prst="line">
              <a:avLst/>
            </a:prstGeom>
            <a:noFill/>
            <a:ln w="7938">
              <a:solidFill>
                <a:srgbClr val="000000"/>
              </a:solidFill>
              <a:round/>
              <a:headEnd/>
              <a:tailEnd/>
            </a:ln>
          </p:spPr>
          <p:txBody>
            <a:bodyPr/>
            <a:lstStyle/>
            <a:p>
              <a:endParaRPr lang="en-US"/>
            </a:p>
          </p:txBody>
        </p:sp>
        <p:sp>
          <p:nvSpPr>
            <p:cNvPr id="6445" name="Line 1333"/>
            <p:cNvSpPr>
              <a:spLocks noChangeShapeType="1"/>
            </p:cNvSpPr>
            <p:nvPr/>
          </p:nvSpPr>
          <p:spPr bwMode="auto">
            <a:xfrm>
              <a:off x="1549" y="2307"/>
              <a:ext cx="5" cy="23"/>
            </a:xfrm>
            <a:prstGeom prst="line">
              <a:avLst/>
            </a:prstGeom>
            <a:noFill/>
            <a:ln w="7938">
              <a:solidFill>
                <a:srgbClr val="000000"/>
              </a:solidFill>
              <a:round/>
              <a:headEnd/>
              <a:tailEnd/>
            </a:ln>
          </p:spPr>
          <p:txBody>
            <a:bodyPr/>
            <a:lstStyle/>
            <a:p>
              <a:endParaRPr lang="en-US"/>
            </a:p>
          </p:txBody>
        </p:sp>
        <p:sp>
          <p:nvSpPr>
            <p:cNvPr id="6446" name="Line 1334"/>
            <p:cNvSpPr>
              <a:spLocks noChangeShapeType="1"/>
            </p:cNvSpPr>
            <p:nvPr/>
          </p:nvSpPr>
          <p:spPr bwMode="auto">
            <a:xfrm flipH="1">
              <a:off x="1553" y="2330"/>
              <a:ext cx="1" cy="25"/>
            </a:xfrm>
            <a:prstGeom prst="line">
              <a:avLst/>
            </a:prstGeom>
            <a:noFill/>
            <a:ln w="7938">
              <a:solidFill>
                <a:srgbClr val="000000"/>
              </a:solidFill>
              <a:round/>
              <a:headEnd/>
              <a:tailEnd/>
            </a:ln>
          </p:spPr>
          <p:txBody>
            <a:bodyPr/>
            <a:lstStyle/>
            <a:p>
              <a:endParaRPr lang="en-US"/>
            </a:p>
          </p:txBody>
        </p:sp>
        <p:sp>
          <p:nvSpPr>
            <p:cNvPr id="6447" name="Line 1335"/>
            <p:cNvSpPr>
              <a:spLocks noChangeShapeType="1"/>
            </p:cNvSpPr>
            <p:nvPr/>
          </p:nvSpPr>
          <p:spPr bwMode="auto">
            <a:xfrm flipH="1">
              <a:off x="1546" y="2355"/>
              <a:ext cx="7" cy="23"/>
            </a:xfrm>
            <a:prstGeom prst="line">
              <a:avLst/>
            </a:prstGeom>
            <a:noFill/>
            <a:ln w="7938">
              <a:solidFill>
                <a:srgbClr val="000000"/>
              </a:solidFill>
              <a:round/>
              <a:headEnd/>
              <a:tailEnd/>
            </a:ln>
          </p:spPr>
          <p:txBody>
            <a:bodyPr/>
            <a:lstStyle/>
            <a:p>
              <a:endParaRPr lang="en-US"/>
            </a:p>
          </p:txBody>
        </p:sp>
        <p:sp>
          <p:nvSpPr>
            <p:cNvPr id="6448" name="Line 1336"/>
            <p:cNvSpPr>
              <a:spLocks noChangeShapeType="1"/>
            </p:cNvSpPr>
            <p:nvPr/>
          </p:nvSpPr>
          <p:spPr bwMode="auto">
            <a:xfrm flipH="1">
              <a:off x="1535" y="2378"/>
              <a:ext cx="11" cy="22"/>
            </a:xfrm>
            <a:prstGeom prst="line">
              <a:avLst/>
            </a:prstGeom>
            <a:noFill/>
            <a:ln w="7938">
              <a:solidFill>
                <a:srgbClr val="000000"/>
              </a:solidFill>
              <a:round/>
              <a:headEnd/>
              <a:tailEnd/>
            </a:ln>
          </p:spPr>
          <p:txBody>
            <a:bodyPr/>
            <a:lstStyle/>
            <a:p>
              <a:endParaRPr lang="en-US"/>
            </a:p>
          </p:txBody>
        </p:sp>
        <p:sp>
          <p:nvSpPr>
            <p:cNvPr id="6449" name="Line 1337"/>
            <p:cNvSpPr>
              <a:spLocks noChangeShapeType="1"/>
            </p:cNvSpPr>
            <p:nvPr/>
          </p:nvSpPr>
          <p:spPr bwMode="auto">
            <a:xfrm flipH="1">
              <a:off x="1518" y="2400"/>
              <a:ext cx="17" cy="8"/>
            </a:xfrm>
            <a:prstGeom prst="line">
              <a:avLst/>
            </a:prstGeom>
            <a:noFill/>
            <a:ln w="7938">
              <a:solidFill>
                <a:srgbClr val="000000"/>
              </a:solidFill>
              <a:round/>
              <a:headEnd/>
              <a:tailEnd/>
            </a:ln>
          </p:spPr>
          <p:txBody>
            <a:bodyPr/>
            <a:lstStyle/>
            <a:p>
              <a:endParaRPr lang="en-US"/>
            </a:p>
          </p:txBody>
        </p:sp>
        <p:sp>
          <p:nvSpPr>
            <p:cNvPr id="6450" name="Line 1338"/>
            <p:cNvSpPr>
              <a:spLocks noChangeShapeType="1"/>
            </p:cNvSpPr>
            <p:nvPr/>
          </p:nvSpPr>
          <p:spPr bwMode="auto">
            <a:xfrm flipH="1">
              <a:off x="1498" y="2408"/>
              <a:ext cx="20" cy="3"/>
            </a:xfrm>
            <a:prstGeom prst="line">
              <a:avLst/>
            </a:prstGeom>
            <a:noFill/>
            <a:ln w="7938">
              <a:solidFill>
                <a:srgbClr val="000000"/>
              </a:solidFill>
              <a:round/>
              <a:headEnd/>
              <a:tailEnd/>
            </a:ln>
          </p:spPr>
          <p:txBody>
            <a:bodyPr/>
            <a:lstStyle/>
            <a:p>
              <a:endParaRPr lang="en-US"/>
            </a:p>
          </p:txBody>
        </p:sp>
        <p:sp>
          <p:nvSpPr>
            <p:cNvPr id="6451" name="Line 1339"/>
            <p:cNvSpPr>
              <a:spLocks noChangeShapeType="1"/>
            </p:cNvSpPr>
            <p:nvPr/>
          </p:nvSpPr>
          <p:spPr bwMode="auto">
            <a:xfrm>
              <a:off x="1498" y="2411"/>
              <a:ext cx="0" cy="13"/>
            </a:xfrm>
            <a:prstGeom prst="line">
              <a:avLst/>
            </a:prstGeom>
            <a:noFill/>
            <a:ln w="7938">
              <a:solidFill>
                <a:srgbClr val="000000"/>
              </a:solidFill>
              <a:round/>
              <a:headEnd/>
              <a:tailEnd/>
            </a:ln>
          </p:spPr>
          <p:txBody>
            <a:bodyPr/>
            <a:lstStyle/>
            <a:p>
              <a:endParaRPr lang="en-US"/>
            </a:p>
          </p:txBody>
        </p:sp>
        <p:sp>
          <p:nvSpPr>
            <p:cNvPr id="6452" name="Line 1340"/>
            <p:cNvSpPr>
              <a:spLocks noChangeShapeType="1"/>
            </p:cNvSpPr>
            <p:nvPr/>
          </p:nvSpPr>
          <p:spPr bwMode="auto">
            <a:xfrm flipH="1">
              <a:off x="1495" y="2424"/>
              <a:ext cx="3" cy="13"/>
            </a:xfrm>
            <a:prstGeom prst="line">
              <a:avLst/>
            </a:prstGeom>
            <a:noFill/>
            <a:ln w="7938">
              <a:solidFill>
                <a:srgbClr val="000000"/>
              </a:solidFill>
              <a:round/>
              <a:headEnd/>
              <a:tailEnd/>
            </a:ln>
          </p:spPr>
          <p:txBody>
            <a:bodyPr/>
            <a:lstStyle/>
            <a:p>
              <a:endParaRPr lang="en-US"/>
            </a:p>
          </p:txBody>
        </p:sp>
        <p:sp>
          <p:nvSpPr>
            <p:cNvPr id="6453" name="Line 1341"/>
            <p:cNvSpPr>
              <a:spLocks noChangeShapeType="1"/>
            </p:cNvSpPr>
            <p:nvPr/>
          </p:nvSpPr>
          <p:spPr bwMode="auto">
            <a:xfrm flipH="1">
              <a:off x="1491" y="2437"/>
              <a:ext cx="4" cy="12"/>
            </a:xfrm>
            <a:prstGeom prst="line">
              <a:avLst/>
            </a:prstGeom>
            <a:noFill/>
            <a:ln w="7938">
              <a:solidFill>
                <a:srgbClr val="000000"/>
              </a:solidFill>
              <a:round/>
              <a:headEnd/>
              <a:tailEnd/>
            </a:ln>
          </p:spPr>
          <p:txBody>
            <a:bodyPr/>
            <a:lstStyle/>
            <a:p>
              <a:endParaRPr lang="en-US"/>
            </a:p>
          </p:txBody>
        </p:sp>
        <p:sp>
          <p:nvSpPr>
            <p:cNvPr id="6454" name="Line 1342"/>
            <p:cNvSpPr>
              <a:spLocks noChangeShapeType="1"/>
            </p:cNvSpPr>
            <p:nvPr/>
          </p:nvSpPr>
          <p:spPr bwMode="auto">
            <a:xfrm flipH="1">
              <a:off x="1485" y="2449"/>
              <a:ext cx="6" cy="11"/>
            </a:xfrm>
            <a:prstGeom prst="line">
              <a:avLst/>
            </a:prstGeom>
            <a:noFill/>
            <a:ln w="7938">
              <a:solidFill>
                <a:srgbClr val="000000"/>
              </a:solidFill>
              <a:round/>
              <a:headEnd/>
              <a:tailEnd/>
            </a:ln>
          </p:spPr>
          <p:txBody>
            <a:bodyPr/>
            <a:lstStyle/>
            <a:p>
              <a:endParaRPr lang="en-US"/>
            </a:p>
          </p:txBody>
        </p:sp>
        <p:sp>
          <p:nvSpPr>
            <p:cNvPr id="6455" name="Line 1343"/>
            <p:cNvSpPr>
              <a:spLocks noChangeShapeType="1"/>
            </p:cNvSpPr>
            <p:nvPr/>
          </p:nvSpPr>
          <p:spPr bwMode="auto">
            <a:xfrm flipH="1">
              <a:off x="1476" y="2460"/>
              <a:ext cx="9" cy="9"/>
            </a:xfrm>
            <a:prstGeom prst="line">
              <a:avLst/>
            </a:prstGeom>
            <a:noFill/>
            <a:ln w="7938">
              <a:solidFill>
                <a:srgbClr val="000000"/>
              </a:solidFill>
              <a:round/>
              <a:headEnd/>
              <a:tailEnd/>
            </a:ln>
          </p:spPr>
          <p:txBody>
            <a:bodyPr/>
            <a:lstStyle/>
            <a:p>
              <a:endParaRPr lang="en-US"/>
            </a:p>
          </p:txBody>
        </p:sp>
        <p:sp>
          <p:nvSpPr>
            <p:cNvPr id="6456" name="Line 1344"/>
            <p:cNvSpPr>
              <a:spLocks noChangeShapeType="1"/>
            </p:cNvSpPr>
            <p:nvPr/>
          </p:nvSpPr>
          <p:spPr bwMode="auto">
            <a:xfrm flipH="1">
              <a:off x="1464" y="2469"/>
              <a:ext cx="12" cy="6"/>
            </a:xfrm>
            <a:prstGeom prst="line">
              <a:avLst/>
            </a:prstGeom>
            <a:noFill/>
            <a:ln w="7938">
              <a:solidFill>
                <a:srgbClr val="000000"/>
              </a:solidFill>
              <a:round/>
              <a:headEnd/>
              <a:tailEnd/>
            </a:ln>
          </p:spPr>
          <p:txBody>
            <a:bodyPr/>
            <a:lstStyle/>
            <a:p>
              <a:endParaRPr lang="en-US"/>
            </a:p>
          </p:txBody>
        </p:sp>
        <p:sp>
          <p:nvSpPr>
            <p:cNvPr id="6457" name="Line 1345"/>
            <p:cNvSpPr>
              <a:spLocks noChangeShapeType="1"/>
            </p:cNvSpPr>
            <p:nvPr/>
          </p:nvSpPr>
          <p:spPr bwMode="auto">
            <a:xfrm flipH="1">
              <a:off x="1458" y="2475"/>
              <a:ext cx="6" cy="1"/>
            </a:xfrm>
            <a:prstGeom prst="line">
              <a:avLst/>
            </a:prstGeom>
            <a:noFill/>
            <a:ln w="7938">
              <a:solidFill>
                <a:srgbClr val="000000"/>
              </a:solidFill>
              <a:round/>
              <a:headEnd/>
              <a:tailEnd/>
            </a:ln>
          </p:spPr>
          <p:txBody>
            <a:bodyPr/>
            <a:lstStyle/>
            <a:p>
              <a:endParaRPr lang="en-US"/>
            </a:p>
          </p:txBody>
        </p:sp>
        <p:sp>
          <p:nvSpPr>
            <p:cNvPr id="6458" name="Line 1346"/>
            <p:cNvSpPr>
              <a:spLocks noChangeShapeType="1"/>
            </p:cNvSpPr>
            <p:nvPr/>
          </p:nvSpPr>
          <p:spPr bwMode="auto">
            <a:xfrm flipH="1">
              <a:off x="1451" y="2476"/>
              <a:ext cx="7" cy="0"/>
            </a:xfrm>
            <a:prstGeom prst="line">
              <a:avLst/>
            </a:prstGeom>
            <a:noFill/>
            <a:ln w="7938">
              <a:solidFill>
                <a:srgbClr val="000000"/>
              </a:solidFill>
              <a:round/>
              <a:headEnd/>
              <a:tailEnd/>
            </a:ln>
          </p:spPr>
          <p:txBody>
            <a:bodyPr/>
            <a:lstStyle/>
            <a:p>
              <a:endParaRPr lang="en-US"/>
            </a:p>
          </p:txBody>
        </p:sp>
        <p:sp>
          <p:nvSpPr>
            <p:cNvPr id="6459" name="Line 1347"/>
            <p:cNvSpPr>
              <a:spLocks noChangeShapeType="1"/>
            </p:cNvSpPr>
            <p:nvPr/>
          </p:nvSpPr>
          <p:spPr bwMode="auto">
            <a:xfrm flipH="1">
              <a:off x="1446" y="2476"/>
              <a:ext cx="5" cy="1"/>
            </a:xfrm>
            <a:prstGeom prst="line">
              <a:avLst/>
            </a:prstGeom>
            <a:noFill/>
            <a:ln w="7938">
              <a:solidFill>
                <a:srgbClr val="000000"/>
              </a:solidFill>
              <a:round/>
              <a:headEnd/>
              <a:tailEnd/>
            </a:ln>
          </p:spPr>
          <p:txBody>
            <a:bodyPr/>
            <a:lstStyle/>
            <a:p>
              <a:endParaRPr lang="en-US"/>
            </a:p>
          </p:txBody>
        </p:sp>
        <p:sp>
          <p:nvSpPr>
            <p:cNvPr id="6460" name="Line 1348"/>
            <p:cNvSpPr>
              <a:spLocks noChangeShapeType="1"/>
            </p:cNvSpPr>
            <p:nvPr/>
          </p:nvSpPr>
          <p:spPr bwMode="auto">
            <a:xfrm flipH="1">
              <a:off x="1443" y="2477"/>
              <a:ext cx="3" cy="4"/>
            </a:xfrm>
            <a:prstGeom prst="line">
              <a:avLst/>
            </a:prstGeom>
            <a:noFill/>
            <a:ln w="7938">
              <a:solidFill>
                <a:srgbClr val="000000"/>
              </a:solidFill>
              <a:round/>
              <a:headEnd/>
              <a:tailEnd/>
            </a:ln>
          </p:spPr>
          <p:txBody>
            <a:bodyPr/>
            <a:lstStyle/>
            <a:p>
              <a:endParaRPr lang="en-US"/>
            </a:p>
          </p:txBody>
        </p:sp>
        <p:sp>
          <p:nvSpPr>
            <p:cNvPr id="6461" name="Line 1349"/>
            <p:cNvSpPr>
              <a:spLocks noChangeShapeType="1"/>
            </p:cNvSpPr>
            <p:nvPr/>
          </p:nvSpPr>
          <p:spPr bwMode="auto">
            <a:xfrm flipH="1">
              <a:off x="1441" y="2481"/>
              <a:ext cx="2" cy="7"/>
            </a:xfrm>
            <a:prstGeom prst="line">
              <a:avLst/>
            </a:prstGeom>
            <a:noFill/>
            <a:ln w="7938">
              <a:solidFill>
                <a:srgbClr val="000000"/>
              </a:solidFill>
              <a:round/>
              <a:headEnd/>
              <a:tailEnd/>
            </a:ln>
          </p:spPr>
          <p:txBody>
            <a:bodyPr/>
            <a:lstStyle/>
            <a:p>
              <a:endParaRPr lang="en-US"/>
            </a:p>
          </p:txBody>
        </p:sp>
        <p:sp>
          <p:nvSpPr>
            <p:cNvPr id="6462" name="Line 1350"/>
            <p:cNvSpPr>
              <a:spLocks noChangeShapeType="1"/>
            </p:cNvSpPr>
            <p:nvPr/>
          </p:nvSpPr>
          <p:spPr bwMode="auto">
            <a:xfrm>
              <a:off x="1441" y="2488"/>
              <a:ext cx="2" cy="1"/>
            </a:xfrm>
            <a:prstGeom prst="line">
              <a:avLst/>
            </a:prstGeom>
            <a:noFill/>
            <a:ln w="7938">
              <a:solidFill>
                <a:srgbClr val="000000"/>
              </a:solidFill>
              <a:round/>
              <a:headEnd/>
              <a:tailEnd/>
            </a:ln>
          </p:spPr>
          <p:txBody>
            <a:bodyPr/>
            <a:lstStyle/>
            <a:p>
              <a:endParaRPr lang="en-US"/>
            </a:p>
          </p:txBody>
        </p:sp>
        <p:sp>
          <p:nvSpPr>
            <p:cNvPr id="6463" name="Line 1351"/>
            <p:cNvSpPr>
              <a:spLocks noChangeShapeType="1"/>
            </p:cNvSpPr>
            <p:nvPr/>
          </p:nvSpPr>
          <p:spPr bwMode="auto">
            <a:xfrm>
              <a:off x="1443" y="2489"/>
              <a:ext cx="0" cy="2"/>
            </a:xfrm>
            <a:prstGeom prst="line">
              <a:avLst/>
            </a:prstGeom>
            <a:noFill/>
            <a:ln w="7938">
              <a:solidFill>
                <a:srgbClr val="000000"/>
              </a:solidFill>
              <a:round/>
              <a:headEnd/>
              <a:tailEnd/>
            </a:ln>
          </p:spPr>
          <p:txBody>
            <a:bodyPr/>
            <a:lstStyle/>
            <a:p>
              <a:endParaRPr lang="en-US"/>
            </a:p>
          </p:txBody>
        </p:sp>
        <p:sp>
          <p:nvSpPr>
            <p:cNvPr id="6464" name="Line 1352"/>
            <p:cNvSpPr>
              <a:spLocks noChangeShapeType="1"/>
            </p:cNvSpPr>
            <p:nvPr/>
          </p:nvSpPr>
          <p:spPr bwMode="auto">
            <a:xfrm>
              <a:off x="1443" y="2491"/>
              <a:ext cx="1" cy="2"/>
            </a:xfrm>
            <a:prstGeom prst="line">
              <a:avLst/>
            </a:prstGeom>
            <a:noFill/>
            <a:ln w="7938">
              <a:solidFill>
                <a:srgbClr val="000000"/>
              </a:solidFill>
              <a:round/>
              <a:headEnd/>
              <a:tailEnd/>
            </a:ln>
          </p:spPr>
          <p:txBody>
            <a:bodyPr/>
            <a:lstStyle/>
            <a:p>
              <a:endParaRPr lang="en-US"/>
            </a:p>
          </p:txBody>
        </p:sp>
        <p:sp>
          <p:nvSpPr>
            <p:cNvPr id="6465" name="Line 1353"/>
            <p:cNvSpPr>
              <a:spLocks noChangeShapeType="1"/>
            </p:cNvSpPr>
            <p:nvPr/>
          </p:nvSpPr>
          <p:spPr bwMode="auto">
            <a:xfrm>
              <a:off x="1444" y="2493"/>
              <a:ext cx="0" cy="4"/>
            </a:xfrm>
            <a:prstGeom prst="line">
              <a:avLst/>
            </a:prstGeom>
            <a:noFill/>
            <a:ln w="7938">
              <a:solidFill>
                <a:srgbClr val="000000"/>
              </a:solidFill>
              <a:round/>
              <a:headEnd/>
              <a:tailEnd/>
            </a:ln>
          </p:spPr>
          <p:txBody>
            <a:bodyPr/>
            <a:lstStyle/>
            <a:p>
              <a:endParaRPr lang="en-US"/>
            </a:p>
          </p:txBody>
        </p:sp>
        <p:sp>
          <p:nvSpPr>
            <p:cNvPr id="6466" name="Line 1354"/>
            <p:cNvSpPr>
              <a:spLocks noChangeShapeType="1"/>
            </p:cNvSpPr>
            <p:nvPr/>
          </p:nvSpPr>
          <p:spPr bwMode="auto">
            <a:xfrm flipH="1">
              <a:off x="1439" y="2497"/>
              <a:ext cx="5" cy="2"/>
            </a:xfrm>
            <a:prstGeom prst="line">
              <a:avLst/>
            </a:prstGeom>
            <a:noFill/>
            <a:ln w="7938">
              <a:solidFill>
                <a:srgbClr val="000000"/>
              </a:solidFill>
              <a:round/>
              <a:headEnd/>
              <a:tailEnd/>
            </a:ln>
          </p:spPr>
          <p:txBody>
            <a:bodyPr/>
            <a:lstStyle/>
            <a:p>
              <a:endParaRPr lang="en-US"/>
            </a:p>
          </p:txBody>
        </p:sp>
        <p:sp>
          <p:nvSpPr>
            <p:cNvPr id="6467" name="Line 1355"/>
            <p:cNvSpPr>
              <a:spLocks noChangeShapeType="1"/>
            </p:cNvSpPr>
            <p:nvPr/>
          </p:nvSpPr>
          <p:spPr bwMode="auto">
            <a:xfrm flipH="1">
              <a:off x="1436" y="2499"/>
              <a:ext cx="3" cy="0"/>
            </a:xfrm>
            <a:prstGeom prst="line">
              <a:avLst/>
            </a:prstGeom>
            <a:noFill/>
            <a:ln w="7938">
              <a:solidFill>
                <a:srgbClr val="000000"/>
              </a:solidFill>
              <a:round/>
              <a:headEnd/>
              <a:tailEnd/>
            </a:ln>
          </p:spPr>
          <p:txBody>
            <a:bodyPr/>
            <a:lstStyle/>
            <a:p>
              <a:endParaRPr lang="en-US"/>
            </a:p>
          </p:txBody>
        </p:sp>
        <p:sp>
          <p:nvSpPr>
            <p:cNvPr id="6468" name="Line 1356"/>
            <p:cNvSpPr>
              <a:spLocks noChangeShapeType="1"/>
            </p:cNvSpPr>
            <p:nvPr/>
          </p:nvSpPr>
          <p:spPr bwMode="auto">
            <a:xfrm>
              <a:off x="1436" y="2499"/>
              <a:ext cx="2" cy="0"/>
            </a:xfrm>
            <a:prstGeom prst="line">
              <a:avLst/>
            </a:prstGeom>
            <a:noFill/>
            <a:ln w="7938">
              <a:solidFill>
                <a:srgbClr val="000000"/>
              </a:solidFill>
              <a:round/>
              <a:headEnd/>
              <a:tailEnd/>
            </a:ln>
          </p:spPr>
          <p:txBody>
            <a:bodyPr/>
            <a:lstStyle/>
            <a:p>
              <a:endParaRPr lang="en-US"/>
            </a:p>
          </p:txBody>
        </p:sp>
        <p:sp>
          <p:nvSpPr>
            <p:cNvPr id="6469" name="Line 1357"/>
            <p:cNvSpPr>
              <a:spLocks noChangeShapeType="1"/>
            </p:cNvSpPr>
            <p:nvPr/>
          </p:nvSpPr>
          <p:spPr bwMode="auto">
            <a:xfrm flipV="1">
              <a:off x="1438" y="2498"/>
              <a:ext cx="1" cy="1"/>
            </a:xfrm>
            <a:prstGeom prst="line">
              <a:avLst/>
            </a:prstGeom>
            <a:noFill/>
            <a:ln w="7938">
              <a:solidFill>
                <a:srgbClr val="000000"/>
              </a:solidFill>
              <a:round/>
              <a:headEnd/>
              <a:tailEnd/>
            </a:ln>
          </p:spPr>
          <p:txBody>
            <a:bodyPr/>
            <a:lstStyle/>
            <a:p>
              <a:endParaRPr lang="en-US"/>
            </a:p>
          </p:txBody>
        </p:sp>
        <p:sp>
          <p:nvSpPr>
            <p:cNvPr id="6470" name="Line 1358"/>
            <p:cNvSpPr>
              <a:spLocks noChangeShapeType="1"/>
            </p:cNvSpPr>
            <p:nvPr/>
          </p:nvSpPr>
          <p:spPr bwMode="auto">
            <a:xfrm flipH="1" flipV="1">
              <a:off x="1438" y="2496"/>
              <a:ext cx="1" cy="2"/>
            </a:xfrm>
            <a:prstGeom prst="line">
              <a:avLst/>
            </a:prstGeom>
            <a:noFill/>
            <a:ln w="7938">
              <a:solidFill>
                <a:srgbClr val="000000"/>
              </a:solidFill>
              <a:round/>
              <a:headEnd/>
              <a:tailEnd/>
            </a:ln>
          </p:spPr>
          <p:txBody>
            <a:bodyPr/>
            <a:lstStyle/>
            <a:p>
              <a:endParaRPr lang="en-US"/>
            </a:p>
          </p:txBody>
        </p:sp>
        <p:sp>
          <p:nvSpPr>
            <p:cNvPr id="6471" name="Line 1359"/>
            <p:cNvSpPr>
              <a:spLocks noChangeShapeType="1"/>
            </p:cNvSpPr>
            <p:nvPr/>
          </p:nvSpPr>
          <p:spPr bwMode="auto">
            <a:xfrm flipV="1">
              <a:off x="1438" y="2495"/>
              <a:ext cx="0" cy="1"/>
            </a:xfrm>
            <a:prstGeom prst="line">
              <a:avLst/>
            </a:prstGeom>
            <a:noFill/>
            <a:ln w="7938">
              <a:solidFill>
                <a:srgbClr val="000000"/>
              </a:solidFill>
              <a:round/>
              <a:headEnd/>
              <a:tailEnd/>
            </a:ln>
          </p:spPr>
          <p:txBody>
            <a:bodyPr/>
            <a:lstStyle/>
            <a:p>
              <a:endParaRPr lang="en-US"/>
            </a:p>
          </p:txBody>
        </p:sp>
        <p:sp>
          <p:nvSpPr>
            <p:cNvPr id="6472" name="Line 1360"/>
            <p:cNvSpPr>
              <a:spLocks noChangeShapeType="1"/>
            </p:cNvSpPr>
            <p:nvPr/>
          </p:nvSpPr>
          <p:spPr bwMode="auto">
            <a:xfrm flipH="1" flipV="1">
              <a:off x="1436" y="2492"/>
              <a:ext cx="2" cy="3"/>
            </a:xfrm>
            <a:prstGeom prst="line">
              <a:avLst/>
            </a:prstGeom>
            <a:noFill/>
            <a:ln w="7938">
              <a:solidFill>
                <a:srgbClr val="000000"/>
              </a:solidFill>
              <a:round/>
              <a:headEnd/>
              <a:tailEnd/>
            </a:ln>
          </p:spPr>
          <p:txBody>
            <a:bodyPr/>
            <a:lstStyle/>
            <a:p>
              <a:endParaRPr lang="en-US"/>
            </a:p>
          </p:txBody>
        </p:sp>
        <p:sp>
          <p:nvSpPr>
            <p:cNvPr id="6473" name="Line 1361"/>
            <p:cNvSpPr>
              <a:spLocks noChangeShapeType="1"/>
            </p:cNvSpPr>
            <p:nvPr/>
          </p:nvSpPr>
          <p:spPr bwMode="auto">
            <a:xfrm flipH="1" flipV="1">
              <a:off x="1434" y="2491"/>
              <a:ext cx="2" cy="1"/>
            </a:xfrm>
            <a:prstGeom prst="line">
              <a:avLst/>
            </a:prstGeom>
            <a:noFill/>
            <a:ln w="7938">
              <a:solidFill>
                <a:srgbClr val="000000"/>
              </a:solidFill>
              <a:round/>
              <a:headEnd/>
              <a:tailEnd/>
            </a:ln>
          </p:spPr>
          <p:txBody>
            <a:bodyPr/>
            <a:lstStyle/>
            <a:p>
              <a:endParaRPr lang="en-US"/>
            </a:p>
          </p:txBody>
        </p:sp>
        <p:sp>
          <p:nvSpPr>
            <p:cNvPr id="6474" name="Line 1362"/>
            <p:cNvSpPr>
              <a:spLocks noChangeShapeType="1"/>
            </p:cNvSpPr>
            <p:nvPr/>
          </p:nvSpPr>
          <p:spPr bwMode="auto">
            <a:xfrm flipH="1" flipV="1">
              <a:off x="1433" y="2490"/>
              <a:ext cx="1" cy="1"/>
            </a:xfrm>
            <a:prstGeom prst="line">
              <a:avLst/>
            </a:prstGeom>
            <a:noFill/>
            <a:ln w="7938">
              <a:solidFill>
                <a:srgbClr val="000000"/>
              </a:solidFill>
              <a:round/>
              <a:headEnd/>
              <a:tailEnd/>
            </a:ln>
          </p:spPr>
          <p:txBody>
            <a:bodyPr/>
            <a:lstStyle/>
            <a:p>
              <a:endParaRPr lang="en-US"/>
            </a:p>
          </p:txBody>
        </p:sp>
        <p:sp>
          <p:nvSpPr>
            <p:cNvPr id="6475" name="Line 1363"/>
            <p:cNvSpPr>
              <a:spLocks noChangeShapeType="1"/>
            </p:cNvSpPr>
            <p:nvPr/>
          </p:nvSpPr>
          <p:spPr bwMode="auto">
            <a:xfrm flipH="1">
              <a:off x="1431" y="2490"/>
              <a:ext cx="2" cy="1"/>
            </a:xfrm>
            <a:prstGeom prst="line">
              <a:avLst/>
            </a:prstGeom>
            <a:noFill/>
            <a:ln w="7938">
              <a:solidFill>
                <a:srgbClr val="000000"/>
              </a:solidFill>
              <a:round/>
              <a:headEnd/>
              <a:tailEnd/>
            </a:ln>
          </p:spPr>
          <p:txBody>
            <a:bodyPr/>
            <a:lstStyle/>
            <a:p>
              <a:endParaRPr lang="en-US"/>
            </a:p>
          </p:txBody>
        </p:sp>
        <p:sp>
          <p:nvSpPr>
            <p:cNvPr id="6476" name="Line 1364"/>
            <p:cNvSpPr>
              <a:spLocks noChangeShapeType="1"/>
            </p:cNvSpPr>
            <p:nvPr/>
          </p:nvSpPr>
          <p:spPr bwMode="auto">
            <a:xfrm flipH="1">
              <a:off x="1429" y="2491"/>
              <a:ext cx="2" cy="1"/>
            </a:xfrm>
            <a:prstGeom prst="line">
              <a:avLst/>
            </a:prstGeom>
            <a:noFill/>
            <a:ln w="7938">
              <a:solidFill>
                <a:srgbClr val="000000"/>
              </a:solidFill>
              <a:round/>
              <a:headEnd/>
              <a:tailEnd/>
            </a:ln>
          </p:spPr>
          <p:txBody>
            <a:bodyPr/>
            <a:lstStyle/>
            <a:p>
              <a:endParaRPr lang="en-US"/>
            </a:p>
          </p:txBody>
        </p:sp>
        <p:sp>
          <p:nvSpPr>
            <p:cNvPr id="6477" name="Line 1365"/>
            <p:cNvSpPr>
              <a:spLocks noChangeShapeType="1"/>
            </p:cNvSpPr>
            <p:nvPr/>
          </p:nvSpPr>
          <p:spPr bwMode="auto">
            <a:xfrm flipH="1">
              <a:off x="1426" y="2492"/>
              <a:ext cx="3" cy="0"/>
            </a:xfrm>
            <a:prstGeom prst="line">
              <a:avLst/>
            </a:prstGeom>
            <a:noFill/>
            <a:ln w="7938">
              <a:solidFill>
                <a:srgbClr val="000000"/>
              </a:solidFill>
              <a:round/>
              <a:headEnd/>
              <a:tailEnd/>
            </a:ln>
          </p:spPr>
          <p:txBody>
            <a:bodyPr/>
            <a:lstStyle/>
            <a:p>
              <a:endParaRPr lang="en-US"/>
            </a:p>
          </p:txBody>
        </p:sp>
        <p:sp>
          <p:nvSpPr>
            <p:cNvPr id="6478" name="Line 1366"/>
            <p:cNvSpPr>
              <a:spLocks noChangeShapeType="1"/>
            </p:cNvSpPr>
            <p:nvPr/>
          </p:nvSpPr>
          <p:spPr bwMode="auto">
            <a:xfrm flipH="1" flipV="1">
              <a:off x="1424" y="2481"/>
              <a:ext cx="2" cy="11"/>
            </a:xfrm>
            <a:prstGeom prst="line">
              <a:avLst/>
            </a:prstGeom>
            <a:noFill/>
            <a:ln w="7938">
              <a:solidFill>
                <a:srgbClr val="000000"/>
              </a:solidFill>
              <a:round/>
              <a:headEnd/>
              <a:tailEnd/>
            </a:ln>
          </p:spPr>
          <p:txBody>
            <a:bodyPr/>
            <a:lstStyle/>
            <a:p>
              <a:endParaRPr lang="en-US"/>
            </a:p>
          </p:txBody>
        </p:sp>
        <p:sp>
          <p:nvSpPr>
            <p:cNvPr id="6479" name="Line 1367"/>
            <p:cNvSpPr>
              <a:spLocks noChangeShapeType="1"/>
            </p:cNvSpPr>
            <p:nvPr/>
          </p:nvSpPr>
          <p:spPr bwMode="auto">
            <a:xfrm flipH="1">
              <a:off x="1410" y="2481"/>
              <a:ext cx="14" cy="0"/>
            </a:xfrm>
            <a:prstGeom prst="line">
              <a:avLst/>
            </a:prstGeom>
            <a:noFill/>
            <a:ln w="7938">
              <a:solidFill>
                <a:srgbClr val="000000"/>
              </a:solidFill>
              <a:round/>
              <a:headEnd/>
              <a:tailEnd/>
            </a:ln>
          </p:spPr>
          <p:txBody>
            <a:bodyPr/>
            <a:lstStyle/>
            <a:p>
              <a:endParaRPr lang="en-US"/>
            </a:p>
          </p:txBody>
        </p:sp>
        <p:sp>
          <p:nvSpPr>
            <p:cNvPr id="6480" name="Line 1368"/>
            <p:cNvSpPr>
              <a:spLocks noChangeShapeType="1"/>
            </p:cNvSpPr>
            <p:nvPr/>
          </p:nvSpPr>
          <p:spPr bwMode="auto">
            <a:xfrm flipH="1">
              <a:off x="1405" y="2481"/>
              <a:ext cx="5" cy="2"/>
            </a:xfrm>
            <a:prstGeom prst="line">
              <a:avLst/>
            </a:prstGeom>
            <a:noFill/>
            <a:ln w="7938">
              <a:solidFill>
                <a:srgbClr val="000000"/>
              </a:solidFill>
              <a:round/>
              <a:headEnd/>
              <a:tailEnd/>
            </a:ln>
          </p:spPr>
          <p:txBody>
            <a:bodyPr/>
            <a:lstStyle/>
            <a:p>
              <a:endParaRPr lang="en-US"/>
            </a:p>
          </p:txBody>
        </p:sp>
        <p:sp>
          <p:nvSpPr>
            <p:cNvPr id="6481" name="Line 1369"/>
            <p:cNvSpPr>
              <a:spLocks noChangeShapeType="1"/>
            </p:cNvSpPr>
            <p:nvPr/>
          </p:nvSpPr>
          <p:spPr bwMode="auto">
            <a:xfrm flipH="1">
              <a:off x="1401" y="2483"/>
              <a:ext cx="4" cy="5"/>
            </a:xfrm>
            <a:prstGeom prst="line">
              <a:avLst/>
            </a:prstGeom>
            <a:noFill/>
            <a:ln w="7938">
              <a:solidFill>
                <a:srgbClr val="000000"/>
              </a:solidFill>
              <a:round/>
              <a:headEnd/>
              <a:tailEnd/>
            </a:ln>
          </p:spPr>
          <p:txBody>
            <a:bodyPr/>
            <a:lstStyle/>
            <a:p>
              <a:endParaRPr lang="en-US"/>
            </a:p>
          </p:txBody>
        </p:sp>
        <p:sp>
          <p:nvSpPr>
            <p:cNvPr id="6482" name="Line 1370"/>
            <p:cNvSpPr>
              <a:spLocks noChangeShapeType="1"/>
            </p:cNvSpPr>
            <p:nvPr/>
          </p:nvSpPr>
          <p:spPr bwMode="auto">
            <a:xfrm>
              <a:off x="1401" y="2488"/>
              <a:ext cx="2" cy="2"/>
            </a:xfrm>
            <a:prstGeom prst="line">
              <a:avLst/>
            </a:prstGeom>
            <a:noFill/>
            <a:ln w="7938">
              <a:solidFill>
                <a:srgbClr val="000000"/>
              </a:solidFill>
              <a:round/>
              <a:headEnd/>
              <a:tailEnd/>
            </a:ln>
          </p:spPr>
          <p:txBody>
            <a:bodyPr/>
            <a:lstStyle/>
            <a:p>
              <a:endParaRPr lang="en-US"/>
            </a:p>
          </p:txBody>
        </p:sp>
        <p:sp>
          <p:nvSpPr>
            <p:cNvPr id="6483" name="Line 1371"/>
            <p:cNvSpPr>
              <a:spLocks noChangeShapeType="1"/>
            </p:cNvSpPr>
            <p:nvPr/>
          </p:nvSpPr>
          <p:spPr bwMode="auto">
            <a:xfrm>
              <a:off x="1403" y="2490"/>
              <a:ext cx="0" cy="7"/>
            </a:xfrm>
            <a:prstGeom prst="line">
              <a:avLst/>
            </a:prstGeom>
            <a:noFill/>
            <a:ln w="7938">
              <a:solidFill>
                <a:srgbClr val="000000"/>
              </a:solidFill>
              <a:round/>
              <a:headEnd/>
              <a:tailEnd/>
            </a:ln>
          </p:spPr>
          <p:txBody>
            <a:bodyPr/>
            <a:lstStyle/>
            <a:p>
              <a:endParaRPr lang="en-US"/>
            </a:p>
          </p:txBody>
        </p:sp>
        <p:sp>
          <p:nvSpPr>
            <p:cNvPr id="6484" name="Line 1372"/>
            <p:cNvSpPr>
              <a:spLocks noChangeShapeType="1"/>
            </p:cNvSpPr>
            <p:nvPr/>
          </p:nvSpPr>
          <p:spPr bwMode="auto">
            <a:xfrm flipH="1">
              <a:off x="1401" y="2497"/>
              <a:ext cx="2" cy="2"/>
            </a:xfrm>
            <a:prstGeom prst="line">
              <a:avLst/>
            </a:prstGeom>
            <a:noFill/>
            <a:ln w="7938">
              <a:solidFill>
                <a:srgbClr val="000000"/>
              </a:solidFill>
              <a:round/>
              <a:headEnd/>
              <a:tailEnd/>
            </a:ln>
          </p:spPr>
          <p:txBody>
            <a:bodyPr/>
            <a:lstStyle/>
            <a:p>
              <a:endParaRPr lang="en-US"/>
            </a:p>
          </p:txBody>
        </p:sp>
        <p:sp>
          <p:nvSpPr>
            <p:cNvPr id="6485" name="Line 1373"/>
            <p:cNvSpPr>
              <a:spLocks noChangeShapeType="1"/>
            </p:cNvSpPr>
            <p:nvPr/>
          </p:nvSpPr>
          <p:spPr bwMode="auto">
            <a:xfrm flipH="1" flipV="1">
              <a:off x="1392" y="2492"/>
              <a:ext cx="9" cy="7"/>
            </a:xfrm>
            <a:prstGeom prst="line">
              <a:avLst/>
            </a:prstGeom>
            <a:noFill/>
            <a:ln w="7938">
              <a:solidFill>
                <a:srgbClr val="000000"/>
              </a:solidFill>
              <a:round/>
              <a:headEnd/>
              <a:tailEnd/>
            </a:ln>
          </p:spPr>
          <p:txBody>
            <a:bodyPr/>
            <a:lstStyle/>
            <a:p>
              <a:endParaRPr lang="en-US"/>
            </a:p>
          </p:txBody>
        </p:sp>
        <p:sp>
          <p:nvSpPr>
            <p:cNvPr id="6486" name="Line 1374"/>
            <p:cNvSpPr>
              <a:spLocks noChangeShapeType="1"/>
            </p:cNvSpPr>
            <p:nvPr/>
          </p:nvSpPr>
          <p:spPr bwMode="auto">
            <a:xfrm flipH="1">
              <a:off x="1390" y="2492"/>
              <a:ext cx="2" cy="3"/>
            </a:xfrm>
            <a:prstGeom prst="line">
              <a:avLst/>
            </a:prstGeom>
            <a:noFill/>
            <a:ln w="7938">
              <a:solidFill>
                <a:srgbClr val="000000"/>
              </a:solidFill>
              <a:round/>
              <a:headEnd/>
              <a:tailEnd/>
            </a:ln>
          </p:spPr>
          <p:txBody>
            <a:bodyPr/>
            <a:lstStyle/>
            <a:p>
              <a:endParaRPr lang="en-US"/>
            </a:p>
          </p:txBody>
        </p:sp>
        <p:sp>
          <p:nvSpPr>
            <p:cNvPr id="6487" name="Line 1375"/>
            <p:cNvSpPr>
              <a:spLocks noChangeShapeType="1"/>
            </p:cNvSpPr>
            <p:nvPr/>
          </p:nvSpPr>
          <p:spPr bwMode="auto">
            <a:xfrm>
              <a:off x="1390" y="2495"/>
              <a:ext cx="0" cy="1"/>
            </a:xfrm>
            <a:prstGeom prst="line">
              <a:avLst/>
            </a:prstGeom>
            <a:noFill/>
            <a:ln w="7938">
              <a:solidFill>
                <a:srgbClr val="000000"/>
              </a:solidFill>
              <a:round/>
              <a:headEnd/>
              <a:tailEnd/>
            </a:ln>
          </p:spPr>
          <p:txBody>
            <a:bodyPr/>
            <a:lstStyle/>
            <a:p>
              <a:endParaRPr lang="en-US"/>
            </a:p>
          </p:txBody>
        </p:sp>
        <p:sp>
          <p:nvSpPr>
            <p:cNvPr id="6488" name="Line 1376"/>
            <p:cNvSpPr>
              <a:spLocks noChangeShapeType="1"/>
            </p:cNvSpPr>
            <p:nvPr/>
          </p:nvSpPr>
          <p:spPr bwMode="auto">
            <a:xfrm flipH="1">
              <a:off x="1387" y="2496"/>
              <a:ext cx="3" cy="0"/>
            </a:xfrm>
            <a:prstGeom prst="line">
              <a:avLst/>
            </a:prstGeom>
            <a:noFill/>
            <a:ln w="7938">
              <a:solidFill>
                <a:srgbClr val="000000"/>
              </a:solidFill>
              <a:round/>
              <a:headEnd/>
              <a:tailEnd/>
            </a:ln>
          </p:spPr>
          <p:txBody>
            <a:bodyPr/>
            <a:lstStyle/>
            <a:p>
              <a:endParaRPr lang="en-US"/>
            </a:p>
          </p:txBody>
        </p:sp>
        <p:sp>
          <p:nvSpPr>
            <p:cNvPr id="6489" name="Line 1377"/>
            <p:cNvSpPr>
              <a:spLocks noChangeShapeType="1"/>
            </p:cNvSpPr>
            <p:nvPr/>
          </p:nvSpPr>
          <p:spPr bwMode="auto">
            <a:xfrm flipH="1" flipV="1">
              <a:off x="1386" y="2495"/>
              <a:ext cx="1" cy="1"/>
            </a:xfrm>
            <a:prstGeom prst="line">
              <a:avLst/>
            </a:prstGeom>
            <a:noFill/>
            <a:ln w="7938">
              <a:solidFill>
                <a:srgbClr val="000000"/>
              </a:solidFill>
              <a:round/>
              <a:headEnd/>
              <a:tailEnd/>
            </a:ln>
          </p:spPr>
          <p:txBody>
            <a:bodyPr/>
            <a:lstStyle/>
            <a:p>
              <a:endParaRPr lang="en-US"/>
            </a:p>
          </p:txBody>
        </p:sp>
        <p:sp>
          <p:nvSpPr>
            <p:cNvPr id="6490" name="Line 1378"/>
            <p:cNvSpPr>
              <a:spLocks noChangeShapeType="1"/>
            </p:cNvSpPr>
            <p:nvPr/>
          </p:nvSpPr>
          <p:spPr bwMode="auto">
            <a:xfrm flipV="1">
              <a:off x="1386" y="2484"/>
              <a:ext cx="0" cy="11"/>
            </a:xfrm>
            <a:prstGeom prst="line">
              <a:avLst/>
            </a:prstGeom>
            <a:noFill/>
            <a:ln w="7938">
              <a:solidFill>
                <a:srgbClr val="000000"/>
              </a:solidFill>
              <a:round/>
              <a:headEnd/>
              <a:tailEnd/>
            </a:ln>
          </p:spPr>
          <p:txBody>
            <a:bodyPr/>
            <a:lstStyle/>
            <a:p>
              <a:endParaRPr lang="en-US"/>
            </a:p>
          </p:txBody>
        </p:sp>
        <p:sp>
          <p:nvSpPr>
            <p:cNvPr id="6491" name="Line 1379"/>
            <p:cNvSpPr>
              <a:spLocks noChangeShapeType="1"/>
            </p:cNvSpPr>
            <p:nvPr/>
          </p:nvSpPr>
          <p:spPr bwMode="auto">
            <a:xfrm flipH="1" flipV="1">
              <a:off x="1371" y="2482"/>
              <a:ext cx="15" cy="2"/>
            </a:xfrm>
            <a:prstGeom prst="line">
              <a:avLst/>
            </a:prstGeom>
            <a:noFill/>
            <a:ln w="7938">
              <a:solidFill>
                <a:srgbClr val="000000"/>
              </a:solidFill>
              <a:round/>
              <a:headEnd/>
              <a:tailEnd/>
            </a:ln>
          </p:spPr>
          <p:txBody>
            <a:bodyPr/>
            <a:lstStyle/>
            <a:p>
              <a:endParaRPr lang="en-US"/>
            </a:p>
          </p:txBody>
        </p:sp>
        <p:sp>
          <p:nvSpPr>
            <p:cNvPr id="6492" name="Line 1380"/>
            <p:cNvSpPr>
              <a:spLocks noChangeShapeType="1"/>
            </p:cNvSpPr>
            <p:nvPr/>
          </p:nvSpPr>
          <p:spPr bwMode="auto">
            <a:xfrm flipH="1" flipV="1">
              <a:off x="1356" y="2481"/>
              <a:ext cx="15" cy="1"/>
            </a:xfrm>
            <a:prstGeom prst="line">
              <a:avLst/>
            </a:prstGeom>
            <a:noFill/>
            <a:ln w="7938">
              <a:solidFill>
                <a:srgbClr val="000000"/>
              </a:solidFill>
              <a:round/>
              <a:headEnd/>
              <a:tailEnd/>
            </a:ln>
          </p:spPr>
          <p:txBody>
            <a:bodyPr/>
            <a:lstStyle/>
            <a:p>
              <a:endParaRPr lang="en-US"/>
            </a:p>
          </p:txBody>
        </p:sp>
        <p:sp>
          <p:nvSpPr>
            <p:cNvPr id="6493" name="Line 1381"/>
            <p:cNvSpPr>
              <a:spLocks noChangeShapeType="1"/>
            </p:cNvSpPr>
            <p:nvPr/>
          </p:nvSpPr>
          <p:spPr bwMode="auto">
            <a:xfrm flipH="1">
              <a:off x="1342" y="2481"/>
              <a:ext cx="14" cy="0"/>
            </a:xfrm>
            <a:prstGeom prst="line">
              <a:avLst/>
            </a:prstGeom>
            <a:noFill/>
            <a:ln w="7938">
              <a:solidFill>
                <a:srgbClr val="000000"/>
              </a:solidFill>
              <a:round/>
              <a:headEnd/>
              <a:tailEnd/>
            </a:ln>
          </p:spPr>
          <p:txBody>
            <a:bodyPr/>
            <a:lstStyle/>
            <a:p>
              <a:endParaRPr lang="en-US"/>
            </a:p>
          </p:txBody>
        </p:sp>
        <p:sp>
          <p:nvSpPr>
            <p:cNvPr id="6494" name="Line 1382"/>
            <p:cNvSpPr>
              <a:spLocks noChangeShapeType="1"/>
            </p:cNvSpPr>
            <p:nvPr/>
          </p:nvSpPr>
          <p:spPr bwMode="auto">
            <a:xfrm flipH="1" flipV="1">
              <a:off x="1339" y="2476"/>
              <a:ext cx="3" cy="5"/>
            </a:xfrm>
            <a:prstGeom prst="line">
              <a:avLst/>
            </a:prstGeom>
            <a:noFill/>
            <a:ln w="7938">
              <a:solidFill>
                <a:srgbClr val="000000"/>
              </a:solidFill>
              <a:round/>
              <a:headEnd/>
              <a:tailEnd/>
            </a:ln>
          </p:spPr>
          <p:txBody>
            <a:bodyPr/>
            <a:lstStyle/>
            <a:p>
              <a:endParaRPr lang="en-US"/>
            </a:p>
          </p:txBody>
        </p:sp>
        <p:sp>
          <p:nvSpPr>
            <p:cNvPr id="6495" name="Line 1383"/>
            <p:cNvSpPr>
              <a:spLocks noChangeShapeType="1"/>
            </p:cNvSpPr>
            <p:nvPr/>
          </p:nvSpPr>
          <p:spPr bwMode="auto">
            <a:xfrm flipH="1" flipV="1">
              <a:off x="1336" y="2460"/>
              <a:ext cx="3" cy="16"/>
            </a:xfrm>
            <a:prstGeom prst="line">
              <a:avLst/>
            </a:prstGeom>
            <a:noFill/>
            <a:ln w="7938">
              <a:solidFill>
                <a:srgbClr val="000000"/>
              </a:solidFill>
              <a:round/>
              <a:headEnd/>
              <a:tailEnd/>
            </a:ln>
          </p:spPr>
          <p:txBody>
            <a:bodyPr/>
            <a:lstStyle/>
            <a:p>
              <a:endParaRPr lang="en-US"/>
            </a:p>
          </p:txBody>
        </p:sp>
        <p:sp>
          <p:nvSpPr>
            <p:cNvPr id="6496" name="Line 1384"/>
            <p:cNvSpPr>
              <a:spLocks noChangeShapeType="1"/>
            </p:cNvSpPr>
            <p:nvPr/>
          </p:nvSpPr>
          <p:spPr bwMode="auto">
            <a:xfrm flipV="1">
              <a:off x="1336" y="2452"/>
              <a:ext cx="0" cy="8"/>
            </a:xfrm>
            <a:prstGeom prst="line">
              <a:avLst/>
            </a:prstGeom>
            <a:noFill/>
            <a:ln w="7938">
              <a:solidFill>
                <a:srgbClr val="000000"/>
              </a:solidFill>
              <a:round/>
              <a:headEnd/>
              <a:tailEnd/>
            </a:ln>
          </p:spPr>
          <p:txBody>
            <a:bodyPr/>
            <a:lstStyle/>
            <a:p>
              <a:endParaRPr lang="en-US"/>
            </a:p>
          </p:txBody>
        </p:sp>
        <p:sp>
          <p:nvSpPr>
            <p:cNvPr id="6497" name="Line 1385"/>
            <p:cNvSpPr>
              <a:spLocks noChangeShapeType="1"/>
            </p:cNvSpPr>
            <p:nvPr/>
          </p:nvSpPr>
          <p:spPr bwMode="auto">
            <a:xfrm flipH="1" flipV="1">
              <a:off x="1320" y="2445"/>
              <a:ext cx="16" cy="7"/>
            </a:xfrm>
            <a:prstGeom prst="line">
              <a:avLst/>
            </a:prstGeom>
            <a:noFill/>
            <a:ln w="7938">
              <a:solidFill>
                <a:srgbClr val="000000"/>
              </a:solidFill>
              <a:round/>
              <a:headEnd/>
              <a:tailEnd/>
            </a:ln>
          </p:spPr>
          <p:txBody>
            <a:bodyPr/>
            <a:lstStyle/>
            <a:p>
              <a:endParaRPr lang="en-US"/>
            </a:p>
          </p:txBody>
        </p:sp>
        <p:sp>
          <p:nvSpPr>
            <p:cNvPr id="6498" name="Line 1386"/>
            <p:cNvSpPr>
              <a:spLocks noChangeShapeType="1"/>
            </p:cNvSpPr>
            <p:nvPr/>
          </p:nvSpPr>
          <p:spPr bwMode="auto">
            <a:xfrm flipH="1" flipV="1">
              <a:off x="1302" y="2437"/>
              <a:ext cx="18" cy="8"/>
            </a:xfrm>
            <a:prstGeom prst="line">
              <a:avLst/>
            </a:prstGeom>
            <a:noFill/>
            <a:ln w="7938">
              <a:solidFill>
                <a:srgbClr val="000000"/>
              </a:solidFill>
              <a:round/>
              <a:headEnd/>
              <a:tailEnd/>
            </a:ln>
          </p:spPr>
          <p:txBody>
            <a:bodyPr/>
            <a:lstStyle/>
            <a:p>
              <a:endParaRPr lang="en-US"/>
            </a:p>
          </p:txBody>
        </p:sp>
        <p:sp>
          <p:nvSpPr>
            <p:cNvPr id="6499" name="Line 1387"/>
            <p:cNvSpPr>
              <a:spLocks noChangeShapeType="1"/>
            </p:cNvSpPr>
            <p:nvPr/>
          </p:nvSpPr>
          <p:spPr bwMode="auto">
            <a:xfrm flipH="1" flipV="1">
              <a:off x="1286" y="2429"/>
              <a:ext cx="16" cy="8"/>
            </a:xfrm>
            <a:prstGeom prst="line">
              <a:avLst/>
            </a:prstGeom>
            <a:noFill/>
            <a:ln w="7938">
              <a:solidFill>
                <a:srgbClr val="000000"/>
              </a:solidFill>
              <a:round/>
              <a:headEnd/>
              <a:tailEnd/>
            </a:ln>
          </p:spPr>
          <p:txBody>
            <a:bodyPr/>
            <a:lstStyle/>
            <a:p>
              <a:endParaRPr lang="en-US"/>
            </a:p>
          </p:txBody>
        </p:sp>
        <p:sp>
          <p:nvSpPr>
            <p:cNvPr id="6500" name="Line 1388"/>
            <p:cNvSpPr>
              <a:spLocks noChangeShapeType="1"/>
            </p:cNvSpPr>
            <p:nvPr/>
          </p:nvSpPr>
          <p:spPr bwMode="auto">
            <a:xfrm flipH="1" flipV="1">
              <a:off x="1272" y="2418"/>
              <a:ext cx="14" cy="11"/>
            </a:xfrm>
            <a:prstGeom prst="line">
              <a:avLst/>
            </a:prstGeom>
            <a:noFill/>
            <a:ln w="7938">
              <a:solidFill>
                <a:srgbClr val="000000"/>
              </a:solidFill>
              <a:round/>
              <a:headEnd/>
              <a:tailEnd/>
            </a:ln>
          </p:spPr>
          <p:txBody>
            <a:bodyPr/>
            <a:lstStyle/>
            <a:p>
              <a:endParaRPr lang="en-US"/>
            </a:p>
          </p:txBody>
        </p:sp>
        <p:sp>
          <p:nvSpPr>
            <p:cNvPr id="6501" name="Line 1389"/>
            <p:cNvSpPr>
              <a:spLocks noChangeShapeType="1"/>
            </p:cNvSpPr>
            <p:nvPr/>
          </p:nvSpPr>
          <p:spPr bwMode="auto">
            <a:xfrm flipH="1" flipV="1">
              <a:off x="1260" y="2406"/>
              <a:ext cx="12" cy="12"/>
            </a:xfrm>
            <a:prstGeom prst="line">
              <a:avLst/>
            </a:prstGeom>
            <a:noFill/>
            <a:ln w="7938">
              <a:solidFill>
                <a:srgbClr val="000000"/>
              </a:solidFill>
              <a:round/>
              <a:headEnd/>
              <a:tailEnd/>
            </a:ln>
          </p:spPr>
          <p:txBody>
            <a:bodyPr/>
            <a:lstStyle/>
            <a:p>
              <a:endParaRPr lang="en-US"/>
            </a:p>
          </p:txBody>
        </p:sp>
        <p:sp>
          <p:nvSpPr>
            <p:cNvPr id="6502" name="Line 1390"/>
            <p:cNvSpPr>
              <a:spLocks noChangeShapeType="1"/>
            </p:cNvSpPr>
            <p:nvPr/>
          </p:nvSpPr>
          <p:spPr bwMode="auto">
            <a:xfrm flipH="1" flipV="1">
              <a:off x="1252" y="2389"/>
              <a:ext cx="8" cy="17"/>
            </a:xfrm>
            <a:prstGeom prst="line">
              <a:avLst/>
            </a:prstGeom>
            <a:noFill/>
            <a:ln w="7938">
              <a:solidFill>
                <a:srgbClr val="000000"/>
              </a:solidFill>
              <a:round/>
              <a:headEnd/>
              <a:tailEnd/>
            </a:ln>
          </p:spPr>
          <p:txBody>
            <a:bodyPr/>
            <a:lstStyle/>
            <a:p>
              <a:endParaRPr lang="en-US"/>
            </a:p>
          </p:txBody>
        </p:sp>
        <p:sp>
          <p:nvSpPr>
            <p:cNvPr id="6503" name="Line 1391"/>
            <p:cNvSpPr>
              <a:spLocks noChangeShapeType="1"/>
            </p:cNvSpPr>
            <p:nvPr/>
          </p:nvSpPr>
          <p:spPr bwMode="auto">
            <a:xfrm flipH="1" flipV="1">
              <a:off x="1251" y="2371"/>
              <a:ext cx="1" cy="18"/>
            </a:xfrm>
            <a:prstGeom prst="line">
              <a:avLst/>
            </a:prstGeom>
            <a:noFill/>
            <a:ln w="7938">
              <a:solidFill>
                <a:srgbClr val="000000"/>
              </a:solidFill>
              <a:round/>
              <a:headEnd/>
              <a:tailEnd/>
            </a:ln>
          </p:spPr>
          <p:txBody>
            <a:bodyPr/>
            <a:lstStyle/>
            <a:p>
              <a:endParaRPr lang="en-US"/>
            </a:p>
          </p:txBody>
        </p:sp>
        <p:sp>
          <p:nvSpPr>
            <p:cNvPr id="6504" name="Line 1392"/>
            <p:cNvSpPr>
              <a:spLocks noChangeShapeType="1"/>
            </p:cNvSpPr>
            <p:nvPr/>
          </p:nvSpPr>
          <p:spPr bwMode="auto">
            <a:xfrm flipV="1">
              <a:off x="1251" y="2354"/>
              <a:ext cx="1" cy="17"/>
            </a:xfrm>
            <a:prstGeom prst="line">
              <a:avLst/>
            </a:prstGeom>
            <a:noFill/>
            <a:ln w="7938">
              <a:solidFill>
                <a:srgbClr val="000000"/>
              </a:solidFill>
              <a:round/>
              <a:headEnd/>
              <a:tailEnd/>
            </a:ln>
          </p:spPr>
          <p:txBody>
            <a:bodyPr/>
            <a:lstStyle/>
            <a:p>
              <a:endParaRPr lang="en-US"/>
            </a:p>
          </p:txBody>
        </p:sp>
        <p:sp>
          <p:nvSpPr>
            <p:cNvPr id="6505" name="Line 1393"/>
            <p:cNvSpPr>
              <a:spLocks noChangeShapeType="1"/>
            </p:cNvSpPr>
            <p:nvPr/>
          </p:nvSpPr>
          <p:spPr bwMode="auto">
            <a:xfrm flipV="1">
              <a:off x="1252" y="2352"/>
              <a:ext cx="2" cy="2"/>
            </a:xfrm>
            <a:prstGeom prst="line">
              <a:avLst/>
            </a:prstGeom>
            <a:noFill/>
            <a:ln w="7938">
              <a:solidFill>
                <a:srgbClr val="000000"/>
              </a:solidFill>
              <a:round/>
              <a:headEnd/>
              <a:tailEnd/>
            </a:ln>
          </p:spPr>
          <p:txBody>
            <a:bodyPr/>
            <a:lstStyle/>
            <a:p>
              <a:endParaRPr lang="en-US"/>
            </a:p>
          </p:txBody>
        </p:sp>
        <p:sp>
          <p:nvSpPr>
            <p:cNvPr id="6506" name="Line 1394"/>
            <p:cNvSpPr>
              <a:spLocks noChangeShapeType="1"/>
            </p:cNvSpPr>
            <p:nvPr/>
          </p:nvSpPr>
          <p:spPr bwMode="auto">
            <a:xfrm flipH="1" flipV="1">
              <a:off x="1250" y="2348"/>
              <a:ext cx="4" cy="4"/>
            </a:xfrm>
            <a:prstGeom prst="line">
              <a:avLst/>
            </a:prstGeom>
            <a:noFill/>
            <a:ln w="7938">
              <a:solidFill>
                <a:srgbClr val="000000"/>
              </a:solidFill>
              <a:round/>
              <a:headEnd/>
              <a:tailEnd/>
            </a:ln>
          </p:spPr>
          <p:txBody>
            <a:bodyPr/>
            <a:lstStyle/>
            <a:p>
              <a:endParaRPr lang="en-US"/>
            </a:p>
          </p:txBody>
        </p:sp>
        <p:sp>
          <p:nvSpPr>
            <p:cNvPr id="6507" name="Line 1395"/>
            <p:cNvSpPr>
              <a:spLocks noChangeShapeType="1"/>
            </p:cNvSpPr>
            <p:nvPr/>
          </p:nvSpPr>
          <p:spPr bwMode="auto">
            <a:xfrm flipV="1">
              <a:off x="1250" y="2347"/>
              <a:ext cx="1" cy="1"/>
            </a:xfrm>
            <a:prstGeom prst="line">
              <a:avLst/>
            </a:prstGeom>
            <a:noFill/>
            <a:ln w="7938">
              <a:solidFill>
                <a:srgbClr val="000000"/>
              </a:solidFill>
              <a:round/>
              <a:headEnd/>
              <a:tailEnd/>
            </a:ln>
          </p:spPr>
          <p:txBody>
            <a:bodyPr/>
            <a:lstStyle/>
            <a:p>
              <a:endParaRPr lang="en-US"/>
            </a:p>
          </p:txBody>
        </p:sp>
        <p:sp>
          <p:nvSpPr>
            <p:cNvPr id="6508" name="Line 1396"/>
            <p:cNvSpPr>
              <a:spLocks noChangeShapeType="1"/>
            </p:cNvSpPr>
            <p:nvPr/>
          </p:nvSpPr>
          <p:spPr bwMode="auto">
            <a:xfrm flipV="1">
              <a:off x="1251" y="2343"/>
              <a:ext cx="0" cy="4"/>
            </a:xfrm>
            <a:prstGeom prst="line">
              <a:avLst/>
            </a:prstGeom>
            <a:noFill/>
            <a:ln w="7938">
              <a:solidFill>
                <a:srgbClr val="000000"/>
              </a:solidFill>
              <a:round/>
              <a:headEnd/>
              <a:tailEnd/>
            </a:ln>
          </p:spPr>
          <p:txBody>
            <a:bodyPr/>
            <a:lstStyle/>
            <a:p>
              <a:endParaRPr lang="en-US"/>
            </a:p>
          </p:txBody>
        </p:sp>
        <p:sp>
          <p:nvSpPr>
            <p:cNvPr id="6509" name="Line 1397"/>
            <p:cNvSpPr>
              <a:spLocks noChangeShapeType="1"/>
            </p:cNvSpPr>
            <p:nvPr/>
          </p:nvSpPr>
          <p:spPr bwMode="auto">
            <a:xfrm flipH="1" flipV="1">
              <a:off x="1250" y="2341"/>
              <a:ext cx="1" cy="2"/>
            </a:xfrm>
            <a:prstGeom prst="line">
              <a:avLst/>
            </a:prstGeom>
            <a:noFill/>
            <a:ln w="7938">
              <a:solidFill>
                <a:srgbClr val="000000"/>
              </a:solidFill>
              <a:round/>
              <a:headEnd/>
              <a:tailEnd/>
            </a:ln>
          </p:spPr>
          <p:txBody>
            <a:bodyPr/>
            <a:lstStyle/>
            <a:p>
              <a:endParaRPr lang="en-US"/>
            </a:p>
          </p:txBody>
        </p:sp>
        <p:sp>
          <p:nvSpPr>
            <p:cNvPr id="6510" name="Line 1398"/>
            <p:cNvSpPr>
              <a:spLocks noChangeShapeType="1"/>
            </p:cNvSpPr>
            <p:nvPr/>
          </p:nvSpPr>
          <p:spPr bwMode="auto">
            <a:xfrm flipV="1">
              <a:off x="1250" y="2336"/>
              <a:ext cx="0" cy="5"/>
            </a:xfrm>
            <a:prstGeom prst="line">
              <a:avLst/>
            </a:prstGeom>
            <a:noFill/>
            <a:ln w="7938">
              <a:solidFill>
                <a:srgbClr val="000000"/>
              </a:solidFill>
              <a:round/>
              <a:headEnd/>
              <a:tailEnd/>
            </a:ln>
          </p:spPr>
          <p:txBody>
            <a:bodyPr/>
            <a:lstStyle/>
            <a:p>
              <a:endParaRPr lang="en-US"/>
            </a:p>
          </p:txBody>
        </p:sp>
        <p:sp>
          <p:nvSpPr>
            <p:cNvPr id="6511" name="Line 1399"/>
            <p:cNvSpPr>
              <a:spLocks noChangeShapeType="1"/>
            </p:cNvSpPr>
            <p:nvPr/>
          </p:nvSpPr>
          <p:spPr bwMode="auto">
            <a:xfrm flipV="1">
              <a:off x="1250" y="2334"/>
              <a:ext cx="1" cy="2"/>
            </a:xfrm>
            <a:prstGeom prst="line">
              <a:avLst/>
            </a:prstGeom>
            <a:noFill/>
            <a:ln w="7938">
              <a:solidFill>
                <a:srgbClr val="000000"/>
              </a:solidFill>
              <a:round/>
              <a:headEnd/>
              <a:tailEnd/>
            </a:ln>
          </p:spPr>
          <p:txBody>
            <a:bodyPr/>
            <a:lstStyle/>
            <a:p>
              <a:endParaRPr lang="en-US"/>
            </a:p>
          </p:txBody>
        </p:sp>
        <p:sp>
          <p:nvSpPr>
            <p:cNvPr id="6512" name="Line 1400"/>
            <p:cNvSpPr>
              <a:spLocks noChangeShapeType="1"/>
            </p:cNvSpPr>
            <p:nvPr/>
          </p:nvSpPr>
          <p:spPr bwMode="auto">
            <a:xfrm flipH="1" flipV="1">
              <a:off x="1250" y="2327"/>
              <a:ext cx="1" cy="7"/>
            </a:xfrm>
            <a:prstGeom prst="line">
              <a:avLst/>
            </a:prstGeom>
            <a:noFill/>
            <a:ln w="7938">
              <a:solidFill>
                <a:srgbClr val="000000"/>
              </a:solidFill>
              <a:round/>
              <a:headEnd/>
              <a:tailEnd/>
            </a:ln>
          </p:spPr>
          <p:txBody>
            <a:bodyPr/>
            <a:lstStyle/>
            <a:p>
              <a:endParaRPr lang="en-US"/>
            </a:p>
          </p:txBody>
        </p:sp>
        <p:sp>
          <p:nvSpPr>
            <p:cNvPr id="6513" name="Line 1401"/>
            <p:cNvSpPr>
              <a:spLocks noChangeShapeType="1"/>
            </p:cNvSpPr>
            <p:nvPr/>
          </p:nvSpPr>
          <p:spPr bwMode="auto">
            <a:xfrm flipV="1">
              <a:off x="1250" y="2319"/>
              <a:ext cx="0" cy="8"/>
            </a:xfrm>
            <a:prstGeom prst="line">
              <a:avLst/>
            </a:prstGeom>
            <a:noFill/>
            <a:ln w="7938">
              <a:solidFill>
                <a:srgbClr val="000000"/>
              </a:solidFill>
              <a:round/>
              <a:headEnd/>
              <a:tailEnd/>
            </a:ln>
          </p:spPr>
          <p:txBody>
            <a:bodyPr/>
            <a:lstStyle/>
            <a:p>
              <a:endParaRPr lang="en-US"/>
            </a:p>
          </p:txBody>
        </p:sp>
        <p:sp>
          <p:nvSpPr>
            <p:cNvPr id="6514" name="Line 1402"/>
            <p:cNvSpPr>
              <a:spLocks noChangeShapeType="1"/>
            </p:cNvSpPr>
            <p:nvPr/>
          </p:nvSpPr>
          <p:spPr bwMode="auto">
            <a:xfrm flipV="1">
              <a:off x="1250" y="2312"/>
              <a:ext cx="1" cy="7"/>
            </a:xfrm>
            <a:prstGeom prst="line">
              <a:avLst/>
            </a:prstGeom>
            <a:noFill/>
            <a:ln w="7938">
              <a:solidFill>
                <a:srgbClr val="000000"/>
              </a:solidFill>
              <a:round/>
              <a:headEnd/>
              <a:tailEnd/>
            </a:ln>
          </p:spPr>
          <p:txBody>
            <a:bodyPr/>
            <a:lstStyle/>
            <a:p>
              <a:endParaRPr lang="en-US"/>
            </a:p>
          </p:txBody>
        </p:sp>
        <p:sp>
          <p:nvSpPr>
            <p:cNvPr id="6515" name="Line 1403"/>
            <p:cNvSpPr>
              <a:spLocks noChangeShapeType="1"/>
            </p:cNvSpPr>
            <p:nvPr/>
          </p:nvSpPr>
          <p:spPr bwMode="auto">
            <a:xfrm flipH="1" flipV="1">
              <a:off x="1239" y="2310"/>
              <a:ext cx="12" cy="2"/>
            </a:xfrm>
            <a:prstGeom prst="line">
              <a:avLst/>
            </a:prstGeom>
            <a:noFill/>
            <a:ln w="7938">
              <a:solidFill>
                <a:srgbClr val="000000"/>
              </a:solidFill>
              <a:round/>
              <a:headEnd/>
              <a:tailEnd/>
            </a:ln>
          </p:spPr>
          <p:txBody>
            <a:bodyPr/>
            <a:lstStyle/>
            <a:p>
              <a:endParaRPr lang="en-US"/>
            </a:p>
          </p:txBody>
        </p:sp>
        <p:sp>
          <p:nvSpPr>
            <p:cNvPr id="6516" name="Line 1404"/>
            <p:cNvSpPr>
              <a:spLocks noChangeShapeType="1"/>
            </p:cNvSpPr>
            <p:nvPr/>
          </p:nvSpPr>
          <p:spPr bwMode="auto">
            <a:xfrm flipH="1">
              <a:off x="1232" y="2310"/>
              <a:ext cx="7" cy="0"/>
            </a:xfrm>
            <a:prstGeom prst="line">
              <a:avLst/>
            </a:prstGeom>
            <a:noFill/>
            <a:ln w="7938">
              <a:solidFill>
                <a:srgbClr val="000000"/>
              </a:solidFill>
              <a:round/>
              <a:headEnd/>
              <a:tailEnd/>
            </a:ln>
          </p:spPr>
          <p:txBody>
            <a:bodyPr/>
            <a:lstStyle/>
            <a:p>
              <a:endParaRPr lang="en-US"/>
            </a:p>
          </p:txBody>
        </p:sp>
        <p:sp>
          <p:nvSpPr>
            <p:cNvPr id="6517" name="Line 1405"/>
            <p:cNvSpPr>
              <a:spLocks noChangeShapeType="1"/>
            </p:cNvSpPr>
            <p:nvPr/>
          </p:nvSpPr>
          <p:spPr bwMode="auto">
            <a:xfrm flipH="1">
              <a:off x="1227" y="2310"/>
              <a:ext cx="5" cy="5"/>
            </a:xfrm>
            <a:prstGeom prst="line">
              <a:avLst/>
            </a:prstGeom>
            <a:noFill/>
            <a:ln w="7938">
              <a:solidFill>
                <a:srgbClr val="000000"/>
              </a:solidFill>
              <a:round/>
              <a:headEnd/>
              <a:tailEnd/>
            </a:ln>
          </p:spPr>
          <p:txBody>
            <a:bodyPr/>
            <a:lstStyle/>
            <a:p>
              <a:endParaRPr lang="en-US"/>
            </a:p>
          </p:txBody>
        </p:sp>
        <p:sp>
          <p:nvSpPr>
            <p:cNvPr id="6518" name="Line 1406"/>
            <p:cNvSpPr>
              <a:spLocks noChangeShapeType="1"/>
            </p:cNvSpPr>
            <p:nvPr/>
          </p:nvSpPr>
          <p:spPr bwMode="auto">
            <a:xfrm flipH="1">
              <a:off x="1220" y="2315"/>
              <a:ext cx="7" cy="2"/>
            </a:xfrm>
            <a:prstGeom prst="line">
              <a:avLst/>
            </a:prstGeom>
            <a:noFill/>
            <a:ln w="7938">
              <a:solidFill>
                <a:srgbClr val="000000"/>
              </a:solidFill>
              <a:round/>
              <a:headEnd/>
              <a:tailEnd/>
            </a:ln>
          </p:spPr>
          <p:txBody>
            <a:bodyPr/>
            <a:lstStyle/>
            <a:p>
              <a:endParaRPr lang="en-US"/>
            </a:p>
          </p:txBody>
        </p:sp>
        <p:sp>
          <p:nvSpPr>
            <p:cNvPr id="6519" name="Line 1407"/>
            <p:cNvSpPr>
              <a:spLocks noChangeShapeType="1"/>
            </p:cNvSpPr>
            <p:nvPr/>
          </p:nvSpPr>
          <p:spPr bwMode="auto">
            <a:xfrm flipH="1" flipV="1">
              <a:off x="1211" y="2315"/>
              <a:ext cx="9" cy="2"/>
            </a:xfrm>
            <a:prstGeom prst="line">
              <a:avLst/>
            </a:prstGeom>
            <a:noFill/>
            <a:ln w="7938">
              <a:solidFill>
                <a:srgbClr val="000000"/>
              </a:solidFill>
              <a:round/>
              <a:headEnd/>
              <a:tailEnd/>
            </a:ln>
          </p:spPr>
          <p:txBody>
            <a:bodyPr/>
            <a:lstStyle/>
            <a:p>
              <a:endParaRPr lang="en-US"/>
            </a:p>
          </p:txBody>
        </p:sp>
        <p:sp>
          <p:nvSpPr>
            <p:cNvPr id="6520" name="Line 1408"/>
            <p:cNvSpPr>
              <a:spLocks noChangeShapeType="1"/>
            </p:cNvSpPr>
            <p:nvPr/>
          </p:nvSpPr>
          <p:spPr bwMode="auto">
            <a:xfrm flipH="1">
              <a:off x="1204" y="2315"/>
              <a:ext cx="7" cy="0"/>
            </a:xfrm>
            <a:prstGeom prst="line">
              <a:avLst/>
            </a:prstGeom>
            <a:noFill/>
            <a:ln w="7938">
              <a:solidFill>
                <a:srgbClr val="000000"/>
              </a:solidFill>
              <a:round/>
              <a:headEnd/>
              <a:tailEnd/>
            </a:ln>
          </p:spPr>
          <p:txBody>
            <a:bodyPr/>
            <a:lstStyle/>
            <a:p>
              <a:endParaRPr lang="en-US"/>
            </a:p>
          </p:txBody>
        </p:sp>
        <p:sp>
          <p:nvSpPr>
            <p:cNvPr id="6521" name="Line 1409"/>
            <p:cNvSpPr>
              <a:spLocks noChangeShapeType="1"/>
            </p:cNvSpPr>
            <p:nvPr/>
          </p:nvSpPr>
          <p:spPr bwMode="auto">
            <a:xfrm flipH="1">
              <a:off x="1147" y="2315"/>
              <a:ext cx="57" cy="2"/>
            </a:xfrm>
            <a:prstGeom prst="line">
              <a:avLst/>
            </a:prstGeom>
            <a:noFill/>
            <a:ln w="7938">
              <a:solidFill>
                <a:srgbClr val="000000"/>
              </a:solidFill>
              <a:round/>
              <a:headEnd/>
              <a:tailEnd/>
            </a:ln>
          </p:spPr>
          <p:txBody>
            <a:bodyPr/>
            <a:lstStyle/>
            <a:p>
              <a:endParaRPr lang="en-US"/>
            </a:p>
          </p:txBody>
        </p:sp>
        <p:sp>
          <p:nvSpPr>
            <p:cNvPr id="6522" name="Line 1410"/>
            <p:cNvSpPr>
              <a:spLocks noChangeShapeType="1"/>
            </p:cNvSpPr>
            <p:nvPr/>
          </p:nvSpPr>
          <p:spPr bwMode="auto">
            <a:xfrm flipH="1">
              <a:off x="1090" y="2317"/>
              <a:ext cx="57" cy="3"/>
            </a:xfrm>
            <a:prstGeom prst="line">
              <a:avLst/>
            </a:prstGeom>
            <a:noFill/>
            <a:ln w="7938">
              <a:solidFill>
                <a:srgbClr val="000000"/>
              </a:solidFill>
              <a:round/>
              <a:headEnd/>
              <a:tailEnd/>
            </a:ln>
          </p:spPr>
          <p:txBody>
            <a:bodyPr/>
            <a:lstStyle/>
            <a:p>
              <a:endParaRPr lang="en-US"/>
            </a:p>
          </p:txBody>
        </p:sp>
        <p:sp>
          <p:nvSpPr>
            <p:cNvPr id="6523" name="Line 1411"/>
            <p:cNvSpPr>
              <a:spLocks noChangeShapeType="1"/>
            </p:cNvSpPr>
            <p:nvPr/>
          </p:nvSpPr>
          <p:spPr bwMode="auto">
            <a:xfrm flipH="1">
              <a:off x="1033" y="2320"/>
              <a:ext cx="57" cy="8"/>
            </a:xfrm>
            <a:prstGeom prst="line">
              <a:avLst/>
            </a:prstGeom>
            <a:noFill/>
            <a:ln w="7938">
              <a:solidFill>
                <a:srgbClr val="000000"/>
              </a:solidFill>
              <a:round/>
              <a:headEnd/>
              <a:tailEnd/>
            </a:ln>
          </p:spPr>
          <p:txBody>
            <a:bodyPr/>
            <a:lstStyle/>
            <a:p>
              <a:endParaRPr lang="en-US"/>
            </a:p>
          </p:txBody>
        </p:sp>
        <p:sp>
          <p:nvSpPr>
            <p:cNvPr id="6524" name="Line 1412"/>
            <p:cNvSpPr>
              <a:spLocks noChangeShapeType="1"/>
            </p:cNvSpPr>
            <p:nvPr/>
          </p:nvSpPr>
          <p:spPr bwMode="auto">
            <a:xfrm flipH="1">
              <a:off x="980" y="2328"/>
              <a:ext cx="53" cy="13"/>
            </a:xfrm>
            <a:prstGeom prst="line">
              <a:avLst/>
            </a:prstGeom>
            <a:noFill/>
            <a:ln w="7938">
              <a:solidFill>
                <a:srgbClr val="000000"/>
              </a:solidFill>
              <a:round/>
              <a:headEnd/>
              <a:tailEnd/>
            </a:ln>
          </p:spPr>
          <p:txBody>
            <a:bodyPr/>
            <a:lstStyle/>
            <a:p>
              <a:endParaRPr lang="en-US"/>
            </a:p>
          </p:txBody>
        </p:sp>
        <p:sp>
          <p:nvSpPr>
            <p:cNvPr id="6525" name="Line 1413"/>
            <p:cNvSpPr>
              <a:spLocks noChangeShapeType="1"/>
            </p:cNvSpPr>
            <p:nvPr/>
          </p:nvSpPr>
          <p:spPr bwMode="auto">
            <a:xfrm flipH="1" flipV="1">
              <a:off x="960" y="2340"/>
              <a:ext cx="20" cy="1"/>
            </a:xfrm>
            <a:prstGeom prst="line">
              <a:avLst/>
            </a:prstGeom>
            <a:noFill/>
            <a:ln w="7938">
              <a:solidFill>
                <a:srgbClr val="000000"/>
              </a:solidFill>
              <a:round/>
              <a:headEnd/>
              <a:tailEnd/>
            </a:ln>
          </p:spPr>
          <p:txBody>
            <a:bodyPr/>
            <a:lstStyle/>
            <a:p>
              <a:endParaRPr lang="en-US"/>
            </a:p>
          </p:txBody>
        </p:sp>
        <p:sp>
          <p:nvSpPr>
            <p:cNvPr id="6526" name="Line 1415"/>
            <p:cNvSpPr>
              <a:spLocks noChangeShapeType="1"/>
            </p:cNvSpPr>
            <p:nvPr/>
          </p:nvSpPr>
          <p:spPr bwMode="auto">
            <a:xfrm flipH="1">
              <a:off x="941" y="2340"/>
              <a:ext cx="19" cy="2"/>
            </a:xfrm>
            <a:prstGeom prst="line">
              <a:avLst/>
            </a:prstGeom>
            <a:noFill/>
            <a:ln w="7938">
              <a:solidFill>
                <a:srgbClr val="000000"/>
              </a:solidFill>
              <a:round/>
              <a:headEnd/>
              <a:tailEnd/>
            </a:ln>
          </p:spPr>
          <p:txBody>
            <a:bodyPr/>
            <a:lstStyle/>
            <a:p>
              <a:endParaRPr lang="en-US"/>
            </a:p>
          </p:txBody>
        </p:sp>
        <p:sp>
          <p:nvSpPr>
            <p:cNvPr id="6527" name="Line 1416"/>
            <p:cNvSpPr>
              <a:spLocks noChangeShapeType="1"/>
            </p:cNvSpPr>
            <p:nvPr/>
          </p:nvSpPr>
          <p:spPr bwMode="auto">
            <a:xfrm flipH="1">
              <a:off x="921" y="2342"/>
              <a:ext cx="20" cy="5"/>
            </a:xfrm>
            <a:prstGeom prst="line">
              <a:avLst/>
            </a:prstGeom>
            <a:noFill/>
            <a:ln w="7938">
              <a:solidFill>
                <a:srgbClr val="000000"/>
              </a:solidFill>
              <a:round/>
              <a:headEnd/>
              <a:tailEnd/>
            </a:ln>
          </p:spPr>
          <p:txBody>
            <a:bodyPr/>
            <a:lstStyle/>
            <a:p>
              <a:endParaRPr lang="en-US"/>
            </a:p>
          </p:txBody>
        </p:sp>
        <p:sp>
          <p:nvSpPr>
            <p:cNvPr id="6528" name="Line 1417"/>
            <p:cNvSpPr>
              <a:spLocks noChangeShapeType="1"/>
            </p:cNvSpPr>
            <p:nvPr/>
          </p:nvSpPr>
          <p:spPr bwMode="auto">
            <a:xfrm flipH="1" flipV="1">
              <a:off x="920" y="2344"/>
              <a:ext cx="1" cy="3"/>
            </a:xfrm>
            <a:prstGeom prst="line">
              <a:avLst/>
            </a:prstGeom>
            <a:noFill/>
            <a:ln w="7938">
              <a:solidFill>
                <a:srgbClr val="000000"/>
              </a:solidFill>
              <a:round/>
              <a:headEnd/>
              <a:tailEnd/>
            </a:ln>
          </p:spPr>
          <p:txBody>
            <a:bodyPr/>
            <a:lstStyle/>
            <a:p>
              <a:endParaRPr lang="en-US"/>
            </a:p>
          </p:txBody>
        </p:sp>
        <p:sp>
          <p:nvSpPr>
            <p:cNvPr id="6529" name="Line 1418"/>
            <p:cNvSpPr>
              <a:spLocks noChangeShapeType="1"/>
            </p:cNvSpPr>
            <p:nvPr/>
          </p:nvSpPr>
          <p:spPr bwMode="auto">
            <a:xfrm flipH="1">
              <a:off x="918" y="2344"/>
              <a:ext cx="2" cy="0"/>
            </a:xfrm>
            <a:prstGeom prst="line">
              <a:avLst/>
            </a:prstGeom>
            <a:noFill/>
            <a:ln w="7938">
              <a:solidFill>
                <a:srgbClr val="000000"/>
              </a:solidFill>
              <a:round/>
              <a:headEnd/>
              <a:tailEnd/>
            </a:ln>
          </p:spPr>
          <p:txBody>
            <a:bodyPr/>
            <a:lstStyle/>
            <a:p>
              <a:endParaRPr lang="en-US"/>
            </a:p>
          </p:txBody>
        </p:sp>
        <p:sp>
          <p:nvSpPr>
            <p:cNvPr id="6530" name="Line 1419"/>
            <p:cNvSpPr>
              <a:spLocks noChangeShapeType="1"/>
            </p:cNvSpPr>
            <p:nvPr/>
          </p:nvSpPr>
          <p:spPr bwMode="auto">
            <a:xfrm flipH="1" flipV="1">
              <a:off x="917" y="2343"/>
              <a:ext cx="1" cy="1"/>
            </a:xfrm>
            <a:prstGeom prst="line">
              <a:avLst/>
            </a:prstGeom>
            <a:noFill/>
            <a:ln w="7938">
              <a:solidFill>
                <a:srgbClr val="000000"/>
              </a:solidFill>
              <a:round/>
              <a:headEnd/>
              <a:tailEnd/>
            </a:ln>
          </p:spPr>
          <p:txBody>
            <a:bodyPr/>
            <a:lstStyle/>
            <a:p>
              <a:endParaRPr lang="en-US"/>
            </a:p>
          </p:txBody>
        </p:sp>
        <p:sp>
          <p:nvSpPr>
            <p:cNvPr id="6531" name="Line 1420"/>
            <p:cNvSpPr>
              <a:spLocks noChangeShapeType="1"/>
            </p:cNvSpPr>
            <p:nvPr/>
          </p:nvSpPr>
          <p:spPr bwMode="auto">
            <a:xfrm flipH="1">
              <a:off x="916" y="2343"/>
              <a:ext cx="1" cy="0"/>
            </a:xfrm>
            <a:prstGeom prst="line">
              <a:avLst/>
            </a:prstGeom>
            <a:noFill/>
            <a:ln w="7938">
              <a:solidFill>
                <a:srgbClr val="000000"/>
              </a:solidFill>
              <a:round/>
              <a:headEnd/>
              <a:tailEnd/>
            </a:ln>
          </p:spPr>
          <p:txBody>
            <a:bodyPr/>
            <a:lstStyle/>
            <a:p>
              <a:endParaRPr lang="en-US"/>
            </a:p>
          </p:txBody>
        </p:sp>
        <p:sp>
          <p:nvSpPr>
            <p:cNvPr id="6532" name="Line 1421"/>
            <p:cNvSpPr>
              <a:spLocks noChangeShapeType="1"/>
            </p:cNvSpPr>
            <p:nvPr/>
          </p:nvSpPr>
          <p:spPr bwMode="auto">
            <a:xfrm flipH="1" flipV="1">
              <a:off x="915" y="2342"/>
              <a:ext cx="1" cy="1"/>
            </a:xfrm>
            <a:prstGeom prst="line">
              <a:avLst/>
            </a:prstGeom>
            <a:noFill/>
            <a:ln w="7938">
              <a:solidFill>
                <a:srgbClr val="000000"/>
              </a:solidFill>
              <a:round/>
              <a:headEnd/>
              <a:tailEnd/>
            </a:ln>
          </p:spPr>
          <p:txBody>
            <a:bodyPr/>
            <a:lstStyle/>
            <a:p>
              <a:endParaRPr lang="en-US"/>
            </a:p>
          </p:txBody>
        </p:sp>
        <p:sp>
          <p:nvSpPr>
            <p:cNvPr id="6533" name="Line 1422"/>
            <p:cNvSpPr>
              <a:spLocks noChangeShapeType="1"/>
            </p:cNvSpPr>
            <p:nvPr/>
          </p:nvSpPr>
          <p:spPr bwMode="auto">
            <a:xfrm flipV="1">
              <a:off x="915" y="2337"/>
              <a:ext cx="0" cy="5"/>
            </a:xfrm>
            <a:prstGeom prst="line">
              <a:avLst/>
            </a:prstGeom>
            <a:noFill/>
            <a:ln w="7938">
              <a:solidFill>
                <a:srgbClr val="000000"/>
              </a:solidFill>
              <a:round/>
              <a:headEnd/>
              <a:tailEnd/>
            </a:ln>
          </p:spPr>
          <p:txBody>
            <a:bodyPr/>
            <a:lstStyle/>
            <a:p>
              <a:endParaRPr lang="en-US"/>
            </a:p>
          </p:txBody>
        </p:sp>
        <p:sp>
          <p:nvSpPr>
            <p:cNvPr id="6534" name="Line 1423"/>
            <p:cNvSpPr>
              <a:spLocks noChangeShapeType="1"/>
            </p:cNvSpPr>
            <p:nvPr/>
          </p:nvSpPr>
          <p:spPr bwMode="auto">
            <a:xfrm flipV="1">
              <a:off x="915" y="2330"/>
              <a:ext cx="25" cy="7"/>
            </a:xfrm>
            <a:prstGeom prst="line">
              <a:avLst/>
            </a:prstGeom>
            <a:noFill/>
            <a:ln w="7938">
              <a:solidFill>
                <a:srgbClr val="000000"/>
              </a:solidFill>
              <a:round/>
              <a:headEnd/>
              <a:tailEnd/>
            </a:ln>
          </p:spPr>
          <p:txBody>
            <a:bodyPr/>
            <a:lstStyle/>
            <a:p>
              <a:endParaRPr lang="en-US"/>
            </a:p>
          </p:txBody>
        </p:sp>
        <p:sp>
          <p:nvSpPr>
            <p:cNvPr id="6535" name="Line 1424"/>
            <p:cNvSpPr>
              <a:spLocks noChangeShapeType="1"/>
            </p:cNvSpPr>
            <p:nvPr/>
          </p:nvSpPr>
          <p:spPr bwMode="auto">
            <a:xfrm flipV="1">
              <a:off x="940" y="2325"/>
              <a:ext cx="26" cy="5"/>
            </a:xfrm>
            <a:prstGeom prst="line">
              <a:avLst/>
            </a:prstGeom>
            <a:noFill/>
            <a:ln w="7938">
              <a:solidFill>
                <a:srgbClr val="000000"/>
              </a:solidFill>
              <a:round/>
              <a:headEnd/>
              <a:tailEnd/>
            </a:ln>
          </p:spPr>
          <p:txBody>
            <a:bodyPr/>
            <a:lstStyle/>
            <a:p>
              <a:endParaRPr lang="en-US"/>
            </a:p>
          </p:txBody>
        </p:sp>
        <p:sp>
          <p:nvSpPr>
            <p:cNvPr id="6536" name="Line 1425"/>
            <p:cNvSpPr>
              <a:spLocks noChangeShapeType="1"/>
            </p:cNvSpPr>
            <p:nvPr/>
          </p:nvSpPr>
          <p:spPr bwMode="auto">
            <a:xfrm flipV="1">
              <a:off x="966" y="2322"/>
              <a:ext cx="25" cy="3"/>
            </a:xfrm>
            <a:prstGeom prst="line">
              <a:avLst/>
            </a:prstGeom>
            <a:noFill/>
            <a:ln w="7938">
              <a:solidFill>
                <a:srgbClr val="000000"/>
              </a:solidFill>
              <a:round/>
              <a:headEnd/>
              <a:tailEnd/>
            </a:ln>
          </p:spPr>
          <p:txBody>
            <a:bodyPr/>
            <a:lstStyle/>
            <a:p>
              <a:endParaRPr lang="en-US"/>
            </a:p>
          </p:txBody>
        </p:sp>
        <p:sp>
          <p:nvSpPr>
            <p:cNvPr id="6537" name="Line 1426"/>
            <p:cNvSpPr>
              <a:spLocks noChangeShapeType="1"/>
            </p:cNvSpPr>
            <p:nvPr/>
          </p:nvSpPr>
          <p:spPr bwMode="auto">
            <a:xfrm flipV="1">
              <a:off x="991" y="2315"/>
              <a:ext cx="46" cy="7"/>
            </a:xfrm>
            <a:prstGeom prst="line">
              <a:avLst/>
            </a:prstGeom>
            <a:noFill/>
            <a:ln w="7938">
              <a:solidFill>
                <a:srgbClr val="000000"/>
              </a:solidFill>
              <a:round/>
              <a:headEnd/>
              <a:tailEnd/>
            </a:ln>
          </p:spPr>
          <p:txBody>
            <a:bodyPr/>
            <a:lstStyle/>
            <a:p>
              <a:endParaRPr lang="en-US"/>
            </a:p>
          </p:txBody>
        </p:sp>
        <p:sp>
          <p:nvSpPr>
            <p:cNvPr id="6538" name="Line 1427"/>
            <p:cNvSpPr>
              <a:spLocks noChangeShapeType="1"/>
            </p:cNvSpPr>
            <p:nvPr/>
          </p:nvSpPr>
          <p:spPr bwMode="auto">
            <a:xfrm flipV="1">
              <a:off x="1037" y="2308"/>
              <a:ext cx="49" cy="7"/>
            </a:xfrm>
            <a:prstGeom prst="line">
              <a:avLst/>
            </a:prstGeom>
            <a:noFill/>
            <a:ln w="7938">
              <a:solidFill>
                <a:srgbClr val="000000"/>
              </a:solidFill>
              <a:round/>
              <a:headEnd/>
              <a:tailEnd/>
            </a:ln>
          </p:spPr>
          <p:txBody>
            <a:bodyPr/>
            <a:lstStyle/>
            <a:p>
              <a:endParaRPr lang="en-US"/>
            </a:p>
          </p:txBody>
        </p:sp>
        <p:sp>
          <p:nvSpPr>
            <p:cNvPr id="6539" name="Line 1428"/>
            <p:cNvSpPr>
              <a:spLocks noChangeShapeType="1"/>
            </p:cNvSpPr>
            <p:nvPr/>
          </p:nvSpPr>
          <p:spPr bwMode="auto">
            <a:xfrm flipV="1">
              <a:off x="1086" y="2303"/>
              <a:ext cx="49" cy="5"/>
            </a:xfrm>
            <a:prstGeom prst="line">
              <a:avLst/>
            </a:prstGeom>
            <a:noFill/>
            <a:ln w="7938">
              <a:solidFill>
                <a:srgbClr val="000000"/>
              </a:solidFill>
              <a:round/>
              <a:headEnd/>
              <a:tailEnd/>
            </a:ln>
          </p:spPr>
          <p:txBody>
            <a:bodyPr/>
            <a:lstStyle/>
            <a:p>
              <a:endParaRPr lang="en-US"/>
            </a:p>
          </p:txBody>
        </p:sp>
        <p:sp>
          <p:nvSpPr>
            <p:cNvPr id="6540" name="Line 1429"/>
            <p:cNvSpPr>
              <a:spLocks noChangeShapeType="1"/>
            </p:cNvSpPr>
            <p:nvPr/>
          </p:nvSpPr>
          <p:spPr bwMode="auto">
            <a:xfrm flipV="1">
              <a:off x="1135" y="2300"/>
              <a:ext cx="29" cy="3"/>
            </a:xfrm>
            <a:prstGeom prst="line">
              <a:avLst/>
            </a:prstGeom>
            <a:noFill/>
            <a:ln w="7938">
              <a:solidFill>
                <a:srgbClr val="000000"/>
              </a:solidFill>
              <a:round/>
              <a:headEnd/>
              <a:tailEnd/>
            </a:ln>
          </p:spPr>
          <p:txBody>
            <a:bodyPr/>
            <a:lstStyle/>
            <a:p>
              <a:endParaRPr lang="en-US"/>
            </a:p>
          </p:txBody>
        </p:sp>
        <p:sp>
          <p:nvSpPr>
            <p:cNvPr id="6541" name="Line 1430"/>
            <p:cNvSpPr>
              <a:spLocks noChangeShapeType="1"/>
            </p:cNvSpPr>
            <p:nvPr/>
          </p:nvSpPr>
          <p:spPr bwMode="auto">
            <a:xfrm flipV="1">
              <a:off x="1164" y="2298"/>
              <a:ext cx="62" cy="2"/>
            </a:xfrm>
            <a:prstGeom prst="line">
              <a:avLst/>
            </a:prstGeom>
            <a:noFill/>
            <a:ln w="7938">
              <a:solidFill>
                <a:srgbClr val="000000"/>
              </a:solidFill>
              <a:round/>
              <a:headEnd/>
              <a:tailEnd/>
            </a:ln>
          </p:spPr>
          <p:txBody>
            <a:bodyPr/>
            <a:lstStyle/>
            <a:p>
              <a:endParaRPr lang="en-US"/>
            </a:p>
          </p:txBody>
        </p:sp>
        <p:sp>
          <p:nvSpPr>
            <p:cNvPr id="6542" name="Line 1431"/>
            <p:cNvSpPr>
              <a:spLocks noChangeShapeType="1"/>
            </p:cNvSpPr>
            <p:nvPr/>
          </p:nvSpPr>
          <p:spPr bwMode="auto">
            <a:xfrm flipV="1">
              <a:off x="1226" y="2297"/>
              <a:ext cx="28" cy="1"/>
            </a:xfrm>
            <a:prstGeom prst="line">
              <a:avLst/>
            </a:prstGeom>
            <a:noFill/>
            <a:ln w="7938">
              <a:solidFill>
                <a:srgbClr val="000000"/>
              </a:solidFill>
              <a:round/>
              <a:headEnd/>
              <a:tailEnd/>
            </a:ln>
          </p:spPr>
          <p:txBody>
            <a:bodyPr/>
            <a:lstStyle/>
            <a:p>
              <a:endParaRPr lang="en-US"/>
            </a:p>
          </p:txBody>
        </p:sp>
        <p:sp>
          <p:nvSpPr>
            <p:cNvPr id="6543" name="Line 1432"/>
            <p:cNvSpPr>
              <a:spLocks noChangeShapeType="1"/>
            </p:cNvSpPr>
            <p:nvPr/>
          </p:nvSpPr>
          <p:spPr bwMode="auto">
            <a:xfrm flipV="1">
              <a:off x="1254" y="2264"/>
              <a:ext cx="7" cy="33"/>
            </a:xfrm>
            <a:prstGeom prst="line">
              <a:avLst/>
            </a:prstGeom>
            <a:noFill/>
            <a:ln w="7938">
              <a:solidFill>
                <a:srgbClr val="000000"/>
              </a:solidFill>
              <a:round/>
              <a:headEnd/>
              <a:tailEnd/>
            </a:ln>
          </p:spPr>
          <p:txBody>
            <a:bodyPr/>
            <a:lstStyle/>
            <a:p>
              <a:endParaRPr lang="en-US"/>
            </a:p>
          </p:txBody>
        </p:sp>
        <p:sp>
          <p:nvSpPr>
            <p:cNvPr id="6544" name="Line 1433"/>
            <p:cNvSpPr>
              <a:spLocks noChangeShapeType="1"/>
            </p:cNvSpPr>
            <p:nvPr/>
          </p:nvSpPr>
          <p:spPr bwMode="auto">
            <a:xfrm flipV="1">
              <a:off x="1261" y="2248"/>
              <a:ext cx="5" cy="16"/>
            </a:xfrm>
            <a:prstGeom prst="line">
              <a:avLst/>
            </a:prstGeom>
            <a:noFill/>
            <a:ln w="7938">
              <a:solidFill>
                <a:srgbClr val="000000"/>
              </a:solidFill>
              <a:round/>
              <a:headEnd/>
              <a:tailEnd/>
            </a:ln>
          </p:spPr>
          <p:txBody>
            <a:bodyPr/>
            <a:lstStyle/>
            <a:p>
              <a:endParaRPr lang="en-US"/>
            </a:p>
          </p:txBody>
        </p:sp>
        <p:sp>
          <p:nvSpPr>
            <p:cNvPr id="6545" name="Line 1434"/>
            <p:cNvSpPr>
              <a:spLocks noChangeShapeType="1"/>
            </p:cNvSpPr>
            <p:nvPr/>
          </p:nvSpPr>
          <p:spPr bwMode="auto">
            <a:xfrm flipV="1">
              <a:off x="1266" y="2233"/>
              <a:ext cx="8" cy="15"/>
            </a:xfrm>
            <a:prstGeom prst="line">
              <a:avLst/>
            </a:prstGeom>
            <a:noFill/>
            <a:ln w="7938">
              <a:solidFill>
                <a:srgbClr val="000000"/>
              </a:solidFill>
              <a:round/>
              <a:headEnd/>
              <a:tailEnd/>
            </a:ln>
          </p:spPr>
          <p:txBody>
            <a:bodyPr/>
            <a:lstStyle/>
            <a:p>
              <a:endParaRPr lang="en-US"/>
            </a:p>
          </p:txBody>
        </p:sp>
        <p:sp>
          <p:nvSpPr>
            <p:cNvPr id="6546" name="Line 1435"/>
            <p:cNvSpPr>
              <a:spLocks noChangeShapeType="1"/>
            </p:cNvSpPr>
            <p:nvPr/>
          </p:nvSpPr>
          <p:spPr bwMode="auto">
            <a:xfrm flipH="1" flipV="1">
              <a:off x="1264" y="2217"/>
              <a:ext cx="10" cy="16"/>
            </a:xfrm>
            <a:prstGeom prst="line">
              <a:avLst/>
            </a:prstGeom>
            <a:noFill/>
            <a:ln w="7938">
              <a:solidFill>
                <a:srgbClr val="000000"/>
              </a:solidFill>
              <a:round/>
              <a:headEnd/>
              <a:tailEnd/>
            </a:ln>
          </p:spPr>
          <p:txBody>
            <a:bodyPr/>
            <a:lstStyle/>
            <a:p>
              <a:endParaRPr lang="en-US"/>
            </a:p>
          </p:txBody>
        </p:sp>
        <p:sp>
          <p:nvSpPr>
            <p:cNvPr id="6547" name="Line 1436"/>
            <p:cNvSpPr>
              <a:spLocks noChangeShapeType="1"/>
            </p:cNvSpPr>
            <p:nvPr/>
          </p:nvSpPr>
          <p:spPr bwMode="auto">
            <a:xfrm flipH="1" flipV="1">
              <a:off x="1260" y="2201"/>
              <a:ext cx="4" cy="16"/>
            </a:xfrm>
            <a:prstGeom prst="line">
              <a:avLst/>
            </a:prstGeom>
            <a:noFill/>
            <a:ln w="7938">
              <a:solidFill>
                <a:srgbClr val="000000"/>
              </a:solidFill>
              <a:round/>
              <a:headEnd/>
              <a:tailEnd/>
            </a:ln>
          </p:spPr>
          <p:txBody>
            <a:bodyPr/>
            <a:lstStyle/>
            <a:p>
              <a:endParaRPr lang="en-US"/>
            </a:p>
          </p:txBody>
        </p:sp>
        <p:sp>
          <p:nvSpPr>
            <p:cNvPr id="6548" name="Line 1437"/>
            <p:cNvSpPr>
              <a:spLocks noChangeShapeType="1"/>
            </p:cNvSpPr>
            <p:nvPr/>
          </p:nvSpPr>
          <p:spPr bwMode="auto">
            <a:xfrm flipV="1">
              <a:off x="1260" y="2184"/>
              <a:ext cx="1" cy="17"/>
            </a:xfrm>
            <a:prstGeom prst="line">
              <a:avLst/>
            </a:prstGeom>
            <a:noFill/>
            <a:ln w="7938">
              <a:solidFill>
                <a:srgbClr val="000000"/>
              </a:solidFill>
              <a:round/>
              <a:headEnd/>
              <a:tailEnd/>
            </a:ln>
          </p:spPr>
          <p:txBody>
            <a:bodyPr/>
            <a:lstStyle/>
            <a:p>
              <a:endParaRPr lang="en-US"/>
            </a:p>
          </p:txBody>
        </p:sp>
        <p:sp>
          <p:nvSpPr>
            <p:cNvPr id="6549" name="Line 1438"/>
            <p:cNvSpPr>
              <a:spLocks noChangeShapeType="1"/>
            </p:cNvSpPr>
            <p:nvPr/>
          </p:nvSpPr>
          <p:spPr bwMode="auto">
            <a:xfrm flipV="1">
              <a:off x="1261" y="2166"/>
              <a:ext cx="4" cy="18"/>
            </a:xfrm>
            <a:prstGeom prst="line">
              <a:avLst/>
            </a:prstGeom>
            <a:noFill/>
            <a:ln w="7938">
              <a:solidFill>
                <a:srgbClr val="000000"/>
              </a:solidFill>
              <a:round/>
              <a:headEnd/>
              <a:tailEnd/>
            </a:ln>
          </p:spPr>
          <p:txBody>
            <a:bodyPr/>
            <a:lstStyle/>
            <a:p>
              <a:endParaRPr lang="en-US"/>
            </a:p>
          </p:txBody>
        </p:sp>
        <p:sp>
          <p:nvSpPr>
            <p:cNvPr id="6550" name="Line 1439"/>
            <p:cNvSpPr>
              <a:spLocks noChangeShapeType="1"/>
            </p:cNvSpPr>
            <p:nvPr/>
          </p:nvSpPr>
          <p:spPr bwMode="auto">
            <a:xfrm flipV="1">
              <a:off x="1265" y="2149"/>
              <a:ext cx="6" cy="17"/>
            </a:xfrm>
            <a:prstGeom prst="line">
              <a:avLst/>
            </a:prstGeom>
            <a:noFill/>
            <a:ln w="7938">
              <a:solidFill>
                <a:srgbClr val="000000"/>
              </a:solidFill>
              <a:round/>
              <a:headEnd/>
              <a:tailEnd/>
            </a:ln>
          </p:spPr>
          <p:txBody>
            <a:bodyPr/>
            <a:lstStyle/>
            <a:p>
              <a:endParaRPr lang="en-US"/>
            </a:p>
          </p:txBody>
        </p:sp>
        <p:sp>
          <p:nvSpPr>
            <p:cNvPr id="6551" name="Line 1440"/>
            <p:cNvSpPr>
              <a:spLocks noChangeShapeType="1"/>
            </p:cNvSpPr>
            <p:nvPr/>
          </p:nvSpPr>
          <p:spPr bwMode="auto">
            <a:xfrm flipV="1">
              <a:off x="1271" y="2133"/>
              <a:ext cx="6" cy="16"/>
            </a:xfrm>
            <a:prstGeom prst="line">
              <a:avLst/>
            </a:prstGeom>
            <a:noFill/>
            <a:ln w="7938">
              <a:solidFill>
                <a:srgbClr val="000000"/>
              </a:solidFill>
              <a:round/>
              <a:headEnd/>
              <a:tailEnd/>
            </a:ln>
          </p:spPr>
          <p:txBody>
            <a:bodyPr/>
            <a:lstStyle/>
            <a:p>
              <a:endParaRPr lang="en-US"/>
            </a:p>
          </p:txBody>
        </p:sp>
        <p:sp>
          <p:nvSpPr>
            <p:cNvPr id="6552" name="Line 1441"/>
            <p:cNvSpPr>
              <a:spLocks noChangeShapeType="1"/>
            </p:cNvSpPr>
            <p:nvPr/>
          </p:nvSpPr>
          <p:spPr bwMode="auto">
            <a:xfrm flipV="1">
              <a:off x="1277" y="2114"/>
              <a:ext cx="12" cy="19"/>
            </a:xfrm>
            <a:prstGeom prst="line">
              <a:avLst/>
            </a:prstGeom>
            <a:noFill/>
            <a:ln w="7938">
              <a:solidFill>
                <a:srgbClr val="000000"/>
              </a:solidFill>
              <a:round/>
              <a:headEnd/>
              <a:tailEnd/>
            </a:ln>
          </p:spPr>
          <p:txBody>
            <a:bodyPr/>
            <a:lstStyle/>
            <a:p>
              <a:endParaRPr lang="en-US"/>
            </a:p>
          </p:txBody>
        </p:sp>
        <p:sp>
          <p:nvSpPr>
            <p:cNvPr id="6553" name="Line 1442"/>
            <p:cNvSpPr>
              <a:spLocks noChangeShapeType="1"/>
            </p:cNvSpPr>
            <p:nvPr/>
          </p:nvSpPr>
          <p:spPr bwMode="auto">
            <a:xfrm flipV="1">
              <a:off x="1289" y="2099"/>
              <a:ext cx="15" cy="15"/>
            </a:xfrm>
            <a:prstGeom prst="line">
              <a:avLst/>
            </a:prstGeom>
            <a:noFill/>
            <a:ln w="7938">
              <a:solidFill>
                <a:srgbClr val="000000"/>
              </a:solidFill>
              <a:round/>
              <a:headEnd/>
              <a:tailEnd/>
            </a:ln>
          </p:spPr>
          <p:txBody>
            <a:bodyPr/>
            <a:lstStyle/>
            <a:p>
              <a:endParaRPr lang="en-US"/>
            </a:p>
          </p:txBody>
        </p:sp>
        <p:sp>
          <p:nvSpPr>
            <p:cNvPr id="6554" name="Line 1443"/>
            <p:cNvSpPr>
              <a:spLocks noChangeShapeType="1"/>
            </p:cNvSpPr>
            <p:nvPr/>
          </p:nvSpPr>
          <p:spPr bwMode="auto">
            <a:xfrm flipV="1">
              <a:off x="1304" y="2088"/>
              <a:ext cx="17" cy="11"/>
            </a:xfrm>
            <a:prstGeom prst="line">
              <a:avLst/>
            </a:prstGeom>
            <a:noFill/>
            <a:ln w="7938">
              <a:solidFill>
                <a:srgbClr val="000000"/>
              </a:solidFill>
              <a:round/>
              <a:headEnd/>
              <a:tailEnd/>
            </a:ln>
          </p:spPr>
          <p:txBody>
            <a:bodyPr/>
            <a:lstStyle/>
            <a:p>
              <a:endParaRPr lang="en-US"/>
            </a:p>
          </p:txBody>
        </p:sp>
        <p:sp>
          <p:nvSpPr>
            <p:cNvPr id="6555" name="Line 1444"/>
            <p:cNvSpPr>
              <a:spLocks noChangeShapeType="1"/>
            </p:cNvSpPr>
            <p:nvPr/>
          </p:nvSpPr>
          <p:spPr bwMode="auto">
            <a:xfrm flipV="1">
              <a:off x="1321" y="2079"/>
              <a:ext cx="20" cy="9"/>
            </a:xfrm>
            <a:prstGeom prst="line">
              <a:avLst/>
            </a:prstGeom>
            <a:noFill/>
            <a:ln w="7938">
              <a:solidFill>
                <a:srgbClr val="000000"/>
              </a:solidFill>
              <a:round/>
              <a:headEnd/>
              <a:tailEnd/>
            </a:ln>
          </p:spPr>
          <p:txBody>
            <a:bodyPr/>
            <a:lstStyle/>
            <a:p>
              <a:endParaRPr lang="en-US"/>
            </a:p>
          </p:txBody>
        </p:sp>
        <p:sp>
          <p:nvSpPr>
            <p:cNvPr id="6556" name="Line 1445"/>
            <p:cNvSpPr>
              <a:spLocks noChangeShapeType="1"/>
            </p:cNvSpPr>
            <p:nvPr/>
          </p:nvSpPr>
          <p:spPr bwMode="auto">
            <a:xfrm>
              <a:off x="1341" y="2079"/>
              <a:ext cx="14" cy="6"/>
            </a:xfrm>
            <a:prstGeom prst="line">
              <a:avLst/>
            </a:prstGeom>
            <a:noFill/>
            <a:ln w="7938">
              <a:solidFill>
                <a:srgbClr val="000000"/>
              </a:solidFill>
              <a:round/>
              <a:headEnd/>
              <a:tailEnd/>
            </a:ln>
          </p:spPr>
          <p:txBody>
            <a:bodyPr/>
            <a:lstStyle/>
            <a:p>
              <a:endParaRPr lang="en-US"/>
            </a:p>
          </p:txBody>
        </p:sp>
        <p:sp>
          <p:nvSpPr>
            <p:cNvPr id="6557" name="Line 1446"/>
            <p:cNvSpPr>
              <a:spLocks noChangeShapeType="1"/>
            </p:cNvSpPr>
            <p:nvPr/>
          </p:nvSpPr>
          <p:spPr bwMode="auto">
            <a:xfrm>
              <a:off x="1355" y="2085"/>
              <a:ext cx="14" cy="8"/>
            </a:xfrm>
            <a:prstGeom prst="line">
              <a:avLst/>
            </a:prstGeom>
            <a:noFill/>
            <a:ln w="7938">
              <a:solidFill>
                <a:srgbClr val="000000"/>
              </a:solidFill>
              <a:round/>
              <a:headEnd/>
              <a:tailEnd/>
            </a:ln>
          </p:spPr>
          <p:txBody>
            <a:bodyPr/>
            <a:lstStyle/>
            <a:p>
              <a:endParaRPr lang="en-US"/>
            </a:p>
          </p:txBody>
        </p:sp>
        <p:sp>
          <p:nvSpPr>
            <p:cNvPr id="6558" name="Line 1447"/>
            <p:cNvSpPr>
              <a:spLocks noChangeShapeType="1"/>
            </p:cNvSpPr>
            <p:nvPr/>
          </p:nvSpPr>
          <p:spPr bwMode="auto">
            <a:xfrm>
              <a:off x="1369" y="2093"/>
              <a:ext cx="12" cy="10"/>
            </a:xfrm>
            <a:prstGeom prst="line">
              <a:avLst/>
            </a:prstGeom>
            <a:noFill/>
            <a:ln w="7938">
              <a:solidFill>
                <a:srgbClr val="000000"/>
              </a:solidFill>
              <a:round/>
              <a:headEnd/>
              <a:tailEnd/>
            </a:ln>
          </p:spPr>
          <p:txBody>
            <a:bodyPr/>
            <a:lstStyle/>
            <a:p>
              <a:endParaRPr lang="en-US"/>
            </a:p>
          </p:txBody>
        </p:sp>
        <p:sp>
          <p:nvSpPr>
            <p:cNvPr id="6559" name="Line 1448"/>
            <p:cNvSpPr>
              <a:spLocks noChangeShapeType="1"/>
            </p:cNvSpPr>
            <p:nvPr/>
          </p:nvSpPr>
          <p:spPr bwMode="auto">
            <a:xfrm flipV="1">
              <a:off x="1381" y="2091"/>
              <a:ext cx="10" cy="12"/>
            </a:xfrm>
            <a:prstGeom prst="line">
              <a:avLst/>
            </a:prstGeom>
            <a:noFill/>
            <a:ln w="7938">
              <a:solidFill>
                <a:srgbClr val="000000"/>
              </a:solidFill>
              <a:round/>
              <a:headEnd/>
              <a:tailEnd/>
            </a:ln>
          </p:spPr>
          <p:txBody>
            <a:bodyPr/>
            <a:lstStyle/>
            <a:p>
              <a:endParaRPr lang="en-US"/>
            </a:p>
          </p:txBody>
        </p:sp>
        <p:sp>
          <p:nvSpPr>
            <p:cNvPr id="6560" name="Line 1449"/>
            <p:cNvSpPr>
              <a:spLocks noChangeShapeType="1"/>
            </p:cNvSpPr>
            <p:nvPr/>
          </p:nvSpPr>
          <p:spPr bwMode="auto">
            <a:xfrm flipV="1">
              <a:off x="1391" y="2082"/>
              <a:ext cx="14" cy="9"/>
            </a:xfrm>
            <a:prstGeom prst="line">
              <a:avLst/>
            </a:prstGeom>
            <a:noFill/>
            <a:ln w="7938">
              <a:solidFill>
                <a:srgbClr val="000000"/>
              </a:solidFill>
              <a:round/>
              <a:headEnd/>
              <a:tailEnd/>
            </a:ln>
          </p:spPr>
          <p:txBody>
            <a:bodyPr/>
            <a:lstStyle/>
            <a:p>
              <a:endParaRPr lang="en-US"/>
            </a:p>
          </p:txBody>
        </p:sp>
        <p:sp>
          <p:nvSpPr>
            <p:cNvPr id="6561" name="Line 1450"/>
            <p:cNvSpPr>
              <a:spLocks noChangeShapeType="1"/>
            </p:cNvSpPr>
            <p:nvPr/>
          </p:nvSpPr>
          <p:spPr bwMode="auto">
            <a:xfrm flipV="1">
              <a:off x="1405" y="2077"/>
              <a:ext cx="15" cy="5"/>
            </a:xfrm>
            <a:prstGeom prst="line">
              <a:avLst/>
            </a:prstGeom>
            <a:noFill/>
            <a:ln w="7938">
              <a:solidFill>
                <a:srgbClr val="000000"/>
              </a:solidFill>
              <a:round/>
              <a:headEnd/>
              <a:tailEnd/>
            </a:ln>
          </p:spPr>
          <p:txBody>
            <a:bodyPr/>
            <a:lstStyle/>
            <a:p>
              <a:endParaRPr lang="en-US"/>
            </a:p>
          </p:txBody>
        </p:sp>
        <p:sp>
          <p:nvSpPr>
            <p:cNvPr id="6562" name="Line 1451"/>
            <p:cNvSpPr>
              <a:spLocks noChangeShapeType="1"/>
            </p:cNvSpPr>
            <p:nvPr/>
          </p:nvSpPr>
          <p:spPr bwMode="auto">
            <a:xfrm>
              <a:off x="1420" y="2077"/>
              <a:ext cx="21" cy="8"/>
            </a:xfrm>
            <a:prstGeom prst="line">
              <a:avLst/>
            </a:prstGeom>
            <a:noFill/>
            <a:ln w="7938">
              <a:solidFill>
                <a:srgbClr val="000000"/>
              </a:solidFill>
              <a:round/>
              <a:headEnd/>
              <a:tailEnd/>
            </a:ln>
          </p:spPr>
          <p:txBody>
            <a:bodyPr/>
            <a:lstStyle/>
            <a:p>
              <a:endParaRPr lang="en-US"/>
            </a:p>
          </p:txBody>
        </p:sp>
        <p:sp>
          <p:nvSpPr>
            <p:cNvPr id="6563" name="Line 1452"/>
            <p:cNvSpPr>
              <a:spLocks noChangeShapeType="1"/>
            </p:cNvSpPr>
            <p:nvPr/>
          </p:nvSpPr>
          <p:spPr bwMode="auto">
            <a:xfrm>
              <a:off x="1441" y="2085"/>
              <a:ext cx="23" cy="12"/>
            </a:xfrm>
            <a:prstGeom prst="line">
              <a:avLst/>
            </a:prstGeom>
            <a:noFill/>
            <a:ln w="7938">
              <a:solidFill>
                <a:srgbClr val="000000"/>
              </a:solidFill>
              <a:round/>
              <a:headEnd/>
              <a:tailEnd/>
            </a:ln>
          </p:spPr>
          <p:txBody>
            <a:bodyPr/>
            <a:lstStyle/>
            <a:p>
              <a:endParaRPr lang="en-US"/>
            </a:p>
          </p:txBody>
        </p:sp>
        <p:sp>
          <p:nvSpPr>
            <p:cNvPr id="6564" name="Line 1453"/>
            <p:cNvSpPr>
              <a:spLocks noChangeShapeType="1"/>
            </p:cNvSpPr>
            <p:nvPr/>
          </p:nvSpPr>
          <p:spPr bwMode="auto">
            <a:xfrm>
              <a:off x="1464" y="2097"/>
              <a:ext cx="19" cy="15"/>
            </a:xfrm>
            <a:prstGeom prst="line">
              <a:avLst/>
            </a:prstGeom>
            <a:noFill/>
            <a:ln w="7938">
              <a:solidFill>
                <a:srgbClr val="000000"/>
              </a:solidFill>
              <a:round/>
              <a:headEnd/>
              <a:tailEnd/>
            </a:ln>
          </p:spPr>
          <p:txBody>
            <a:bodyPr/>
            <a:lstStyle/>
            <a:p>
              <a:endParaRPr lang="en-US"/>
            </a:p>
          </p:txBody>
        </p:sp>
        <p:sp>
          <p:nvSpPr>
            <p:cNvPr id="6565" name="Line 1454"/>
            <p:cNvSpPr>
              <a:spLocks noChangeShapeType="1"/>
            </p:cNvSpPr>
            <p:nvPr/>
          </p:nvSpPr>
          <p:spPr bwMode="auto">
            <a:xfrm>
              <a:off x="1483" y="2112"/>
              <a:ext cx="13" cy="15"/>
            </a:xfrm>
            <a:prstGeom prst="line">
              <a:avLst/>
            </a:prstGeom>
            <a:noFill/>
            <a:ln w="7938">
              <a:solidFill>
                <a:srgbClr val="000000"/>
              </a:solidFill>
              <a:round/>
              <a:headEnd/>
              <a:tailEnd/>
            </a:ln>
          </p:spPr>
          <p:txBody>
            <a:bodyPr/>
            <a:lstStyle/>
            <a:p>
              <a:endParaRPr lang="en-US"/>
            </a:p>
          </p:txBody>
        </p:sp>
        <p:sp>
          <p:nvSpPr>
            <p:cNvPr id="6566" name="Freeform 1455"/>
            <p:cNvSpPr>
              <a:spLocks/>
            </p:cNvSpPr>
            <p:nvPr/>
          </p:nvSpPr>
          <p:spPr bwMode="auto">
            <a:xfrm>
              <a:off x="3526" y="2092"/>
              <a:ext cx="663" cy="655"/>
            </a:xfrm>
            <a:custGeom>
              <a:avLst/>
              <a:gdLst>
                <a:gd name="T0" fmla="*/ 654 w 663"/>
                <a:gd name="T1" fmla="*/ 1 h 655"/>
                <a:gd name="T2" fmla="*/ 661 w 663"/>
                <a:gd name="T3" fmla="*/ 4 h 655"/>
                <a:gd name="T4" fmla="*/ 663 w 663"/>
                <a:gd name="T5" fmla="*/ 11 h 655"/>
                <a:gd name="T6" fmla="*/ 637 w 663"/>
                <a:gd name="T7" fmla="*/ 64 h 655"/>
                <a:gd name="T8" fmla="*/ 621 w 663"/>
                <a:gd name="T9" fmla="*/ 120 h 655"/>
                <a:gd name="T10" fmla="*/ 607 w 663"/>
                <a:gd name="T11" fmla="*/ 192 h 655"/>
                <a:gd name="T12" fmla="*/ 586 w 663"/>
                <a:gd name="T13" fmla="*/ 316 h 655"/>
                <a:gd name="T14" fmla="*/ 568 w 663"/>
                <a:gd name="T15" fmla="*/ 480 h 655"/>
                <a:gd name="T16" fmla="*/ 563 w 663"/>
                <a:gd name="T17" fmla="*/ 652 h 655"/>
                <a:gd name="T18" fmla="*/ 552 w 663"/>
                <a:gd name="T19" fmla="*/ 650 h 655"/>
                <a:gd name="T20" fmla="*/ 547 w 663"/>
                <a:gd name="T21" fmla="*/ 596 h 655"/>
                <a:gd name="T22" fmla="*/ 551 w 663"/>
                <a:gd name="T23" fmla="*/ 474 h 655"/>
                <a:gd name="T24" fmla="*/ 557 w 663"/>
                <a:gd name="T25" fmla="*/ 415 h 655"/>
                <a:gd name="T26" fmla="*/ 559 w 663"/>
                <a:gd name="T27" fmla="*/ 383 h 655"/>
                <a:gd name="T28" fmla="*/ 567 w 663"/>
                <a:gd name="T29" fmla="*/ 340 h 655"/>
                <a:gd name="T30" fmla="*/ 574 w 663"/>
                <a:gd name="T31" fmla="*/ 277 h 655"/>
                <a:gd name="T32" fmla="*/ 588 w 663"/>
                <a:gd name="T33" fmla="*/ 194 h 655"/>
                <a:gd name="T34" fmla="*/ 603 w 663"/>
                <a:gd name="T35" fmla="*/ 119 h 655"/>
                <a:gd name="T36" fmla="*/ 609 w 663"/>
                <a:gd name="T37" fmla="*/ 92 h 655"/>
                <a:gd name="T38" fmla="*/ 604 w 663"/>
                <a:gd name="T39" fmla="*/ 82 h 655"/>
                <a:gd name="T40" fmla="*/ 543 w 663"/>
                <a:gd name="T41" fmla="*/ 83 h 655"/>
                <a:gd name="T42" fmla="*/ 435 w 663"/>
                <a:gd name="T43" fmla="*/ 95 h 655"/>
                <a:gd name="T44" fmla="*/ 236 w 663"/>
                <a:gd name="T45" fmla="*/ 138 h 655"/>
                <a:gd name="T46" fmla="*/ 196 w 663"/>
                <a:gd name="T47" fmla="*/ 152 h 655"/>
                <a:gd name="T48" fmla="*/ 91 w 663"/>
                <a:gd name="T49" fmla="*/ 201 h 655"/>
                <a:gd name="T50" fmla="*/ 75 w 663"/>
                <a:gd name="T51" fmla="*/ 214 h 655"/>
                <a:gd name="T52" fmla="*/ 61 w 663"/>
                <a:gd name="T53" fmla="*/ 216 h 655"/>
                <a:gd name="T54" fmla="*/ 47 w 663"/>
                <a:gd name="T55" fmla="*/ 219 h 655"/>
                <a:gd name="T56" fmla="*/ 41 w 663"/>
                <a:gd name="T57" fmla="*/ 211 h 655"/>
                <a:gd name="T58" fmla="*/ 35 w 663"/>
                <a:gd name="T59" fmla="*/ 212 h 655"/>
                <a:gd name="T60" fmla="*/ 27 w 663"/>
                <a:gd name="T61" fmla="*/ 216 h 655"/>
                <a:gd name="T62" fmla="*/ 7 w 663"/>
                <a:gd name="T63" fmla="*/ 213 h 655"/>
                <a:gd name="T64" fmla="*/ 4 w 663"/>
                <a:gd name="T65" fmla="*/ 204 h 655"/>
                <a:gd name="T66" fmla="*/ 7 w 663"/>
                <a:gd name="T67" fmla="*/ 196 h 655"/>
                <a:gd name="T68" fmla="*/ 63 w 663"/>
                <a:gd name="T69" fmla="*/ 169 h 655"/>
                <a:gd name="T70" fmla="*/ 66 w 663"/>
                <a:gd name="T71" fmla="*/ 160 h 655"/>
                <a:gd name="T72" fmla="*/ 59 w 663"/>
                <a:gd name="T73" fmla="*/ 149 h 655"/>
                <a:gd name="T74" fmla="*/ 64 w 663"/>
                <a:gd name="T75" fmla="*/ 142 h 655"/>
                <a:gd name="T76" fmla="*/ 101 w 663"/>
                <a:gd name="T77" fmla="*/ 152 h 655"/>
                <a:gd name="T78" fmla="*/ 99 w 663"/>
                <a:gd name="T79" fmla="*/ 131 h 655"/>
                <a:gd name="T80" fmla="*/ 118 w 663"/>
                <a:gd name="T81" fmla="*/ 132 h 655"/>
                <a:gd name="T82" fmla="*/ 144 w 663"/>
                <a:gd name="T83" fmla="*/ 135 h 655"/>
                <a:gd name="T84" fmla="*/ 143 w 663"/>
                <a:gd name="T85" fmla="*/ 123 h 655"/>
                <a:gd name="T86" fmla="*/ 163 w 663"/>
                <a:gd name="T87" fmla="*/ 120 h 655"/>
                <a:gd name="T88" fmla="*/ 189 w 663"/>
                <a:gd name="T89" fmla="*/ 120 h 655"/>
                <a:gd name="T90" fmla="*/ 188 w 663"/>
                <a:gd name="T91" fmla="*/ 107 h 655"/>
                <a:gd name="T92" fmla="*/ 224 w 663"/>
                <a:gd name="T93" fmla="*/ 115 h 655"/>
                <a:gd name="T94" fmla="*/ 302 w 663"/>
                <a:gd name="T95" fmla="*/ 100 h 655"/>
                <a:gd name="T96" fmla="*/ 472 w 663"/>
                <a:gd name="T97" fmla="*/ 72 h 655"/>
                <a:gd name="T98" fmla="*/ 525 w 663"/>
                <a:gd name="T99" fmla="*/ 68 h 655"/>
                <a:gd name="T100" fmla="*/ 543 w 663"/>
                <a:gd name="T101" fmla="*/ 51 h 655"/>
                <a:gd name="T102" fmla="*/ 564 w 663"/>
                <a:gd name="T103" fmla="*/ 61 h 655"/>
                <a:gd name="T104" fmla="*/ 576 w 663"/>
                <a:gd name="T105" fmla="*/ 51 h 655"/>
                <a:gd name="T106" fmla="*/ 562 w 663"/>
                <a:gd name="T107" fmla="*/ 24 h 655"/>
                <a:gd name="T108" fmla="*/ 611 w 663"/>
                <a:gd name="T109" fmla="*/ 48 h 655"/>
                <a:gd name="T110" fmla="*/ 612 w 663"/>
                <a:gd name="T111" fmla="*/ 28 h 655"/>
                <a:gd name="T112" fmla="*/ 643 w 663"/>
                <a:gd name="T113" fmla="*/ 4 h 6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3"/>
                <a:gd name="T172" fmla="*/ 0 h 655"/>
                <a:gd name="T173" fmla="*/ 663 w 663"/>
                <a:gd name="T174" fmla="*/ 655 h 6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3" h="655">
                  <a:moveTo>
                    <a:pt x="651" y="0"/>
                  </a:moveTo>
                  <a:lnTo>
                    <a:pt x="652" y="1"/>
                  </a:lnTo>
                  <a:lnTo>
                    <a:pt x="654" y="1"/>
                  </a:lnTo>
                  <a:lnTo>
                    <a:pt x="656" y="2"/>
                  </a:lnTo>
                  <a:lnTo>
                    <a:pt x="658" y="2"/>
                  </a:lnTo>
                  <a:lnTo>
                    <a:pt x="661" y="4"/>
                  </a:lnTo>
                  <a:lnTo>
                    <a:pt x="662" y="4"/>
                  </a:lnTo>
                  <a:lnTo>
                    <a:pt x="663" y="6"/>
                  </a:lnTo>
                  <a:lnTo>
                    <a:pt x="663" y="11"/>
                  </a:lnTo>
                  <a:lnTo>
                    <a:pt x="651" y="28"/>
                  </a:lnTo>
                  <a:lnTo>
                    <a:pt x="642" y="45"/>
                  </a:lnTo>
                  <a:lnTo>
                    <a:pt x="637" y="64"/>
                  </a:lnTo>
                  <a:lnTo>
                    <a:pt x="633" y="82"/>
                  </a:lnTo>
                  <a:lnTo>
                    <a:pt x="628" y="102"/>
                  </a:lnTo>
                  <a:lnTo>
                    <a:pt x="621" y="120"/>
                  </a:lnTo>
                  <a:lnTo>
                    <a:pt x="618" y="146"/>
                  </a:lnTo>
                  <a:lnTo>
                    <a:pt x="612" y="169"/>
                  </a:lnTo>
                  <a:lnTo>
                    <a:pt x="607" y="192"/>
                  </a:lnTo>
                  <a:lnTo>
                    <a:pt x="603" y="218"/>
                  </a:lnTo>
                  <a:lnTo>
                    <a:pt x="593" y="267"/>
                  </a:lnTo>
                  <a:lnTo>
                    <a:pt x="586" y="316"/>
                  </a:lnTo>
                  <a:lnTo>
                    <a:pt x="579" y="366"/>
                  </a:lnTo>
                  <a:lnTo>
                    <a:pt x="573" y="422"/>
                  </a:lnTo>
                  <a:lnTo>
                    <a:pt x="568" y="480"/>
                  </a:lnTo>
                  <a:lnTo>
                    <a:pt x="563" y="539"/>
                  </a:lnTo>
                  <a:lnTo>
                    <a:pt x="562" y="597"/>
                  </a:lnTo>
                  <a:lnTo>
                    <a:pt x="563" y="652"/>
                  </a:lnTo>
                  <a:lnTo>
                    <a:pt x="561" y="655"/>
                  </a:lnTo>
                  <a:lnTo>
                    <a:pt x="557" y="655"/>
                  </a:lnTo>
                  <a:lnTo>
                    <a:pt x="552" y="650"/>
                  </a:lnTo>
                  <a:lnTo>
                    <a:pt x="549" y="649"/>
                  </a:lnTo>
                  <a:lnTo>
                    <a:pt x="548" y="648"/>
                  </a:lnTo>
                  <a:lnTo>
                    <a:pt x="547" y="596"/>
                  </a:lnTo>
                  <a:lnTo>
                    <a:pt x="547" y="495"/>
                  </a:lnTo>
                  <a:lnTo>
                    <a:pt x="548" y="496"/>
                  </a:lnTo>
                  <a:lnTo>
                    <a:pt x="551" y="474"/>
                  </a:lnTo>
                  <a:lnTo>
                    <a:pt x="552" y="453"/>
                  </a:lnTo>
                  <a:lnTo>
                    <a:pt x="553" y="434"/>
                  </a:lnTo>
                  <a:lnTo>
                    <a:pt x="557" y="415"/>
                  </a:lnTo>
                  <a:lnTo>
                    <a:pt x="557" y="410"/>
                  </a:lnTo>
                  <a:lnTo>
                    <a:pt x="559" y="396"/>
                  </a:lnTo>
                  <a:lnTo>
                    <a:pt x="559" y="383"/>
                  </a:lnTo>
                  <a:lnTo>
                    <a:pt x="562" y="369"/>
                  </a:lnTo>
                  <a:lnTo>
                    <a:pt x="566" y="354"/>
                  </a:lnTo>
                  <a:lnTo>
                    <a:pt x="567" y="340"/>
                  </a:lnTo>
                  <a:lnTo>
                    <a:pt x="564" y="327"/>
                  </a:lnTo>
                  <a:lnTo>
                    <a:pt x="571" y="301"/>
                  </a:lnTo>
                  <a:lnTo>
                    <a:pt x="574" y="277"/>
                  </a:lnTo>
                  <a:lnTo>
                    <a:pt x="578" y="251"/>
                  </a:lnTo>
                  <a:lnTo>
                    <a:pt x="581" y="225"/>
                  </a:lnTo>
                  <a:lnTo>
                    <a:pt x="588" y="194"/>
                  </a:lnTo>
                  <a:lnTo>
                    <a:pt x="587" y="181"/>
                  </a:lnTo>
                  <a:lnTo>
                    <a:pt x="593" y="161"/>
                  </a:lnTo>
                  <a:lnTo>
                    <a:pt x="603" y="119"/>
                  </a:lnTo>
                  <a:lnTo>
                    <a:pt x="606" y="101"/>
                  </a:lnTo>
                  <a:lnTo>
                    <a:pt x="607" y="96"/>
                  </a:lnTo>
                  <a:lnTo>
                    <a:pt x="609" y="92"/>
                  </a:lnTo>
                  <a:lnTo>
                    <a:pt x="611" y="87"/>
                  </a:lnTo>
                  <a:lnTo>
                    <a:pt x="609" y="83"/>
                  </a:lnTo>
                  <a:lnTo>
                    <a:pt x="604" y="82"/>
                  </a:lnTo>
                  <a:lnTo>
                    <a:pt x="584" y="80"/>
                  </a:lnTo>
                  <a:lnTo>
                    <a:pt x="564" y="81"/>
                  </a:lnTo>
                  <a:lnTo>
                    <a:pt x="543" y="83"/>
                  </a:lnTo>
                  <a:lnTo>
                    <a:pt x="522" y="87"/>
                  </a:lnTo>
                  <a:lnTo>
                    <a:pt x="500" y="87"/>
                  </a:lnTo>
                  <a:lnTo>
                    <a:pt x="435" y="95"/>
                  </a:lnTo>
                  <a:lnTo>
                    <a:pt x="369" y="107"/>
                  </a:lnTo>
                  <a:lnTo>
                    <a:pt x="302" y="122"/>
                  </a:lnTo>
                  <a:lnTo>
                    <a:pt x="236" y="138"/>
                  </a:lnTo>
                  <a:lnTo>
                    <a:pt x="224" y="144"/>
                  </a:lnTo>
                  <a:lnTo>
                    <a:pt x="210" y="147"/>
                  </a:lnTo>
                  <a:lnTo>
                    <a:pt x="196" y="152"/>
                  </a:lnTo>
                  <a:lnTo>
                    <a:pt x="161" y="167"/>
                  </a:lnTo>
                  <a:lnTo>
                    <a:pt x="124" y="184"/>
                  </a:lnTo>
                  <a:lnTo>
                    <a:pt x="91" y="201"/>
                  </a:lnTo>
                  <a:lnTo>
                    <a:pt x="91" y="204"/>
                  </a:lnTo>
                  <a:lnTo>
                    <a:pt x="85" y="205"/>
                  </a:lnTo>
                  <a:lnTo>
                    <a:pt x="75" y="214"/>
                  </a:lnTo>
                  <a:lnTo>
                    <a:pt x="69" y="219"/>
                  </a:lnTo>
                  <a:lnTo>
                    <a:pt x="63" y="221"/>
                  </a:lnTo>
                  <a:lnTo>
                    <a:pt x="61" y="216"/>
                  </a:lnTo>
                  <a:lnTo>
                    <a:pt x="59" y="218"/>
                  </a:lnTo>
                  <a:lnTo>
                    <a:pt x="55" y="219"/>
                  </a:lnTo>
                  <a:lnTo>
                    <a:pt x="47" y="219"/>
                  </a:lnTo>
                  <a:lnTo>
                    <a:pt x="42" y="214"/>
                  </a:lnTo>
                  <a:lnTo>
                    <a:pt x="41" y="212"/>
                  </a:lnTo>
                  <a:lnTo>
                    <a:pt x="41" y="211"/>
                  </a:lnTo>
                  <a:lnTo>
                    <a:pt x="39" y="208"/>
                  </a:lnTo>
                  <a:lnTo>
                    <a:pt x="36" y="208"/>
                  </a:lnTo>
                  <a:lnTo>
                    <a:pt x="35" y="212"/>
                  </a:lnTo>
                  <a:lnTo>
                    <a:pt x="34" y="214"/>
                  </a:lnTo>
                  <a:lnTo>
                    <a:pt x="30" y="215"/>
                  </a:lnTo>
                  <a:lnTo>
                    <a:pt x="27" y="216"/>
                  </a:lnTo>
                  <a:lnTo>
                    <a:pt x="24" y="216"/>
                  </a:lnTo>
                  <a:lnTo>
                    <a:pt x="19" y="213"/>
                  </a:lnTo>
                  <a:lnTo>
                    <a:pt x="7" y="213"/>
                  </a:lnTo>
                  <a:lnTo>
                    <a:pt x="2" y="212"/>
                  </a:lnTo>
                  <a:lnTo>
                    <a:pt x="0" y="207"/>
                  </a:lnTo>
                  <a:lnTo>
                    <a:pt x="4" y="204"/>
                  </a:lnTo>
                  <a:lnTo>
                    <a:pt x="4" y="201"/>
                  </a:lnTo>
                  <a:lnTo>
                    <a:pt x="6" y="197"/>
                  </a:lnTo>
                  <a:lnTo>
                    <a:pt x="7" y="196"/>
                  </a:lnTo>
                  <a:lnTo>
                    <a:pt x="27" y="185"/>
                  </a:lnTo>
                  <a:lnTo>
                    <a:pt x="45" y="176"/>
                  </a:lnTo>
                  <a:lnTo>
                    <a:pt x="63" y="169"/>
                  </a:lnTo>
                  <a:lnTo>
                    <a:pt x="71" y="163"/>
                  </a:lnTo>
                  <a:lnTo>
                    <a:pt x="69" y="162"/>
                  </a:lnTo>
                  <a:lnTo>
                    <a:pt x="66" y="160"/>
                  </a:lnTo>
                  <a:lnTo>
                    <a:pt x="64" y="155"/>
                  </a:lnTo>
                  <a:lnTo>
                    <a:pt x="61" y="152"/>
                  </a:lnTo>
                  <a:lnTo>
                    <a:pt x="59" y="149"/>
                  </a:lnTo>
                  <a:lnTo>
                    <a:pt x="60" y="146"/>
                  </a:lnTo>
                  <a:lnTo>
                    <a:pt x="61" y="144"/>
                  </a:lnTo>
                  <a:lnTo>
                    <a:pt x="64" y="142"/>
                  </a:lnTo>
                  <a:lnTo>
                    <a:pt x="68" y="141"/>
                  </a:lnTo>
                  <a:lnTo>
                    <a:pt x="84" y="149"/>
                  </a:lnTo>
                  <a:lnTo>
                    <a:pt x="101" y="152"/>
                  </a:lnTo>
                  <a:lnTo>
                    <a:pt x="103" y="145"/>
                  </a:lnTo>
                  <a:lnTo>
                    <a:pt x="101" y="138"/>
                  </a:lnTo>
                  <a:lnTo>
                    <a:pt x="99" y="131"/>
                  </a:lnTo>
                  <a:lnTo>
                    <a:pt x="101" y="125"/>
                  </a:lnTo>
                  <a:lnTo>
                    <a:pt x="110" y="127"/>
                  </a:lnTo>
                  <a:lnTo>
                    <a:pt x="118" y="132"/>
                  </a:lnTo>
                  <a:lnTo>
                    <a:pt x="126" y="135"/>
                  </a:lnTo>
                  <a:lnTo>
                    <a:pt x="135" y="138"/>
                  </a:lnTo>
                  <a:lnTo>
                    <a:pt x="144" y="135"/>
                  </a:lnTo>
                  <a:lnTo>
                    <a:pt x="145" y="132"/>
                  </a:lnTo>
                  <a:lnTo>
                    <a:pt x="144" y="126"/>
                  </a:lnTo>
                  <a:lnTo>
                    <a:pt x="143" y="123"/>
                  </a:lnTo>
                  <a:lnTo>
                    <a:pt x="144" y="119"/>
                  </a:lnTo>
                  <a:lnTo>
                    <a:pt x="149" y="117"/>
                  </a:lnTo>
                  <a:lnTo>
                    <a:pt x="163" y="120"/>
                  </a:lnTo>
                  <a:lnTo>
                    <a:pt x="176" y="125"/>
                  </a:lnTo>
                  <a:lnTo>
                    <a:pt x="191" y="125"/>
                  </a:lnTo>
                  <a:lnTo>
                    <a:pt x="189" y="120"/>
                  </a:lnTo>
                  <a:lnTo>
                    <a:pt x="186" y="115"/>
                  </a:lnTo>
                  <a:lnTo>
                    <a:pt x="186" y="110"/>
                  </a:lnTo>
                  <a:lnTo>
                    <a:pt x="188" y="107"/>
                  </a:lnTo>
                  <a:lnTo>
                    <a:pt x="193" y="104"/>
                  </a:lnTo>
                  <a:lnTo>
                    <a:pt x="213" y="111"/>
                  </a:lnTo>
                  <a:lnTo>
                    <a:pt x="224" y="115"/>
                  </a:lnTo>
                  <a:lnTo>
                    <a:pt x="234" y="116"/>
                  </a:lnTo>
                  <a:lnTo>
                    <a:pt x="245" y="112"/>
                  </a:lnTo>
                  <a:lnTo>
                    <a:pt x="302" y="100"/>
                  </a:lnTo>
                  <a:lnTo>
                    <a:pt x="357" y="88"/>
                  </a:lnTo>
                  <a:lnTo>
                    <a:pt x="414" y="78"/>
                  </a:lnTo>
                  <a:lnTo>
                    <a:pt x="472" y="72"/>
                  </a:lnTo>
                  <a:lnTo>
                    <a:pt x="484" y="70"/>
                  </a:lnTo>
                  <a:lnTo>
                    <a:pt x="512" y="70"/>
                  </a:lnTo>
                  <a:lnTo>
                    <a:pt x="525" y="68"/>
                  </a:lnTo>
                  <a:lnTo>
                    <a:pt x="538" y="64"/>
                  </a:lnTo>
                  <a:lnTo>
                    <a:pt x="534" y="53"/>
                  </a:lnTo>
                  <a:lnTo>
                    <a:pt x="543" y="51"/>
                  </a:lnTo>
                  <a:lnTo>
                    <a:pt x="551" y="53"/>
                  </a:lnTo>
                  <a:lnTo>
                    <a:pt x="557" y="58"/>
                  </a:lnTo>
                  <a:lnTo>
                    <a:pt x="564" y="61"/>
                  </a:lnTo>
                  <a:lnTo>
                    <a:pt x="572" y="63"/>
                  </a:lnTo>
                  <a:lnTo>
                    <a:pt x="581" y="60"/>
                  </a:lnTo>
                  <a:lnTo>
                    <a:pt x="576" y="51"/>
                  </a:lnTo>
                  <a:lnTo>
                    <a:pt x="569" y="43"/>
                  </a:lnTo>
                  <a:lnTo>
                    <a:pt x="564" y="34"/>
                  </a:lnTo>
                  <a:lnTo>
                    <a:pt x="562" y="24"/>
                  </a:lnTo>
                  <a:lnTo>
                    <a:pt x="576" y="26"/>
                  </a:lnTo>
                  <a:lnTo>
                    <a:pt x="588" y="31"/>
                  </a:lnTo>
                  <a:lnTo>
                    <a:pt x="611" y="48"/>
                  </a:lnTo>
                  <a:lnTo>
                    <a:pt x="609" y="41"/>
                  </a:lnTo>
                  <a:lnTo>
                    <a:pt x="609" y="35"/>
                  </a:lnTo>
                  <a:lnTo>
                    <a:pt x="612" y="28"/>
                  </a:lnTo>
                  <a:lnTo>
                    <a:pt x="627" y="26"/>
                  </a:lnTo>
                  <a:lnTo>
                    <a:pt x="637" y="9"/>
                  </a:lnTo>
                  <a:lnTo>
                    <a:pt x="643" y="4"/>
                  </a:lnTo>
                  <a:lnTo>
                    <a:pt x="651" y="0"/>
                  </a:lnTo>
                  <a:close/>
                </a:path>
              </a:pathLst>
            </a:custGeom>
            <a:solidFill>
              <a:srgbClr val="000000"/>
            </a:solidFill>
            <a:ln w="0">
              <a:solidFill>
                <a:srgbClr val="000000"/>
              </a:solidFill>
              <a:prstDash val="solid"/>
              <a:round/>
              <a:headEnd/>
              <a:tailEnd/>
            </a:ln>
          </p:spPr>
          <p:txBody>
            <a:bodyPr/>
            <a:lstStyle/>
            <a:p>
              <a:endParaRPr lang="en-US"/>
            </a:p>
          </p:txBody>
        </p:sp>
        <p:sp>
          <p:nvSpPr>
            <p:cNvPr id="6567" name="Line 1456"/>
            <p:cNvSpPr>
              <a:spLocks noChangeShapeType="1"/>
            </p:cNvSpPr>
            <p:nvPr/>
          </p:nvSpPr>
          <p:spPr bwMode="auto">
            <a:xfrm flipH="1">
              <a:off x="4177" y="2103"/>
              <a:ext cx="12" cy="17"/>
            </a:xfrm>
            <a:prstGeom prst="line">
              <a:avLst/>
            </a:prstGeom>
            <a:noFill/>
            <a:ln w="7938">
              <a:solidFill>
                <a:srgbClr val="000000"/>
              </a:solidFill>
              <a:round/>
              <a:headEnd/>
              <a:tailEnd/>
            </a:ln>
          </p:spPr>
          <p:txBody>
            <a:bodyPr/>
            <a:lstStyle/>
            <a:p>
              <a:endParaRPr lang="en-US"/>
            </a:p>
          </p:txBody>
        </p:sp>
        <p:sp>
          <p:nvSpPr>
            <p:cNvPr id="6568" name="Line 1457"/>
            <p:cNvSpPr>
              <a:spLocks noChangeShapeType="1"/>
            </p:cNvSpPr>
            <p:nvPr/>
          </p:nvSpPr>
          <p:spPr bwMode="auto">
            <a:xfrm flipH="1">
              <a:off x="4168" y="2120"/>
              <a:ext cx="9" cy="17"/>
            </a:xfrm>
            <a:prstGeom prst="line">
              <a:avLst/>
            </a:prstGeom>
            <a:noFill/>
            <a:ln w="7938">
              <a:solidFill>
                <a:srgbClr val="000000"/>
              </a:solidFill>
              <a:round/>
              <a:headEnd/>
              <a:tailEnd/>
            </a:ln>
          </p:spPr>
          <p:txBody>
            <a:bodyPr/>
            <a:lstStyle/>
            <a:p>
              <a:endParaRPr lang="en-US"/>
            </a:p>
          </p:txBody>
        </p:sp>
        <p:sp>
          <p:nvSpPr>
            <p:cNvPr id="6569" name="Line 1458"/>
            <p:cNvSpPr>
              <a:spLocks noChangeShapeType="1"/>
            </p:cNvSpPr>
            <p:nvPr/>
          </p:nvSpPr>
          <p:spPr bwMode="auto">
            <a:xfrm flipH="1">
              <a:off x="4163" y="2137"/>
              <a:ext cx="5" cy="19"/>
            </a:xfrm>
            <a:prstGeom prst="line">
              <a:avLst/>
            </a:prstGeom>
            <a:noFill/>
            <a:ln w="7938">
              <a:solidFill>
                <a:srgbClr val="000000"/>
              </a:solidFill>
              <a:round/>
              <a:headEnd/>
              <a:tailEnd/>
            </a:ln>
          </p:spPr>
          <p:txBody>
            <a:bodyPr/>
            <a:lstStyle/>
            <a:p>
              <a:endParaRPr lang="en-US"/>
            </a:p>
          </p:txBody>
        </p:sp>
        <p:sp>
          <p:nvSpPr>
            <p:cNvPr id="6570" name="Line 1459"/>
            <p:cNvSpPr>
              <a:spLocks noChangeShapeType="1"/>
            </p:cNvSpPr>
            <p:nvPr/>
          </p:nvSpPr>
          <p:spPr bwMode="auto">
            <a:xfrm flipH="1">
              <a:off x="4159" y="2156"/>
              <a:ext cx="4" cy="18"/>
            </a:xfrm>
            <a:prstGeom prst="line">
              <a:avLst/>
            </a:prstGeom>
            <a:noFill/>
            <a:ln w="7938">
              <a:solidFill>
                <a:srgbClr val="000000"/>
              </a:solidFill>
              <a:round/>
              <a:headEnd/>
              <a:tailEnd/>
            </a:ln>
          </p:spPr>
          <p:txBody>
            <a:bodyPr/>
            <a:lstStyle/>
            <a:p>
              <a:endParaRPr lang="en-US"/>
            </a:p>
          </p:txBody>
        </p:sp>
        <p:sp>
          <p:nvSpPr>
            <p:cNvPr id="6571" name="Line 1460"/>
            <p:cNvSpPr>
              <a:spLocks noChangeShapeType="1"/>
            </p:cNvSpPr>
            <p:nvPr/>
          </p:nvSpPr>
          <p:spPr bwMode="auto">
            <a:xfrm flipH="1">
              <a:off x="4154" y="2174"/>
              <a:ext cx="5" cy="20"/>
            </a:xfrm>
            <a:prstGeom prst="line">
              <a:avLst/>
            </a:prstGeom>
            <a:noFill/>
            <a:ln w="7938">
              <a:solidFill>
                <a:srgbClr val="000000"/>
              </a:solidFill>
              <a:round/>
              <a:headEnd/>
              <a:tailEnd/>
            </a:ln>
          </p:spPr>
          <p:txBody>
            <a:bodyPr/>
            <a:lstStyle/>
            <a:p>
              <a:endParaRPr lang="en-US"/>
            </a:p>
          </p:txBody>
        </p:sp>
        <p:sp>
          <p:nvSpPr>
            <p:cNvPr id="6572" name="Line 1461"/>
            <p:cNvSpPr>
              <a:spLocks noChangeShapeType="1"/>
            </p:cNvSpPr>
            <p:nvPr/>
          </p:nvSpPr>
          <p:spPr bwMode="auto">
            <a:xfrm flipH="1">
              <a:off x="4147" y="2194"/>
              <a:ext cx="7" cy="18"/>
            </a:xfrm>
            <a:prstGeom prst="line">
              <a:avLst/>
            </a:prstGeom>
            <a:noFill/>
            <a:ln w="7938">
              <a:solidFill>
                <a:srgbClr val="000000"/>
              </a:solidFill>
              <a:round/>
              <a:headEnd/>
              <a:tailEnd/>
            </a:ln>
          </p:spPr>
          <p:txBody>
            <a:bodyPr/>
            <a:lstStyle/>
            <a:p>
              <a:endParaRPr lang="en-US"/>
            </a:p>
          </p:txBody>
        </p:sp>
        <p:sp>
          <p:nvSpPr>
            <p:cNvPr id="6573" name="Line 1462"/>
            <p:cNvSpPr>
              <a:spLocks noChangeShapeType="1"/>
            </p:cNvSpPr>
            <p:nvPr/>
          </p:nvSpPr>
          <p:spPr bwMode="auto">
            <a:xfrm flipH="1">
              <a:off x="4144" y="2212"/>
              <a:ext cx="3" cy="26"/>
            </a:xfrm>
            <a:prstGeom prst="line">
              <a:avLst/>
            </a:prstGeom>
            <a:noFill/>
            <a:ln w="7938">
              <a:solidFill>
                <a:srgbClr val="000000"/>
              </a:solidFill>
              <a:round/>
              <a:headEnd/>
              <a:tailEnd/>
            </a:ln>
          </p:spPr>
          <p:txBody>
            <a:bodyPr/>
            <a:lstStyle/>
            <a:p>
              <a:endParaRPr lang="en-US"/>
            </a:p>
          </p:txBody>
        </p:sp>
        <p:sp>
          <p:nvSpPr>
            <p:cNvPr id="6574" name="Line 1463"/>
            <p:cNvSpPr>
              <a:spLocks noChangeShapeType="1"/>
            </p:cNvSpPr>
            <p:nvPr/>
          </p:nvSpPr>
          <p:spPr bwMode="auto">
            <a:xfrm flipH="1">
              <a:off x="4138" y="2238"/>
              <a:ext cx="6" cy="23"/>
            </a:xfrm>
            <a:prstGeom prst="line">
              <a:avLst/>
            </a:prstGeom>
            <a:noFill/>
            <a:ln w="7938">
              <a:solidFill>
                <a:srgbClr val="000000"/>
              </a:solidFill>
              <a:round/>
              <a:headEnd/>
              <a:tailEnd/>
            </a:ln>
          </p:spPr>
          <p:txBody>
            <a:bodyPr/>
            <a:lstStyle/>
            <a:p>
              <a:endParaRPr lang="en-US"/>
            </a:p>
          </p:txBody>
        </p:sp>
        <p:sp>
          <p:nvSpPr>
            <p:cNvPr id="6575" name="Line 1464"/>
            <p:cNvSpPr>
              <a:spLocks noChangeShapeType="1"/>
            </p:cNvSpPr>
            <p:nvPr/>
          </p:nvSpPr>
          <p:spPr bwMode="auto">
            <a:xfrm flipH="1">
              <a:off x="4133" y="2261"/>
              <a:ext cx="5" cy="23"/>
            </a:xfrm>
            <a:prstGeom prst="line">
              <a:avLst/>
            </a:prstGeom>
            <a:noFill/>
            <a:ln w="7938">
              <a:solidFill>
                <a:srgbClr val="000000"/>
              </a:solidFill>
              <a:round/>
              <a:headEnd/>
              <a:tailEnd/>
            </a:ln>
          </p:spPr>
          <p:txBody>
            <a:bodyPr/>
            <a:lstStyle/>
            <a:p>
              <a:endParaRPr lang="en-US"/>
            </a:p>
          </p:txBody>
        </p:sp>
        <p:sp>
          <p:nvSpPr>
            <p:cNvPr id="6576" name="Line 1465"/>
            <p:cNvSpPr>
              <a:spLocks noChangeShapeType="1"/>
            </p:cNvSpPr>
            <p:nvPr/>
          </p:nvSpPr>
          <p:spPr bwMode="auto">
            <a:xfrm flipH="1">
              <a:off x="4129" y="2284"/>
              <a:ext cx="4" cy="26"/>
            </a:xfrm>
            <a:prstGeom prst="line">
              <a:avLst/>
            </a:prstGeom>
            <a:noFill/>
            <a:ln w="7938">
              <a:solidFill>
                <a:srgbClr val="000000"/>
              </a:solidFill>
              <a:round/>
              <a:headEnd/>
              <a:tailEnd/>
            </a:ln>
          </p:spPr>
          <p:txBody>
            <a:bodyPr/>
            <a:lstStyle/>
            <a:p>
              <a:endParaRPr lang="en-US"/>
            </a:p>
          </p:txBody>
        </p:sp>
        <p:sp>
          <p:nvSpPr>
            <p:cNvPr id="6577" name="Line 1466"/>
            <p:cNvSpPr>
              <a:spLocks noChangeShapeType="1"/>
            </p:cNvSpPr>
            <p:nvPr/>
          </p:nvSpPr>
          <p:spPr bwMode="auto">
            <a:xfrm flipH="1">
              <a:off x="4119" y="2310"/>
              <a:ext cx="10" cy="49"/>
            </a:xfrm>
            <a:prstGeom prst="line">
              <a:avLst/>
            </a:prstGeom>
            <a:noFill/>
            <a:ln w="7938">
              <a:solidFill>
                <a:srgbClr val="000000"/>
              </a:solidFill>
              <a:round/>
              <a:headEnd/>
              <a:tailEnd/>
            </a:ln>
          </p:spPr>
          <p:txBody>
            <a:bodyPr/>
            <a:lstStyle/>
            <a:p>
              <a:endParaRPr lang="en-US"/>
            </a:p>
          </p:txBody>
        </p:sp>
        <p:sp>
          <p:nvSpPr>
            <p:cNvPr id="6578" name="Line 1467"/>
            <p:cNvSpPr>
              <a:spLocks noChangeShapeType="1"/>
            </p:cNvSpPr>
            <p:nvPr/>
          </p:nvSpPr>
          <p:spPr bwMode="auto">
            <a:xfrm flipH="1">
              <a:off x="4112" y="2359"/>
              <a:ext cx="7" cy="49"/>
            </a:xfrm>
            <a:prstGeom prst="line">
              <a:avLst/>
            </a:prstGeom>
            <a:noFill/>
            <a:ln w="7938">
              <a:solidFill>
                <a:srgbClr val="000000"/>
              </a:solidFill>
              <a:round/>
              <a:headEnd/>
              <a:tailEnd/>
            </a:ln>
          </p:spPr>
          <p:txBody>
            <a:bodyPr/>
            <a:lstStyle/>
            <a:p>
              <a:endParaRPr lang="en-US"/>
            </a:p>
          </p:txBody>
        </p:sp>
        <p:sp>
          <p:nvSpPr>
            <p:cNvPr id="6579" name="Line 1468"/>
            <p:cNvSpPr>
              <a:spLocks noChangeShapeType="1"/>
            </p:cNvSpPr>
            <p:nvPr/>
          </p:nvSpPr>
          <p:spPr bwMode="auto">
            <a:xfrm flipH="1">
              <a:off x="4105" y="2408"/>
              <a:ext cx="7" cy="50"/>
            </a:xfrm>
            <a:prstGeom prst="line">
              <a:avLst/>
            </a:prstGeom>
            <a:noFill/>
            <a:ln w="7938">
              <a:solidFill>
                <a:srgbClr val="000000"/>
              </a:solidFill>
              <a:round/>
              <a:headEnd/>
              <a:tailEnd/>
            </a:ln>
          </p:spPr>
          <p:txBody>
            <a:bodyPr/>
            <a:lstStyle/>
            <a:p>
              <a:endParaRPr lang="en-US"/>
            </a:p>
          </p:txBody>
        </p:sp>
        <p:sp>
          <p:nvSpPr>
            <p:cNvPr id="6580" name="Line 1469"/>
            <p:cNvSpPr>
              <a:spLocks noChangeShapeType="1"/>
            </p:cNvSpPr>
            <p:nvPr/>
          </p:nvSpPr>
          <p:spPr bwMode="auto">
            <a:xfrm flipH="1">
              <a:off x="4099" y="2458"/>
              <a:ext cx="6" cy="56"/>
            </a:xfrm>
            <a:prstGeom prst="line">
              <a:avLst/>
            </a:prstGeom>
            <a:noFill/>
            <a:ln w="7938">
              <a:solidFill>
                <a:srgbClr val="000000"/>
              </a:solidFill>
              <a:round/>
              <a:headEnd/>
              <a:tailEnd/>
            </a:ln>
          </p:spPr>
          <p:txBody>
            <a:bodyPr/>
            <a:lstStyle/>
            <a:p>
              <a:endParaRPr lang="en-US"/>
            </a:p>
          </p:txBody>
        </p:sp>
        <p:sp>
          <p:nvSpPr>
            <p:cNvPr id="6581" name="Line 1470"/>
            <p:cNvSpPr>
              <a:spLocks noChangeShapeType="1"/>
            </p:cNvSpPr>
            <p:nvPr/>
          </p:nvSpPr>
          <p:spPr bwMode="auto">
            <a:xfrm flipH="1">
              <a:off x="4094" y="2514"/>
              <a:ext cx="5" cy="58"/>
            </a:xfrm>
            <a:prstGeom prst="line">
              <a:avLst/>
            </a:prstGeom>
            <a:noFill/>
            <a:ln w="7938">
              <a:solidFill>
                <a:srgbClr val="000000"/>
              </a:solidFill>
              <a:round/>
              <a:headEnd/>
              <a:tailEnd/>
            </a:ln>
          </p:spPr>
          <p:txBody>
            <a:bodyPr/>
            <a:lstStyle/>
            <a:p>
              <a:endParaRPr lang="en-US"/>
            </a:p>
          </p:txBody>
        </p:sp>
        <p:sp>
          <p:nvSpPr>
            <p:cNvPr id="6582" name="Line 1471"/>
            <p:cNvSpPr>
              <a:spLocks noChangeShapeType="1"/>
            </p:cNvSpPr>
            <p:nvPr/>
          </p:nvSpPr>
          <p:spPr bwMode="auto">
            <a:xfrm flipH="1">
              <a:off x="4089" y="2572"/>
              <a:ext cx="5" cy="59"/>
            </a:xfrm>
            <a:prstGeom prst="line">
              <a:avLst/>
            </a:prstGeom>
            <a:noFill/>
            <a:ln w="7938">
              <a:solidFill>
                <a:srgbClr val="000000"/>
              </a:solidFill>
              <a:round/>
              <a:headEnd/>
              <a:tailEnd/>
            </a:ln>
          </p:spPr>
          <p:txBody>
            <a:bodyPr/>
            <a:lstStyle/>
            <a:p>
              <a:endParaRPr lang="en-US"/>
            </a:p>
          </p:txBody>
        </p:sp>
        <p:sp>
          <p:nvSpPr>
            <p:cNvPr id="6583" name="Line 1472"/>
            <p:cNvSpPr>
              <a:spLocks noChangeShapeType="1"/>
            </p:cNvSpPr>
            <p:nvPr/>
          </p:nvSpPr>
          <p:spPr bwMode="auto">
            <a:xfrm flipH="1">
              <a:off x="4088" y="2631"/>
              <a:ext cx="1" cy="58"/>
            </a:xfrm>
            <a:prstGeom prst="line">
              <a:avLst/>
            </a:prstGeom>
            <a:noFill/>
            <a:ln w="7938">
              <a:solidFill>
                <a:srgbClr val="000000"/>
              </a:solidFill>
              <a:round/>
              <a:headEnd/>
              <a:tailEnd/>
            </a:ln>
          </p:spPr>
          <p:txBody>
            <a:bodyPr/>
            <a:lstStyle/>
            <a:p>
              <a:endParaRPr lang="en-US"/>
            </a:p>
          </p:txBody>
        </p:sp>
        <p:sp>
          <p:nvSpPr>
            <p:cNvPr id="6584" name="Line 1473"/>
            <p:cNvSpPr>
              <a:spLocks noChangeShapeType="1"/>
            </p:cNvSpPr>
            <p:nvPr/>
          </p:nvSpPr>
          <p:spPr bwMode="auto">
            <a:xfrm>
              <a:off x="4088" y="2689"/>
              <a:ext cx="1" cy="55"/>
            </a:xfrm>
            <a:prstGeom prst="line">
              <a:avLst/>
            </a:prstGeom>
            <a:noFill/>
            <a:ln w="7938">
              <a:solidFill>
                <a:srgbClr val="000000"/>
              </a:solidFill>
              <a:round/>
              <a:headEnd/>
              <a:tailEnd/>
            </a:ln>
          </p:spPr>
          <p:txBody>
            <a:bodyPr/>
            <a:lstStyle/>
            <a:p>
              <a:endParaRPr lang="en-US"/>
            </a:p>
          </p:txBody>
        </p:sp>
        <p:sp>
          <p:nvSpPr>
            <p:cNvPr id="6585" name="Line 1474"/>
            <p:cNvSpPr>
              <a:spLocks noChangeShapeType="1"/>
            </p:cNvSpPr>
            <p:nvPr/>
          </p:nvSpPr>
          <p:spPr bwMode="auto">
            <a:xfrm flipH="1">
              <a:off x="4087" y="2744"/>
              <a:ext cx="2" cy="3"/>
            </a:xfrm>
            <a:prstGeom prst="line">
              <a:avLst/>
            </a:prstGeom>
            <a:noFill/>
            <a:ln w="7938">
              <a:solidFill>
                <a:srgbClr val="000000"/>
              </a:solidFill>
              <a:round/>
              <a:headEnd/>
              <a:tailEnd/>
            </a:ln>
          </p:spPr>
          <p:txBody>
            <a:bodyPr/>
            <a:lstStyle/>
            <a:p>
              <a:endParaRPr lang="en-US"/>
            </a:p>
          </p:txBody>
        </p:sp>
        <p:sp>
          <p:nvSpPr>
            <p:cNvPr id="6586" name="Line 1475"/>
            <p:cNvSpPr>
              <a:spLocks noChangeShapeType="1"/>
            </p:cNvSpPr>
            <p:nvPr/>
          </p:nvSpPr>
          <p:spPr bwMode="auto">
            <a:xfrm flipH="1">
              <a:off x="4083" y="2747"/>
              <a:ext cx="4" cy="0"/>
            </a:xfrm>
            <a:prstGeom prst="line">
              <a:avLst/>
            </a:prstGeom>
            <a:noFill/>
            <a:ln w="7938">
              <a:solidFill>
                <a:srgbClr val="000000"/>
              </a:solidFill>
              <a:round/>
              <a:headEnd/>
              <a:tailEnd/>
            </a:ln>
          </p:spPr>
          <p:txBody>
            <a:bodyPr/>
            <a:lstStyle/>
            <a:p>
              <a:endParaRPr lang="en-US"/>
            </a:p>
          </p:txBody>
        </p:sp>
        <p:sp>
          <p:nvSpPr>
            <p:cNvPr id="6587" name="Line 1476"/>
            <p:cNvSpPr>
              <a:spLocks noChangeShapeType="1"/>
            </p:cNvSpPr>
            <p:nvPr/>
          </p:nvSpPr>
          <p:spPr bwMode="auto">
            <a:xfrm flipH="1" flipV="1">
              <a:off x="4078" y="2742"/>
              <a:ext cx="5" cy="5"/>
            </a:xfrm>
            <a:prstGeom prst="line">
              <a:avLst/>
            </a:prstGeom>
            <a:noFill/>
            <a:ln w="7938">
              <a:solidFill>
                <a:srgbClr val="000000"/>
              </a:solidFill>
              <a:round/>
              <a:headEnd/>
              <a:tailEnd/>
            </a:ln>
          </p:spPr>
          <p:txBody>
            <a:bodyPr/>
            <a:lstStyle/>
            <a:p>
              <a:endParaRPr lang="en-US"/>
            </a:p>
          </p:txBody>
        </p:sp>
        <p:sp>
          <p:nvSpPr>
            <p:cNvPr id="6588" name="Line 1477"/>
            <p:cNvSpPr>
              <a:spLocks noChangeShapeType="1"/>
            </p:cNvSpPr>
            <p:nvPr/>
          </p:nvSpPr>
          <p:spPr bwMode="auto">
            <a:xfrm flipH="1" flipV="1">
              <a:off x="4075" y="2741"/>
              <a:ext cx="3" cy="1"/>
            </a:xfrm>
            <a:prstGeom prst="line">
              <a:avLst/>
            </a:prstGeom>
            <a:noFill/>
            <a:ln w="7938">
              <a:solidFill>
                <a:srgbClr val="000000"/>
              </a:solidFill>
              <a:round/>
              <a:headEnd/>
              <a:tailEnd/>
            </a:ln>
          </p:spPr>
          <p:txBody>
            <a:bodyPr/>
            <a:lstStyle/>
            <a:p>
              <a:endParaRPr lang="en-US"/>
            </a:p>
          </p:txBody>
        </p:sp>
        <p:sp>
          <p:nvSpPr>
            <p:cNvPr id="6589" name="Line 1478"/>
            <p:cNvSpPr>
              <a:spLocks noChangeShapeType="1"/>
            </p:cNvSpPr>
            <p:nvPr/>
          </p:nvSpPr>
          <p:spPr bwMode="auto">
            <a:xfrm flipH="1" flipV="1">
              <a:off x="4074" y="2740"/>
              <a:ext cx="1" cy="1"/>
            </a:xfrm>
            <a:prstGeom prst="line">
              <a:avLst/>
            </a:prstGeom>
            <a:noFill/>
            <a:ln w="7938">
              <a:solidFill>
                <a:srgbClr val="000000"/>
              </a:solidFill>
              <a:round/>
              <a:headEnd/>
              <a:tailEnd/>
            </a:ln>
          </p:spPr>
          <p:txBody>
            <a:bodyPr/>
            <a:lstStyle/>
            <a:p>
              <a:endParaRPr lang="en-US"/>
            </a:p>
          </p:txBody>
        </p:sp>
        <p:sp>
          <p:nvSpPr>
            <p:cNvPr id="6590" name="Line 1479"/>
            <p:cNvSpPr>
              <a:spLocks noChangeShapeType="1"/>
            </p:cNvSpPr>
            <p:nvPr/>
          </p:nvSpPr>
          <p:spPr bwMode="auto">
            <a:xfrm flipH="1" flipV="1">
              <a:off x="4073" y="2688"/>
              <a:ext cx="1" cy="52"/>
            </a:xfrm>
            <a:prstGeom prst="line">
              <a:avLst/>
            </a:prstGeom>
            <a:noFill/>
            <a:ln w="7938">
              <a:solidFill>
                <a:srgbClr val="000000"/>
              </a:solidFill>
              <a:round/>
              <a:headEnd/>
              <a:tailEnd/>
            </a:ln>
          </p:spPr>
          <p:txBody>
            <a:bodyPr/>
            <a:lstStyle/>
            <a:p>
              <a:endParaRPr lang="en-US"/>
            </a:p>
          </p:txBody>
        </p:sp>
        <p:sp>
          <p:nvSpPr>
            <p:cNvPr id="6591" name="Line 1480"/>
            <p:cNvSpPr>
              <a:spLocks noChangeShapeType="1"/>
            </p:cNvSpPr>
            <p:nvPr/>
          </p:nvSpPr>
          <p:spPr bwMode="auto">
            <a:xfrm flipV="1">
              <a:off x="4073" y="2587"/>
              <a:ext cx="0" cy="101"/>
            </a:xfrm>
            <a:prstGeom prst="line">
              <a:avLst/>
            </a:prstGeom>
            <a:noFill/>
            <a:ln w="7938">
              <a:solidFill>
                <a:srgbClr val="000000"/>
              </a:solidFill>
              <a:round/>
              <a:headEnd/>
              <a:tailEnd/>
            </a:ln>
          </p:spPr>
          <p:txBody>
            <a:bodyPr/>
            <a:lstStyle/>
            <a:p>
              <a:endParaRPr lang="en-US"/>
            </a:p>
          </p:txBody>
        </p:sp>
        <p:sp>
          <p:nvSpPr>
            <p:cNvPr id="6592" name="Line 1481"/>
            <p:cNvSpPr>
              <a:spLocks noChangeShapeType="1"/>
            </p:cNvSpPr>
            <p:nvPr/>
          </p:nvSpPr>
          <p:spPr bwMode="auto">
            <a:xfrm>
              <a:off x="4073" y="2587"/>
              <a:ext cx="1" cy="1"/>
            </a:xfrm>
            <a:prstGeom prst="line">
              <a:avLst/>
            </a:prstGeom>
            <a:noFill/>
            <a:ln w="7938">
              <a:solidFill>
                <a:srgbClr val="000000"/>
              </a:solidFill>
              <a:round/>
              <a:headEnd/>
              <a:tailEnd/>
            </a:ln>
          </p:spPr>
          <p:txBody>
            <a:bodyPr/>
            <a:lstStyle/>
            <a:p>
              <a:endParaRPr lang="en-US"/>
            </a:p>
          </p:txBody>
        </p:sp>
        <p:sp>
          <p:nvSpPr>
            <p:cNvPr id="6593" name="Line 1482"/>
            <p:cNvSpPr>
              <a:spLocks noChangeShapeType="1"/>
            </p:cNvSpPr>
            <p:nvPr/>
          </p:nvSpPr>
          <p:spPr bwMode="auto">
            <a:xfrm flipV="1">
              <a:off x="4074" y="2566"/>
              <a:ext cx="3" cy="22"/>
            </a:xfrm>
            <a:prstGeom prst="line">
              <a:avLst/>
            </a:prstGeom>
            <a:noFill/>
            <a:ln w="7938">
              <a:solidFill>
                <a:srgbClr val="000000"/>
              </a:solidFill>
              <a:round/>
              <a:headEnd/>
              <a:tailEnd/>
            </a:ln>
          </p:spPr>
          <p:txBody>
            <a:bodyPr/>
            <a:lstStyle/>
            <a:p>
              <a:endParaRPr lang="en-US"/>
            </a:p>
          </p:txBody>
        </p:sp>
        <p:sp>
          <p:nvSpPr>
            <p:cNvPr id="6594" name="Line 1483"/>
            <p:cNvSpPr>
              <a:spLocks noChangeShapeType="1"/>
            </p:cNvSpPr>
            <p:nvPr/>
          </p:nvSpPr>
          <p:spPr bwMode="auto">
            <a:xfrm flipV="1">
              <a:off x="4077" y="2545"/>
              <a:ext cx="1" cy="21"/>
            </a:xfrm>
            <a:prstGeom prst="line">
              <a:avLst/>
            </a:prstGeom>
            <a:noFill/>
            <a:ln w="7938">
              <a:solidFill>
                <a:srgbClr val="000000"/>
              </a:solidFill>
              <a:round/>
              <a:headEnd/>
              <a:tailEnd/>
            </a:ln>
          </p:spPr>
          <p:txBody>
            <a:bodyPr/>
            <a:lstStyle/>
            <a:p>
              <a:endParaRPr lang="en-US"/>
            </a:p>
          </p:txBody>
        </p:sp>
        <p:sp>
          <p:nvSpPr>
            <p:cNvPr id="6595" name="Line 1484"/>
            <p:cNvSpPr>
              <a:spLocks noChangeShapeType="1"/>
            </p:cNvSpPr>
            <p:nvPr/>
          </p:nvSpPr>
          <p:spPr bwMode="auto">
            <a:xfrm flipV="1">
              <a:off x="4078" y="2526"/>
              <a:ext cx="1" cy="19"/>
            </a:xfrm>
            <a:prstGeom prst="line">
              <a:avLst/>
            </a:prstGeom>
            <a:noFill/>
            <a:ln w="7938">
              <a:solidFill>
                <a:srgbClr val="000000"/>
              </a:solidFill>
              <a:round/>
              <a:headEnd/>
              <a:tailEnd/>
            </a:ln>
          </p:spPr>
          <p:txBody>
            <a:bodyPr/>
            <a:lstStyle/>
            <a:p>
              <a:endParaRPr lang="en-US"/>
            </a:p>
          </p:txBody>
        </p:sp>
        <p:sp>
          <p:nvSpPr>
            <p:cNvPr id="6596" name="Line 1485"/>
            <p:cNvSpPr>
              <a:spLocks noChangeShapeType="1"/>
            </p:cNvSpPr>
            <p:nvPr/>
          </p:nvSpPr>
          <p:spPr bwMode="auto">
            <a:xfrm flipV="1">
              <a:off x="4079" y="2507"/>
              <a:ext cx="4" cy="19"/>
            </a:xfrm>
            <a:prstGeom prst="line">
              <a:avLst/>
            </a:prstGeom>
            <a:noFill/>
            <a:ln w="7938">
              <a:solidFill>
                <a:srgbClr val="000000"/>
              </a:solidFill>
              <a:round/>
              <a:headEnd/>
              <a:tailEnd/>
            </a:ln>
          </p:spPr>
          <p:txBody>
            <a:bodyPr/>
            <a:lstStyle/>
            <a:p>
              <a:endParaRPr lang="en-US"/>
            </a:p>
          </p:txBody>
        </p:sp>
        <p:sp>
          <p:nvSpPr>
            <p:cNvPr id="6597" name="Line 1486"/>
            <p:cNvSpPr>
              <a:spLocks noChangeShapeType="1"/>
            </p:cNvSpPr>
            <p:nvPr/>
          </p:nvSpPr>
          <p:spPr bwMode="auto">
            <a:xfrm flipV="1">
              <a:off x="4083" y="2502"/>
              <a:ext cx="0" cy="5"/>
            </a:xfrm>
            <a:prstGeom prst="line">
              <a:avLst/>
            </a:prstGeom>
            <a:noFill/>
            <a:ln w="7938">
              <a:solidFill>
                <a:srgbClr val="000000"/>
              </a:solidFill>
              <a:round/>
              <a:headEnd/>
              <a:tailEnd/>
            </a:ln>
          </p:spPr>
          <p:txBody>
            <a:bodyPr/>
            <a:lstStyle/>
            <a:p>
              <a:endParaRPr lang="en-US"/>
            </a:p>
          </p:txBody>
        </p:sp>
        <p:sp>
          <p:nvSpPr>
            <p:cNvPr id="6598" name="Line 1487"/>
            <p:cNvSpPr>
              <a:spLocks noChangeShapeType="1"/>
            </p:cNvSpPr>
            <p:nvPr/>
          </p:nvSpPr>
          <p:spPr bwMode="auto">
            <a:xfrm flipV="1">
              <a:off x="4083" y="2488"/>
              <a:ext cx="2" cy="14"/>
            </a:xfrm>
            <a:prstGeom prst="line">
              <a:avLst/>
            </a:prstGeom>
            <a:noFill/>
            <a:ln w="7938">
              <a:solidFill>
                <a:srgbClr val="000000"/>
              </a:solidFill>
              <a:round/>
              <a:headEnd/>
              <a:tailEnd/>
            </a:ln>
          </p:spPr>
          <p:txBody>
            <a:bodyPr/>
            <a:lstStyle/>
            <a:p>
              <a:endParaRPr lang="en-US"/>
            </a:p>
          </p:txBody>
        </p:sp>
        <p:sp>
          <p:nvSpPr>
            <p:cNvPr id="6599" name="Line 1488"/>
            <p:cNvSpPr>
              <a:spLocks noChangeShapeType="1"/>
            </p:cNvSpPr>
            <p:nvPr/>
          </p:nvSpPr>
          <p:spPr bwMode="auto">
            <a:xfrm flipV="1">
              <a:off x="4085" y="2475"/>
              <a:ext cx="0" cy="13"/>
            </a:xfrm>
            <a:prstGeom prst="line">
              <a:avLst/>
            </a:prstGeom>
            <a:noFill/>
            <a:ln w="7938">
              <a:solidFill>
                <a:srgbClr val="000000"/>
              </a:solidFill>
              <a:round/>
              <a:headEnd/>
              <a:tailEnd/>
            </a:ln>
          </p:spPr>
          <p:txBody>
            <a:bodyPr/>
            <a:lstStyle/>
            <a:p>
              <a:endParaRPr lang="en-US"/>
            </a:p>
          </p:txBody>
        </p:sp>
        <p:sp>
          <p:nvSpPr>
            <p:cNvPr id="6600" name="Line 1489"/>
            <p:cNvSpPr>
              <a:spLocks noChangeShapeType="1"/>
            </p:cNvSpPr>
            <p:nvPr/>
          </p:nvSpPr>
          <p:spPr bwMode="auto">
            <a:xfrm flipV="1">
              <a:off x="4085" y="2461"/>
              <a:ext cx="3" cy="14"/>
            </a:xfrm>
            <a:prstGeom prst="line">
              <a:avLst/>
            </a:prstGeom>
            <a:noFill/>
            <a:ln w="7938">
              <a:solidFill>
                <a:srgbClr val="000000"/>
              </a:solidFill>
              <a:round/>
              <a:headEnd/>
              <a:tailEnd/>
            </a:ln>
          </p:spPr>
          <p:txBody>
            <a:bodyPr/>
            <a:lstStyle/>
            <a:p>
              <a:endParaRPr lang="en-US"/>
            </a:p>
          </p:txBody>
        </p:sp>
        <p:sp>
          <p:nvSpPr>
            <p:cNvPr id="6601" name="Line 1490"/>
            <p:cNvSpPr>
              <a:spLocks noChangeShapeType="1"/>
            </p:cNvSpPr>
            <p:nvPr/>
          </p:nvSpPr>
          <p:spPr bwMode="auto">
            <a:xfrm flipV="1">
              <a:off x="4088" y="2446"/>
              <a:ext cx="4" cy="15"/>
            </a:xfrm>
            <a:prstGeom prst="line">
              <a:avLst/>
            </a:prstGeom>
            <a:noFill/>
            <a:ln w="7938">
              <a:solidFill>
                <a:srgbClr val="000000"/>
              </a:solidFill>
              <a:round/>
              <a:headEnd/>
              <a:tailEnd/>
            </a:ln>
          </p:spPr>
          <p:txBody>
            <a:bodyPr/>
            <a:lstStyle/>
            <a:p>
              <a:endParaRPr lang="en-US"/>
            </a:p>
          </p:txBody>
        </p:sp>
        <p:sp>
          <p:nvSpPr>
            <p:cNvPr id="6602" name="Line 1491"/>
            <p:cNvSpPr>
              <a:spLocks noChangeShapeType="1"/>
            </p:cNvSpPr>
            <p:nvPr/>
          </p:nvSpPr>
          <p:spPr bwMode="auto">
            <a:xfrm flipV="1">
              <a:off x="4092" y="2432"/>
              <a:ext cx="1" cy="14"/>
            </a:xfrm>
            <a:prstGeom prst="line">
              <a:avLst/>
            </a:prstGeom>
            <a:noFill/>
            <a:ln w="7938">
              <a:solidFill>
                <a:srgbClr val="000000"/>
              </a:solidFill>
              <a:round/>
              <a:headEnd/>
              <a:tailEnd/>
            </a:ln>
          </p:spPr>
          <p:txBody>
            <a:bodyPr/>
            <a:lstStyle/>
            <a:p>
              <a:endParaRPr lang="en-US"/>
            </a:p>
          </p:txBody>
        </p:sp>
        <p:sp>
          <p:nvSpPr>
            <p:cNvPr id="6603" name="Line 1492"/>
            <p:cNvSpPr>
              <a:spLocks noChangeShapeType="1"/>
            </p:cNvSpPr>
            <p:nvPr/>
          </p:nvSpPr>
          <p:spPr bwMode="auto">
            <a:xfrm flipH="1" flipV="1">
              <a:off x="4090" y="2419"/>
              <a:ext cx="3" cy="13"/>
            </a:xfrm>
            <a:prstGeom prst="line">
              <a:avLst/>
            </a:prstGeom>
            <a:noFill/>
            <a:ln w="7938">
              <a:solidFill>
                <a:srgbClr val="000000"/>
              </a:solidFill>
              <a:round/>
              <a:headEnd/>
              <a:tailEnd/>
            </a:ln>
          </p:spPr>
          <p:txBody>
            <a:bodyPr/>
            <a:lstStyle/>
            <a:p>
              <a:endParaRPr lang="en-US"/>
            </a:p>
          </p:txBody>
        </p:sp>
        <p:sp>
          <p:nvSpPr>
            <p:cNvPr id="6604" name="Line 1493"/>
            <p:cNvSpPr>
              <a:spLocks noChangeShapeType="1"/>
            </p:cNvSpPr>
            <p:nvPr/>
          </p:nvSpPr>
          <p:spPr bwMode="auto">
            <a:xfrm flipV="1">
              <a:off x="4090" y="2393"/>
              <a:ext cx="7" cy="26"/>
            </a:xfrm>
            <a:prstGeom prst="line">
              <a:avLst/>
            </a:prstGeom>
            <a:noFill/>
            <a:ln w="7938">
              <a:solidFill>
                <a:srgbClr val="000000"/>
              </a:solidFill>
              <a:round/>
              <a:headEnd/>
              <a:tailEnd/>
            </a:ln>
          </p:spPr>
          <p:txBody>
            <a:bodyPr/>
            <a:lstStyle/>
            <a:p>
              <a:endParaRPr lang="en-US"/>
            </a:p>
          </p:txBody>
        </p:sp>
        <p:sp>
          <p:nvSpPr>
            <p:cNvPr id="6605" name="Line 1494"/>
            <p:cNvSpPr>
              <a:spLocks noChangeShapeType="1"/>
            </p:cNvSpPr>
            <p:nvPr/>
          </p:nvSpPr>
          <p:spPr bwMode="auto">
            <a:xfrm flipV="1">
              <a:off x="4097" y="2369"/>
              <a:ext cx="3" cy="24"/>
            </a:xfrm>
            <a:prstGeom prst="line">
              <a:avLst/>
            </a:prstGeom>
            <a:noFill/>
            <a:ln w="7938">
              <a:solidFill>
                <a:srgbClr val="000000"/>
              </a:solidFill>
              <a:round/>
              <a:headEnd/>
              <a:tailEnd/>
            </a:ln>
          </p:spPr>
          <p:txBody>
            <a:bodyPr/>
            <a:lstStyle/>
            <a:p>
              <a:endParaRPr lang="en-US"/>
            </a:p>
          </p:txBody>
        </p:sp>
        <p:sp>
          <p:nvSpPr>
            <p:cNvPr id="6606" name="Line 1495"/>
            <p:cNvSpPr>
              <a:spLocks noChangeShapeType="1"/>
            </p:cNvSpPr>
            <p:nvPr/>
          </p:nvSpPr>
          <p:spPr bwMode="auto">
            <a:xfrm flipV="1">
              <a:off x="4100" y="2343"/>
              <a:ext cx="4" cy="26"/>
            </a:xfrm>
            <a:prstGeom prst="line">
              <a:avLst/>
            </a:prstGeom>
            <a:noFill/>
            <a:ln w="7938">
              <a:solidFill>
                <a:srgbClr val="000000"/>
              </a:solidFill>
              <a:round/>
              <a:headEnd/>
              <a:tailEnd/>
            </a:ln>
          </p:spPr>
          <p:txBody>
            <a:bodyPr/>
            <a:lstStyle/>
            <a:p>
              <a:endParaRPr lang="en-US"/>
            </a:p>
          </p:txBody>
        </p:sp>
        <p:sp>
          <p:nvSpPr>
            <p:cNvPr id="6607" name="Line 1496"/>
            <p:cNvSpPr>
              <a:spLocks noChangeShapeType="1"/>
            </p:cNvSpPr>
            <p:nvPr/>
          </p:nvSpPr>
          <p:spPr bwMode="auto">
            <a:xfrm flipV="1">
              <a:off x="4104" y="2317"/>
              <a:ext cx="3" cy="26"/>
            </a:xfrm>
            <a:prstGeom prst="line">
              <a:avLst/>
            </a:prstGeom>
            <a:noFill/>
            <a:ln w="7938">
              <a:solidFill>
                <a:srgbClr val="000000"/>
              </a:solidFill>
              <a:round/>
              <a:headEnd/>
              <a:tailEnd/>
            </a:ln>
          </p:spPr>
          <p:txBody>
            <a:bodyPr/>
            <a:lstStyle/>
            <a:p>
              <a:endParaRPr lang="en-US"/>
            </a:p>
          </p:txBody>
        </p:sp>
        <p:sp>
          <p:nvSpPr>
            <p:cNvPr id="6608" name="Line 1497"/>
            <p:cNvSpPr>
              <a:spLocks noChangeShapeType="1"/>
            </p:cNvSpPr>
            <p:nvPr/>
          </p:nvSpPr>
          <p:spPr bwMode="auto">
            <a:xfrm flipV="1">
              <a:off x="4107" y="2286"/>
              <a:ext cx="7" cy="31"/>
            </a:xfrm>
            <a:prstGeom prst="line">
              <a:avLst/>
            </a:prstGeom>
            <a:noFill/>
            <a:ln w="7938">
              <a:solidFill>
                <a:srgbClr val="000000"/>
              </a:solidFill>
              <a:round/>
              <a:headEnd/>
              <a:tailEnd/>
            </a:ln>
          </p:spPr>
          <p:txBody>
            <a:bodyPr/>
            <a:lstStyle/>
            <a:p>
              <a:endParaRPr lang="en-US"/>
            </a:p>
          </p:txBody>
        </p:sp>
        <p:sp>
          <p:nvSpPr>
            <p:cNvPr id="6609" name="Line 1498"/>
            <p:cNvSpPr>
              <a:spLocks noChangeShapeType="1"/>
            </p:cNvSpPr>
            <p:nvPr/>
          </p:nvSpPr>
          <p:spPr bwMode="auto">
            <a:xfrm flipH="1" flipV="1">
              <a:off x="4113" y="2273"/>
              <a:ext cx="1" cy="13"/>
            </a:xfrm>
            <a:prstGeom prst="line">
              <a:avLst/>
            </a:prstGeom>
            <a:noFill/>
            <a:ln w="7938">
              <a:solidFill>
                <a:srgbClr val="000000"/>
              </a:solidFill>
              <a:round/>
              <a:headEnd/>
              <a:tailEnd/>
            </a:ln>
          </p:spPr>
          <p:txBody>
            <a:bodyPr/>
            <a:lstStyle/>
            <a:p>
              <a:endParaRPr lang="en-US"/>
            </a:p>
          </p:txBody>
        </p:sp>
        <p:sp>
          <p:nvSpPr>
            <p:cNvPr id="6610" name="Line 1499"/>
            <p:cNvSpPr>
              <a:spLocks noChangeShapeType="1"/>
            </p:cNvSpPr>
            <p:nvPr/>
          </p:nvSpPr>
          <p:spPr bwMode="auto">
            <a:xfrm flipV="1">
              <a:off x="4113" y="2253"/>
              <a:ext cx="6" cy="20"/>
            </a:xfrm>
            <a:prstGeom prst="line">
              <a:avLst/>
            </a:prstGeom>
            <a:noFill/>
            <a:ln w="7938">
              <a:solidFill>
                <a:srgbClr val="000000"/>
              </a:solidFill>
              <a:round/>
              <a:headEnd/>
              <a:tailEnd/>
            </a:ln>
          </p:spPr>
          <p:txBody>
            <a:bodyPr/>
            <a:lstStyle/>
            <a:p>
              <a:endParaRPr lang="en-US"/>
            </a:p>
          </p:txBody>
        </p:sp>
        <p:sp>
          <p:nvSpPr>
            <p:cNvPr id="6611" name="Line 1500"/>
            <p:cNvSpPr>
              <a:spLocks noChangeShapeType="1"/>
            </p:cNvSpPr>
            <p:nvPr/>
          </p:nvSpPr>
          <p:spPr bwMode="auto">
            <a:xfrm flipV="1">
              <a:off x="4119" y="2211"/>
              <a:ext cx="10" cy="42"/>
            </a:xfrm>
            <a:prstGeom prst="line">
              <a:avLst/>
            </a:prstGeom>
            <a:noFill/>
            <a:ln w="7938">
              <a:solidFill>
                <a:srgbClr val="000000"/>
              </a:solidFill>
              <a:round/>
              <a:headEnd/>
              <a:tailEnd/>
            </a:ln>
          </p:spPr>
          <p:txBody>
            <a:bodyPr/>
            <a:lstStyle/>
            <a:p>
              <a:endParaRPr lang="en-US"/>
            </a:p>
          </p:txBody>
        </p:sp>
        <p:sp>
          <p:nvSpPr>
            <p:cNvPr id="6612" name="Line 1501"/>
            <p:cNvSpPr>
              <a:spLocks noChangeShapeType="1"/>
            </p:cNvSpPr>
            <p:nvPr/>
          </p:nvSpPr>
          <p:spPr bwMode="auto">
            <a:xfrm flipV="1">
              <a:off x="4129" y="2193"/>
              <a:ext cx="3" cy="18"/>
            </a:xfrm>
            <a:prstGeom prst="line">
              <a:avLst/>
            </a:prstGeom>
            <a:noFill/>
            <a:ln w="7938">
              <a:solidFill>
                <a:srgbClr val="000000"/>
              </a:solidFill>
              <a:round/>
              <a:headEnd/>
              <a:tailEnd/>
            </a:ln>
          </p:spPr>
          <p:txBody>
            <a:bodyPr/>
            <a:lstStyle/>
            <a:p>
              <a:endParaRPr lang="en-US"/>
            </a:p>
          </p:txBody>
        </p:sp>
        <p:sp>
          <p:nvSpPr>
            <p:cNvPr id="6613" name="Line 1502"/>
            <p:cNvSpPr>
              <a:spLocks noChangeShapeType="1"/>
            </p:cNvSpPr>
            <p:nvPr/>
          </p:nvSpPr>
          <p:spPr bwMode="auto">
            <a:xfrm flipV="1">
              <a:off x="4132" y="2188"/>
              <a:ext cx="1" cy="5"/>
            </a:xfrm>
            <a:prstGeom prst="line">
              <a:avLst/>
            </a:prstGeom>
            <a:noFill/>
            <a:ln w="7938">
              <a:solidFill>
                <a:srgbClr val="000000"/>
              </a:solidFill>
              <a:round/>
              <a:headEnd/>
              <a:tailEnd/>
            </a:ln>
          </p:spPr>
          <p:txBody>
            <a:bodyPr/>
            <a:lstStyle/>
            <a:p>
              <a:endParaRPr lang="en-US"/>
            </a:p>
          </p:txBody>
        </p:sp>
        <p:sp>
          <p:nvSpPr>
            <p:cNvPr id="6614" name="Line 1503"/>
            <p:cNvSpPr>
              <a:spLocks noChangeShapeType="1"/>
            </p:cNvSpPr>
            <p:nvPr/>
          </p:nvSpPr>
          <p:spPr bwMode="auto">
            <a:xfrm flipV="1">
              <a:off x="4133" y="2184"/>
              <a:ext cx="2" cy="4"/>
            </a:xfrm>
            <a:prstGeom prst="line">
              <a:avLst/>
            </a:prstGeom>
            <a:noFill/>
            <a:ln w="7938">
              <a:solidFill>
                <a:srgbClr val="000000"/>
              </a:solidFill>
              <a:round/>
              <a:headEnd/>
              <a:tailEnd/>
            </a:ln>
          </p:spPr>
          <p:txBody>
            <a:bodyPr/>
            <a:lstStyle/>
            <a:p>
              <a:endParaRPr lang="en-US"/>
            </a:p>
          </p:txBody>
        </p:sp>
        <p:sp>
          <p:nvSpPr>
            <p:cNvPr id="6615" name="Line 1504"/>
            <p:cNvSpPr>
              <a:spLocks noChangeShapeType="1"/>
            </p:cNvSpPr>
            <p:nvPr/>
          </p:nvSpPr>
          <p:spPr bwMode="auto">
            <a:xfrm flipV="1">
              <a:off x="4135" y="2179"/>
              <a:ext cx="2" cy="5"/>
            </a:xfrm>
            <a:prstGeom prst="line">
              <a:avLst/>
            </a:prstGeom>
            <a:noFill/>
            <a:ln w="7938">
              <a:solidFill>
                <a:srgbClr val="000000"/>
              </a:solidFill>
              <a:round/>
              <a:headEnd/>
              <a:tailEnd/>
            </a:ln>
          </p:spPr>
          <p:txBody>
            <a:bodyPr/>
            <a:lstStyle/>
            <a:p>
              <a:endParaRPr lang="en-US"/>
            </a:p>
          </p:txBody>
        </p:sp>
        <p:sp>
          <p:nvSpPr>
            <p:cNvPr id="6616" name="Line 1505"/>
            <p:cNvSpPr>
              <a:spLocks noChangeShapeType="1"/>
            </p:cNvSpPr>
            <p:nvPr/>
          </p:nvSpPr>
          <p:spPr bwMode="auto">
            <a:xfrm flipH="1" flipV="1">
              <a:off x="4135" y="2175"/>
              <a:ext cx="2" cy="4"/>
            </a:xfrm>
            <a:prstGeom prst="line">
              <a:avLst/>
            </a:prstGeom>
            <a:noFill/>
            <a:ln w="7938">
              <a:solidFill>
                <a:srgbClr val="000000"/>
              </a:solidFill>
              <a:round/>
              <a:headEnd/>
              <a:tailEnd/>
            </a:ln>
          </p:spPr>
          <p:txBody>
            <a:bodyPr/>
            <a:lstStyle/>
            <a:p>
              <a:endParaRPr lang="en-US"/>
            </a:p>
          </p:txBody>
        </p:sp>
        <p:sp>
          <p:nvSpPr>
            <p:cNvPr id="6617" name="Line 1506"/>
            <p:cNvSpPr>
              <a:spLocks noChangeShapeType="1"/>
            </p:cNvSpPr>
            <p:nvPr/>
          </p:nvSpPr>
          <p:spPr bwMode="auto">
            <a:xfrm flipH="1" flipV="1">
              <a:off x="4130" y="2174"/>
              <a:ext cx="5" cy="1"/>
            </a:xfrm>
            <a:prstGeom prst="line">
              <a:avLst/>
            </a:prstGeom>
            <a:noFill/>
            <a:ln w="7938">
              <a:solidFill>
                <a:srgbClr val="000000"/>
              </a:solidFill>
              <a:round/>
              <a:headEnd/>
              <a:tailEnd/>
            </a:ln>
          </p:spPr>
          <p:txBody>
            <a:bodyPr/>
            <a:lstStyle/>
            <a:p>
              <a:endParaRPr lang="en-US"/>
            </a:p>
          </p:txBody>
        </p:sp>
        <p:sp>
          <p:nvSpPr>
            <p:cNvPr id="6618" name="Line 1507"/>
            <p:cNvSpPr>
              <a:spLocks noChangeShapeType="1"/>
            </p:cNvSpPr>
            <p:nvPr/>
          </p:nvSpPr>
          <p:spPr bwMode="auto">
            <a:xfrm flipH="1" flipV="1">
              <a:off x="4110" y="2172"/>
              <a:ext cx="20" cy="2"/>
            </a:xfrm>
            <a:prstGeom prst="line">
              <a:avLst/>
            </a:prstGeom>
            <a:noFill/>
            <a:ln w="7938">
              <a:solidFill>
                <a:srgbClr val="000000"/>
              </a:solidFill>
              <a:round/>
              <a:headEnd/>
              <a:tailEnd/>
            </a:ln>
          </p:spPr>
          <p:txBody>
            <a:bodyPr/>
            <a:lstStyle/>
            <a:p>
              <a:endParaRPr lang="en-US"/>
            </a:p>
          </p:txBody>
        </p:sp>
        <p:sp>
          <p:nvSpPr>
            <p:cNvPr id="6619" name="Line 1508"/>
            <p:cNvSpPr>
              <a:spLocks noChangeShapeType="1"/>
            </p:cNvSpPr>
            <p:nvPr/>
          </p:nvSpPr>
          <p:spPr bwMode="auto">
            <a:xfrm flipH="1">
              <a:off x="4090" y="2172"/>
              <a:ext cx="20" cy="1"/>
            </a:xfrm>
            <a:prstGeom prst="line">
              <a:avLst/>
            </a:prstGeom>
            <a:noFill/>
            <a:ln w="7938">
              <a:solidFill>
                <a:srgbClr val="000000"/>
              </a:solidFill>
              <a:round/>
              <a:headEnd/>
              <a:tailEnd/>
            </a:ln>
          </p:spPr>
          <p:txBody>
            <a:bodyPr/>
            <a:lstStyle/>
            <a:p>
              <a:endParaRPr lang="en-US"/>
            </a:p>
          </p:txBody>
        </p:sp>
        <p:sp>
          <p:nvSpPr>
            <p:cNvPr id="6620" name="Line 1509"/>
            <p:cNvSpPr>
              <a:spLocks noChangeShapeType="1"/>
            </p:cNvSpPr>
            <p:nvPr/>
          </p:nvSpPr>
          <p:spPr bwMode="auto">
            <a:xfrm flipH="1">
              <a:off x="4069" y="2173"/>
              <a:ext cx="21" cy="2"/>
            </a:xfrm>
            <a:prstGeom prst="line">
              <a:avLst/>
            </a:prstGeom>
            <a:noFill/>
            <a:ln w="7938">
              <a:solidFill>
                <a:srgbClr val="000000"/>
              </a:solidFill>
              <a:round/>
              <a:headEnd/>
              <a:tailEnd/>
            </a:ln>
          </p:spPr>
          <p:txBody>
            <a:bodyPr/>
            <a:lstStyle/>
            <a:p>
              <a:endParaRPr lang="en-US"/>
            </a:p>
          </p:txBody>
        </p:sp>
        <p:sp>
          <p:nvSpPr>
            <p:cNvPr id="6621" name="Line 1510"/>
            <p:cNvSpPr>
              <a:spLocks noChangeShapeType="1"/>
            </p:cNvSpPr>
            <p:nvPr/>
          </p:nvSpPr>
          <p:spPr bwMode="auto">
            <a:xfrm flipH="1">
              <a:off x="4048" y="2175"/>
              <a:ext cx="21" cy="4"/>
            </a:xfrm>
            <a:prstGeom prst="line">
              <a:avLst/>
            </a:prstGeom>
            <a:noFill/>
            <a:ln w="7938">
              <a:solidFill>
                <a:srgbClr val="000000"/>
              </a:solidFill>
              <a:round/>
              <a:headEnd/>
              <a:tailEnd/>
            </a:ln>
          </p:spPr>
          <p:txBody>
            <a:bodyPr/>
            <a:lstStyle/>
            <a:p>
              <a:endParaRPr lang="en-US"/>
            </a:p>
          </p:txBody>
        </p:sp>
        <p:sp>
          <p:nvSpPr>
            <p:cNvPr id="6622" name="Line 1511"/>
            <p:cNvSpPr>
              <a:spLocks noChangeShapeType="1"/>
            </p:cNvSpPr>
            <p:nvPr/>
          </p:nvSpPr>
          <p:spPr bwMode="auto">
            <a:xfrm flipH="1">
              <a:off x="4026" y="2179"/>
              <a:ext cx="22" cy="0"/>
            </a:xfrm>
            <a:prstGeom prst="line">
              <a:avLst/>
            </a:prstGeom>
            <a:noFill/>
            <a:ln w="7938">
              <a:solidFill>
                <a:srgbClr val="000000"/>
              </a:solidFill>
              <a:round/>
              <a:headEnd/>
              <a:tailEnd/>
            </a:ln>
          </p:spPr>
          <p:txBody>
            <a:bodyPr/>
            <a:lstStyle/>
            <a:p>
              <a:endParaRPr lang="en-US"/>
            </a:p>
          </p:txBody>
        </p:sp>
        <p:sp>
          <p:nvSpPr>
            <p:cNvPr id="6623" name="Line 1512"/>
            <p:cNvSpPr>
              <a:spLocks noChangeShapeType="1"/>
            </p:cNvSpPr>
            <p:nvPr/>
          </p:nvSpPr>
          <p:spPr bwMode="auto">
            <a:xfrm flipH="1">
              <a:off x="3961" y="2179"/>
              <a:ext cx="65" cy="8"/>
            </a:xfrm>
            <a:prstGeom prst="line">
              <a:avLst/>
            </a:prstGeom>
            <a:noFill/>
            <a:ln w="7938">
              <a:solidFill>
                <a:srgbClr val="000000"/>
              </a:solidFill>
              <a:round/>
              <a:headEnd/>
              <a:tailEnd/>
            </a:ln>
          </p:spPr>
          <p:txBody>
            <a:bodyPr/>
            <a:lstStyle/>
            <a:p>
              <a:endParaRPr lang="en-US"/>
            </a:p>
          </p:txBody>
        </p:sp>
        <p:sp>
          <p:nvSpPr>
            <p:cNvPr id="6624" name="Line 1513"/>
            <p:cNvSpPr>
              <a:spLocks noChangeShapeType="1"/>
            </p:cNvSpPr>
            <p:nvPr/>
          </p:nvSpPr>
          <p:spPr bwMode="auto">
            <a:xfrm flipH="1">
              <a:off x="3895" y="2187"/>
              <a:ext cx="66" cy="12"/>
            </a:xfrm>
            <a:prstGeom prst="line">
              <a:avLst/>
            </a:prstGeom>
            <a:noFill/>
            <a:ln w="7938">
              <a:solidFill>
                <a:srgbClr val="000000"/>
              </a:solidFill>
              <a:round/>
              <a:headEnd/>
              <a:tailEnd/>
            </a:ln>
          </p:spPr>
          <p:txBody>
            <a:bodyPr/>
            <a:lstStyle/>
            <a:p>
              <a:endParaRPr lang="en-US"/>
            </a:p>
          </p:txBody>
        </p:sp>
        <p:sp>
          <p:nvSpPr>
            <p:cNvPr id="6625" name="Line 1514"/>
            <p:cNvSpPr>
              <a:spLocks noChangeShapeType="1"/>
            </p:cNvSpPr>
            <p:nvPr/>
          </p:nvSpPr>
          <p:spPr bwMode="auto">
            <a:xfrm flipH="1">
              <a:off x="3828" y="2199"/>
              <a:ext cx="67" cy="15"/>
            </a:xfrm>
            <a:prstGeom prst="line">
              <a:avLst/>
            </a:prstGeom>
            <a:noFill/>
            <a:ln w="7938">
              <a:solidFill>
                <a:srgbClr val="000000"/>
              </a:solidFill>
              <a:round/>
              <a:headEnd/>
              <a:tailEnd/>
            </a:ln>
          </p:spPr>
          <p:txBody>
            <a:bodyPr/>
            <a:lstStyle/>
            <a:p>
              <a:endParaRPr lang="en-US"/>
            </a:p>
          </p:txBody>
        </p:sp>
        <p:sp>
          <p:nvSpPr>
            <p:cNvPr id="6626" name="Line 1515"/>
            <p:cNvSpPr>
              <a:spLocks noChangeShapeType="1"/>
            </p:cNvSpPr>
            <p:nvPr/>
          </p:nvSpPr>
          <p:spPr bwMode="auto">
            <a:xfrm flipH="1">
              <a:off x="3762" y="2214"/>
              <a:ext cx="66" cy="16"/>
            </a:xfrm>
            <a:prstGeom prst="line">
              <a:avLst/>
            </a:prstGeom>
            <a:noFill/>
            <a:ln w="7938">
              <a:solidFill>
                <a:srgbClr val="000000"/>
              </a:solidFill>
              <a:round/>
              <a:headEnd/>
              <a:tailEnd/>
            </a:ln>
          </p:spPr>
          <p:txBody>
            <a:bodyPr/>
            <a:lstStyle/>
            <a:p>
              <a:endParaRPr lang="en-US"/>
            </a:p>
          </p:txBody>
        </p:sp>
        <p:sp>
          <p:nvSpPr>
            <p:cNvPr id="6627" name="Line 1516"/>
            <p:cNvSpPr>
              <a:spLocks noChangeShapeType="1"/>
            </p:cNvSpPr>
            <p:nvPr/>
          </p:nvSpPr>
          <p:spPr bwMode="auto">
            <a:xfrm flipH="1">
              <a:off x="3750" y="2230"/>
              <a:ext cx="12" cy="6"/>
            </a:xfrm>
            <a:prstGeom prst="line">
              <a:avLst/>
            </a:prstGeom>
            <a:noFill/>
            <a:ln w="7938">
              <a:solidFill>
                <a:srgbClr val="000000"/>
              </a:solidFill>
              <a:round/>
              <a:headEnd/>
              <a:tailEnd/>
            </a:ln>
          </p:spPr>
          <p:txBody>
            <a:bodyPr/>
            <a:lstStyle/>
            <a:p>
              <a:endParaRPr lang="en-US"/>
            </a:p>
          </p:txBody>
        </p:sp>
        <p:sp>
          <p:nvSpPr>
            <p:cNvPr id="6628" name="Line 1517"/>
            <p:cNvSpPr>
              <a:spLocks noChangeShapeType="1"/>
            </p:cNvSpPr>
            <p:nvPr/>
          </p:nvSpPr>
          <p:spPr bwMode="auto">
            <a:xfrm flipH="1">
              <a:off x="3736" y="2236"/>
              <a:ext cx="14" cy="3"/>
            </a:xfrm>
            <a:prstGeom prst="line">
              <a:avLst/>
            </a:prstGeom>
            <a:noFill/>
            <a:ln w="7938">
              <a:solidFill>
                <a:srgbClr val="000000"/>
              </a:solidFill>
              <a:round/>
              <a:headEnd/>
              <a:tailEnd/>
            </a:ln>
          </p:spPr>
          <p:txBody>
            <a:bodyPr/>
            <a:lstStyle/>
            <a:p>
              <a:endParaRPr lang="en-US"/>
            </a:p>
          </p:txBody>
        </p:sp>
        <p:sp>
          <p:nvSpPr>
            <p:cNvPr id="6629" name="Line 1518"/>
            <p:cNvSpPr>
              <a:spLocks noChangeShapeType="1"/>
            </p:cNvSpPr>
            <p:nvPr/>
          </p:nvSpPr>
          <p:spPr bwMode="auto">
            <a:xfrm flipH="1">
              <a:off x="3722" y="2239"/>
              <a:ext cx="14" cy="5"/>
            </a:xfrm>
            <a:prstGeom prst="line">
              <a:avLst/>
            </a:prstGeom>
            <a:noFill/>
            <a:ln w="7938">
              <a:solidFill>
                <a:srgbClr val="000000"/>
              </a:solidFill>
              <a:round/>
              <a:headEnd/>
              <a:tailEnd/>
            </a:ln>
          </p:spPr>
          <p:txBody>
            <a:bodyPr/>
            <a:lstStyle/>
            <a:p>
              <a:endParaRPr lang="en-US"/>
            </a:p>
          </p:txBody>
        </p:sp>
        <p:sp>
          <p:nvSpPr>
            <p:cNvPr id="6630" name="Line 1519"/>
            <p:cNvSpPr>
              <a:spLocks noChangeShapeType="1"/>
            </p:cNvSpPr>
            <p:nvPr/>
          </p:nvSpPr>
          <p:spPr bwMode="auto">
            <a:xfrm flipH="1">
              <a:off x="3687" y="2244"/>
              <a:ext cx="35" cy="15"/>
            </a:xfrm>
            <a:prstGeom prst="line">
              <a:avLst/>
            </a:prstGeom>
            <a:noFill/>
            <a:ln w="7938">
              <a:solidFill>
                <a:srgbClr val="000000"/>
              </a:solidFill>
              <a:round/>
              <a:headEnd/>
              <a:tailEnd/>
            </a:ln>
          </p:spPr>
          <p:txBody>
            <a:bodyPr/>
            <a:lstStyle/>
            <a:p>
              <a:endParaRPr lang="en-US"/>
            </a:p>
          </p:txBody>
        </p:sp>
        <p:sp>
          <p:nvSpPr>
            <p:cNvPr id="6631" name="Line 1520"/>
            <p:cNvSpPr>
              <a:spLocks noChangeShapeType="1"/>
            </p:cNvSpPr>
            <p:nvPr/>
          </p:nvSpPr>
          <p:spPr bwMode="auto">
            <a:xfrm flipH="1">
              <a:off x="3650" y="2259"/>
              <a:ext cx="37" cy="17"/>
            </a:xfrm>
            <a:prstGeom prst="line">
              <a:avLst/>
            </a:prstGeom>
            <a:noFill/>
            <a:ln w="7938">
              <a:solidFill>
                <a:srgbClr val="000000"/>
              </a:solidFill>
              <a:round/>
              <a:headEnd/>
              <a:tailEnd/>
            </a:ln>
          </p:spPr>
          <p:txBody>
            <a:bodyPr/>
            <a:lstStyle/>
            <a:p>
              <a:endParaRPr lang="en-US"/>
            </a:p>
          </p:txBody>
        </p:sp>
        <p:sp>
          <p:nvSpPr>
            <p:cNvPr id="6632" name="Line 1521"/>
            <p:cNvSpPr>
              <a:spLocks noChangeShapeType="1"/>
            </p:cNvSpPr>
            <p:nvPr/>
          </p:nvSpPr>
          <p:spPr bwMode="auto">
            <a:xfrm flipH="1">
              <a:off x="3617" y="2276"/>
              <a:ext cx="33" cy="17"/>
            </a:xfrm>
            <a:prstGeom prst="line">
              <a:avLst/>
            </a:prstGeom>
            <a:noFill/>
            <a:ln w="7938">
              <a:solidFill>
                <a:srgbClr val="000000"/>
              </a:solidFill>
              <a:round/>
              <a:headEnd/>
              <a:tailEnd/>
            </a:ln>
          </p:spPr>
          <p:txBody>
            <a:bodyPr/>
            <a:lstStyle/>
            <a:p>
              <a:endParaRPr lang="en-US"/>
            </a:p>
          </p:txBody>
        </p:sp>
        <p:sp>
          <p:nvSpPr>
            <p:cNvPr id="6633" name="Line 1522"/>
            <p:cNvSpPr>
              <a:spLocks noChangeShapeType="1"/>
            </p:cNvSpPr>
            <p:nvPr/>
          </p:nvSpPr>
          <p:spPr bwMode="auto">
            <a:xfrm>
              <a:off x="3617" y="2293"/>
              <a:ext cx="0" cy="3"/>
            </a:xfrm>
            <a:prstGeom prst="line">
              <a:avLst/>
            </a:prstGeom>
            <a:noFill/>
            <a:ln w="7938">
              <a:solidFill>
                <a:srgbClr val="000000"/>
              </a:solidFill>
              <a:round/>
              <a:headEnd/>
              <a:tailEnd/>
            </a:ln>
          </p:spPr>
          <p:txBody>
            <a:bodyPr/>
            <a:lstStyle/>
            <a:p>
              <a:endParaRPr lang="en-US"/>
            </a:p>
          </p:txBody>
        </p:sp>
        <p:sp>
          <p:nvSpPr>
            <p:cNvPr id="6634" name="Line 1523"/>
            <p:cNvSpPr>
              <a:spLocks noChangeShapeType="1"/>
            </p:cNvSpPr>
            <p:nvPr/>
          </p:nvSpPr>
          <p:spPr bwMode="auto">
            <a:xfrm flipH="1">
              <a:off x="3611" y="2296"/>
              <a:ext cx="6" cy="1"/>
            </a:xfrm>
            <a:prstGeom prst="line">
              <a:avLst/>
            </a:prstGeom>
            <a:noFill/>
            <a:ln w="7938">
              <a:solidFill>
                <a:srgbClr val="000000"/>
              </a:solidFill>
              <a:round/>
              <a:headEnd/>
              <a:tailEnd/>
            </a:ln>
          </p:spPr>
          <p:txBody>
            <a:bodyPr/>
            <a:lstStyle/>
            <a:p>
              <a:endParaRPr lang="en-US"/>
            </a:p>
          </p:txBody>
        </p:sp>
        <p:sp>
          <p:nvSpPr>
            <p:cNvPr id="6635" name="Line 1524"/>
            <p:cNvSpPr>
              <a:spLocks noChangeShapeType="1"/>
            </p:cNvSpPr>
            <p:nvPr/>
          </p:nvSpPr>
          <p:spPr bwMode="auto">
            <a:xfrm flipH="1">
              <a:off x="3601" y="2297"/>
              <a:ext cx="10" cy="9"/>
            </a:xfrm>
            <a:prstGeom prst="line">
              <a:avLst/>
            </a:prstGeom>
            <a:noFill/>
            <a:ln w="7938">
              <a:solidFill>
                <a:srgbClr val="000000"/>
              </a:solidFill>
              <a:round/>
              <a:headEnd/>
              <a:tailEnd/>
            </a:ln>
          </p:spPr>
          <p:txBody>
            <a:bodyPr/>
            <a:lstStyle/>
            <a:p>
              <a:endParaRPr lang="en-US"/>
            </a:p>
          </p:txBody>
        </p:sp>
        <p:sp>
          <p:nvSpPr>
            <p:cNvPr id="6636" name="Line 1525"/>
            <p:cNvSpPr>
              <a:spLocks noChangeShapeType="1"/>
            </p:cNvSpPr>
            <p:nvPr/>
          </p:nvSpPr>
          <p:spPr bwMode="auto">
            <a:xfrm flipH="1">
              <a:off x="3595" y="2306"/>
              <a:ext cx="6" cy="5"/>
            </a:xfrm>
            <a:prstGeom prst="line">
              <a:avLst/>
            </a:prstGeom>
            <a:noFill/>
            <a:ln w="7938">
              <a:solidFill>
                <a:srgbClr val="000000"/>
              </a:solidFill>
              <a:round/>
              <a:headEnd/>
              <a:tailEnd/>
            </a:ln>
          </p:spPr>
          <p:txBody>
            <a:bodyPr/>
            <a:lstStyle/>
            <a:p>
              <a:endParaRPr lang="en-US"/>
            </a:p>
          </p:txBody>
        </p:sp>
        <p:sp>
          <p:nvSpPr>
            <p:cNvPr id="6637" name="Line 1526"/>
            <p:cNvSpPr>
              <a:spLocks noChangeShapeType="1"/>
            </p:cNvSpPr>
            <p:nvPr/>
          </p:nvSpPr>
          <p:spPr bwMode="auto">
            <a:xfrm flipH="1">
              <a:off x="3589" y="2311"/>
              <a:ext cx="6" cy="2"/>
            </a:xfrm>
            <a:prstGeom prst="line">
              <a:avLst/>
            </a:prstGeom>
            <a:noFill/>
            <a:ln w="7938">
              <a:solidFill>
                <a:srgbClr val="000000"/>
              </a:solidFill>
              <a:round/>
              <a:headEnd/>
              <a:tailEnd/>
            </a:ln>
          </p:spPr>
          <p:txBody>
            <a:bodyPr/>
            <a:lstStyle/>
            <a:p>
              <a:endParaRPr lang="en-US"/>
            </a:p>
          </p:txBody>
        </p:sp>
        <p:sp>
          <p:nvSpPr>
            <p:cNvPr id="6638" name="Line 1527"/>
            <p:cNvSpPr>
              <a:spLocks noChangeShapeType="1"/>
            </p:cNvSpPr>
            <p:nvPr/>
          </p:nvSpPr>
          <p:spPr bwMode="auto">
            <a:xfrm flipH="1" flipV="1">
              <a:off x="3587" y="2308"/>
              <a:ext cx="2" cy="5"/>
            </a:xfrm>
            <a:prstGeom prst="line">
              <a:avLst/>
            </a:prstGeom>
            <a:noFill/>
            <a:ln w="7938">
              <a:solidFill>
                <a:srgbClr val="000000"/>
              </a:solidFill>
              <a:round/>
              <a:headEnd/>
              <a:tailEnd/>
            </a:ln>
          </p:spPr>
          <p:txBody>
            <a:bodyPr/>
            <a:lstStyle/>
            <a:p>
              <a:endParaRPr lang="en-US"/>
            </a:p>
          </p:txBody>
        </p:sp>
        <p:sp>
          <p:nvSpPr>
            <p:cNvPr id="6639" name="Line 1528"/>
            <p:cNvSpPr>
              <a:spLocks noChangeShapeType="1"/>
            </p:cNvSpPr>
            <p:nvPr/>
          </p:nvSpPr>
          <p:spPr bwMode="auto">
            <a:xfrm flipH="1">
              <a:off x="3585" y="2308"/>
              <a:ext cx="2" cy="2"/>
            </a:xfrm>
            <a:prstGeom prst="line">
              <a:avLst/>
            </a:prstGeom>
            <a:noFill/>
            <a:ln w="7938">
              <a:solidFill>
                <a:srgbClr val="000000"/>
              </a:solidFill>
              <a:round/>
              <a:headEnd/>
              <a:tailEnd/>
            </a:ln>
          </p:spPr>
          <p:txBody>
            <a:bodyPr/>
            <a:lstStyle/>
            <a:p>
              <a:endParaRPr lang="en-US"/>
            </a:p>
          </p:txBody>
        </p:sp>
        <p:sp>
          <p:nvSpPr>
            <p:cNvPr id="6640" name="Line 1529"/>
            <p:cNvSpPr>
              <a:spLocks noChangeShapeType="1"/>
            </p:cNvSpPr>
            <p:nvPr/>
          </p:nvSpPr>
          <p:spPr bwMode="auto">
            <a:xfrm flipH="1">
              <a:off x="3581" y="2310"/>
              <a:ext cx="4" cy="1"/>
            </a:xfrm>
            <a:prstGeom prst="line">
              <a:avLst/>
            </a:prstGeom>
            <a:noFill/>
            <a:ln w="7938">
              <a:solidFill>
                <a:srgbClr val="000000"/>
              </a:solidFill>
              <a:round/>
              <a:headEnd/>
              <a:tailEnd/>
            </a:ln>
          </p:spPr>
          <p:txBody>
            <a:bodyPr/>
            <a:lstStyle/>
            <a:p>
              <a:endParaRPr lang="en-US"/>
            </a:p>
          </p:txBody>
        </p:sp>
        <p:sp>
          <p:nvSpPr>
            <p:cNvPr id="6641" name="Line 1530"/>
            <p:cNvSpPr>
              <a:spLocks noChangeShapeType="1"/>
            </p:cNvSpPr>
            <p:nvPr/>
          </p:nvSpPr>
          <p:spPr bwMode="auto">
            <a:xfrm flipH="1">
              <a:off x="3573" y="2311"/>
              <a:ext cx="8" cy="0"/>
            </a:xfrm>
            <a:prstGeom prst="line">
              <a:avLst/>
            </a:prstGeom>
            <a:noFill/>
            <a:ln w="7938">
              <a:solidFill>
                <a:srgbClr val="000000"/>
              </a:solidFill>
              <a:round/>
              <a:headEnd/>
              <a:tailEnd/>
            </a:ln>
          </p:spPr>
          <p:txBody>
            <a:bodyPr/>
            <a:lstStyle/>
            <a:p>
              <a:endParaRPr lang="en-US"/>
            </a:p>
          </p:txBody>
        </p:sp>
        <p:sp>
          <p:nvSpPr>
            <p:cNvPr id="6642" name="Line 1531"/>
            <p:cNvSpPr>
              <a:spLocks noChangeShapeType="1"/>
            </p:cNvSpPr>
            <p:nvPr/>
          </p:nvSpPr>
          <p:spPr bwMode="auto">
            <a:xfrm flipH="1" flipV="1">
              <a:off x="3568" y="2306"/>
              <a:ext cx="5" cy="5"/>
            </a:xfrm>
            <a:prstGeom prst="line">
              <a:avLst/>
            </a:prstGeom>
            <a:noFill/>
            <a:ln w="7938">
              <a:solidFill>
                <a:srgbClr val="000000"/>
              </a:solidFill>
              <a:round/>
              <a:headEnd/>
              <a:tailEnd/>
            </a:ln>
          </p:spPr>
          <p:txBody>
            <a:bodyPr/>
            <a:lstStyle/>
            <a:p>
              <a:endParaRPr lang="en-US"/>
            </a:p>
          </p:txBody>
        </p:sp>
        <p:sp>
          <p:nvSpPr>
            <p:cNvPr id="6643" name="Line 1532"/>
            <p:cNvSpPr>
              <a:spLocks noChangeShapeType="1"/>
            </p:cNvSpPr>
            <p:nvPr/>
          </p:nvSpPr>
          <p:spPr bwMode="auto">
            <a:xfrm flipH="1" flipV="1">
              <a:off x="3567" y="2304"/>
              <a:ext cx="1" cy="2"/>
            </a:xfrm>
            <a:prstGeom prst="line">
              <a:avLst/>
            </a:prstGeom>
            <a:noFill/>
            <a:ln w="7938">
              <a:solidFill>
                <a:srgbClr val="000000"/>
              </a:solidFill>
              <a:round/>
              <a:headEnd/>
              <a:tailEnd/>
            </a:ln>
          </p:spPr>
          <p:txBody>
            <a:bodyPr/>
            <a:lstStyle/>
            <a:p>
              <a:endParaRPr lang="en-US"/>
            </a:p>
          </p:txBody>
        </p:sp>
        <p:sp>
          <p:nvSpPr>
            <p:cNvPr id="6644" name="Line 1533"/>
            <p:cNvSpPr>
              <a:spLocks noChangeShapeType="1"/>
            </p:cNvSpPr>
            <p:nvPr/>
          </p:nvSpPr>
          <p:spPr bwMode="auto">
            <a:xfrm flipV="1">
              <a:off x="3567" y="2303"/>
              <a:ext cx="0" cy="1"/>
            </a:xfrm>
            <a:prstGeom prst="line">
              <a:avLst/>
            </a:prstGeom>
            <a:noFill/>
            <a:ln w="7938">
              <a:solidFill>
                <a:srgbClr val="000000"/>
              </a:solidFill>
              <a:round/>
              <a:headEnd/>
              <a:tailEnd/>
            </a:ln>
          </p:spPr>
          <p:txBody>
            <a:bodyPr/>
            <a:lstStyle/>
            <a:p>
              <a:endParaRPr lang="en-US"/>
            </a:p>
          </p:txBody>
        </p:sp>
        <p:sp>
          <p:nvSpPr>
            <p:cNvPr id="6645" name="Line 1534"/>
            <p:cNvSpPr>
              <a:spLocks noChangeShapeType="1"/>
            </p:cNvSpPr>
            <p:nvPr/>
          </p:nvSpPr>
          <p:spPr bwMode="auto">
            <a:xfrm flipH="1" flipV="1">
              <a:off x="3565" y="2300"/>
              <a:ext cx="2" cy="3"/>
            </a:xfrm>
            <a:prstGeom prst="line">
              <a:avLst/>
            </a:prstGeom>
            <a:noFill/>
            <a:ln w="7938">
              <a:solidFill>
                <a:srgbClr val="000000"/>
              </a:solidFill>
              <a:round/>
              <a:headEnd/>
              <a:tailEnd/>
            </a:ln>
          </p:spPr>
          <p:txBody>
            <a:bodyPr/>
            <a:lstStyle/>
            <a:p>
              <a:endParaRPr lang="en-US"/>
            </a:p>
          </p:txBody>
        </p:sp>
        <p:sp>
          <p:nvSpPr>
            <p:cNvPr id="6646" name="Line 1535"/>
            <p:cNvSpPr>
              <a:spLocks noChangeShapeType="1"/>
            </p:cNvSpPr>
            <p:nvPr/>
          </p:nvSpPr>
          <p:spPr bwMode="auto">
            <a:xfrm flipH="1">
              <a:off x="3562" y="2300"/>
              <a:ext cx="3" cy="0"/>
            </a:xfrm>
            <a:prstGeom prst="line">
              <a:avLst/>
            </a:prstGeom>
            <a:noFill/>
            <a:ln w="7938">
              <a:solidFill>
                <a:srgbClr val="000000"/>
              </a:solidFill>
              <a:round/>
              <a:headEnd/>
              <a:tailEnd/>
            </a:ln>
          </p:spPr>
          <p:txBody>
            <a:bodyPr/>
            <a:lstStyle/>
            <a:p>
              <a:endParaRPr lang="en-US"/>
            </a:p>
          </p:txBody>
        </p:sp>
        <p:sp>
          <p:nvSpPr>
            <p:cNvPr id="6647" name="Line 1536"/>
            <p:cNvSpPr>
              <a:spLocks noChangeShapeType="1"/>
            </p:cNvSpPr>
            <p:nvPr/>
          </p:nvSpPr>
          <p:spPr bwMode="auto">
            <a:xfrm flipH="1">
              <a:off x="3561" y="2300"/>
              <a:ext cx="1" cy="4"/>
            </a:xfrm>
            <a:prstGeom prst="line">
              <a:avLst/>
            </a:prstGeom>
            <a:noFill/>
            <a:ln w="7938">
              <a:solidFill>
                <a:srgbClr val="000000"/>
              </a:solidFill>
              <a:round/>
              <a:headEnd/>
              <a:tailEnd/>
            </a:ln>
          </p:spPr>
          <p:txBody>
            <a:bodyPr/>
            <a:lstStyle/>
            <a:p>
              <a:endParaRPr lang="en-US"/>
            </a:p>
          </p:txBody>
        </p:sp>
        <p:sp>
          <p:nvSpPr>
            <p:cNvPr id="6648" name="Line 1537"/>
            <p:cNvSpPr>
              <a:spLocks noChangeShapeType="1"/>
            </p:cNvSpPr>
            <p:nvPr/>
          </p:nvSpPr>
          <p:spPr bwMode="auto">
            <a:xfrm flipH="1">
              <a:off x="3560" y="2304"/>
              <a:ext cx="1" cy="2"/>
            </a:xfrm>
            <a:prstGeom prst="line">
              <a:avLst/>
            </a:prstGeom>
            <a:noFill/>
            <a:ln w="7938">
              <a:solidFill>
                <a:srgbClr val="000000"/>
              </a:solidFill>
              <a:round/>
              <a:headEnd/>
              <a:tailEnd/>
            </a:ln>
          </p:spPr>
          <p:txBody>
            <a:bodyPr/>
            <a:lstStyle/>
            <a:p>
              <a:endParaRPr lang="en-US"/>
            </a:p>
          </p:txBody>
        </p:sp>
        <p:sp>
          <p:nvSpPr>
            <p:cNvPr id="6649" name="Line 1538"/>
            <p:cNvSpPr>
              <a:spLocks noChangeShapeType="1"/>
            </p:cNvSpPr>
            <p:nvPr/>
          </p:nvSpPr>
          <p:spPr bwMode="auto">
            <a:xfrm flipH="1">
              <a:off x="3556" y="2306"/>
              <a:ext cx="4" cy="1"/>
            </a:xfrm>
            <a:prstGeom prst="line">
              <a:avLst/>
            </a:prstGeom>
            <a:noFill/>
            <a:ln w="7938">
              <a:solidFill>
                <a:srgbClr val="000000"/>
              </a:solidFill>
              <a:round/>
              <a:headEnd/>
              <a:tailEnd/>
            </a:ln>
          </p:spPr>
          <p:txBody>
            <a:bodyPr/>
            <a:lstStyle/>
            <a:p>
              <a:endParaRPr lang="en-US"/>
            </a:p>
          </p:txBody>
        </p:sp>
        <p:sp>
          <p:nvSpPr>
            <p:cNvPr id="6650" name="Line 1539"/>
            <p:cNvSpPr>
              <a:spLocks noChangeShapeType="1"/>
            </p:cNvSpPr>
            <p:nvPr/>
          </p:nvSpPr>
          <p:spPr bwMode="auto">
            <a:xfrm flipH="1">
              <a:off x="3553" y="2307"/>
              <a:ext cx="3" cy="1"/>
            </a:xfrm>
            <a:prstGeom prst="line">
              <a:avLst/>
            </a:prstGeom>
            <a:noFill/>
            <a:ln w="7938">
              <a:solidFill>
                <a:srgbClr val="000000"/>
              </a:solidFill>
              <a:round/>
              <a:headEnd/>
              <a:tailEnd/>
            </a:ln>
          </p:spPr>
          <p:txBody>
            <a:bodyPr/>
            <a:lstStyle/>
            <a:p>
              <a:endParaRPr lang="en-US"/>
            </a:p>
          </p:txBody>
        </p:sp>
        <p:sp>
          <p:nvSpPr>
            <p:cNvPr id="6651" name="Line 1540"/>
            <p:cNvSpPr>
              <a:spLocks noChangeShapeType="1"/>
            </p:cNvSpPr>
            <p:nvPr/>
          </p:nvSpPr>
          <p:spPr bwMode="auto">
            <a:xfrm flipH="1">
              <a:off x="3550" y="2308"/>
              <a:ext cx="3" cy="0"/>
            </a:xfrm>
            <a:prstGeom prst="line">
              <a:avLst/>
            </a:prstGeom>
            <a:noFill/>
            <a:ln w="7938">
              <a:solidFill>
                <a:srgbClr val="000000"/>
              </a:solidFill>
              <a:round/>
              <a:headEnd/>
              <a:tailEnd/>
            </a:ln>
          </p:spPr>
          <p:txBody>
            <a:bodyPr/>
            <a:lstStyle/>
            <a:p>
              <a:endParaRPr lang="en-US"/>
            </a:p>
          </p:txBody>
        </p:sp>
        <p:sp>
          <p:nvSpPr>
            <p:cNvPr id="6652" name="Line 1541"/>
            <p:cNvSpPr>
              <a:spLocks noChangeShapeType="1"/>
            </p:cNvSpPr>
            <p:nvPr/>
          </p:nvSpPr>
          <p:spPr bwMode="auto">
            <a:xfrm flipH="1" flipV="1">
              <a:off x="3545" y="2305"/>
              <a:ext cx="5" cy="3"/>
            </a:xfrm>
            <a:prstGeom prst="line">
              <a:avLst/>
            </a:prstGeom>
            <a:noFill/>
            <a:ln w="7938">
              <a:solidFill>
                <a:srgbClr val="000000"/>
              </a:solidFill>
              <a:round/>
              <a:headEnd/>
              <a:tailEnd/>
            </a:ln>
          </p:spPr>
          <p:txBody>
            <a:bodyPr/>
            <a:lstStyle/>
            <a:p>
              <a:endParaRPr lang="en-US"/>
            </a:p>
          </p:txBody>
        </p:sp>
        <p:sp>
          <p:nvSpPr>
            <p:cNvPr id="6653" name="Line 1542"/>
            <p:cNvSpPr>
              <a:spLocks noChangeShapeType="1"/>
            </p:cNvSpPr>
            <p:nvPr/>
          </p:nvSpPr>
          <p:spPr bwMode="auto">
            <a:xfrm flipH="1">
              <a:off x="3533" y="2305"/>
              <a:ext cx="12" cy="0"/>
            </a:xfrm>
            <a:prstGeom prst="line">
              <a:avLst/>
            </a:prstGeom>
            <a:noFill/>
            <a:ln w="7938">
              <a:solidFill>
                <a:srgbClr val="000000"/>
              </a:solidFill>
              <a:round/>
              <a:headEnd/>
              <a:tailEnd/>
            </a:ln>
          </p:spPr>
          <p:txBody>
            <a:bodyPr/>
            <a:lstStyle/>
            <a:p>
              <a:endParaRPr lang="en-US"/>
            </a:p>
          </p:txBody>
        </p:sp>
        <p:sp>
          <p:nvSpPr>
            <p:cNvPr id="6654" name="Line 1543"/>
            <p:cNvSpPr>
              <a:spLocks noChangeShapeType="1"/>
            </p:cNvSpPr>
            <p:nvPr/>
          </p:nvSpPr>
          <p:spPr bwMode="auto">
            <a:xfrm flipH="1" flipV="1">
              <a:off x="3528" y="2304"/>
              <a:ext cx="5" cy="1"/>
            </a:xfrm>
            <a:prstGeom prst="line">
              <a:avLst/>
            </a:prstGeom>
            <a:noFill/>
            <a:ln w="7938">
              <a:solidFill>
                <a:srgbClr val="000000"/>
              </a:solidFill>
              <a:round/>
              <a:headEnd/>
              <a:tailEnd/>
            </a:ln>
          </p:spPr>
          <p:txBody>
            <a:bodyPr/>
            <a:lstStyle/>
            <a:p>
              <a:endParaRPr lang="en-US"/>
            </a:p>
          </p:txBody>
        </p:sp>
        <p:sp>
          <p:nvSpPr>
            <p:cNvPr id="6655" name="Line 1544"/>
            <p:cNvSpPr>
              <a:spLocks noChangeShapeType="1"/>
            </p:cNvSpPr>
            <p:nvPr/>
          </p:nvSpPr>
          <p:spPr bwMode="auto">
            <a:xfrm flipH="1" flipV="1">
              <a:off x="3526" y="2299"/>
              <a:ext cx="2" cy="5"/>
            </a:xfrm>
            <a:prstGeom prst="line">
              <a:avLst/>
            </a:prstGeom>
            <a:noFill/>
            <a:ln w="7938">
              <a:solidFill>
                <a:srgbClr val="000000"/>
              </a:solidFill>
              <a:round/>
              <a:headEnd/>
              <a:tailEnd/>
            </a:ln>
          </p:spPr>
          <p:txBody>
            <a:bodyPr/>
            <a:lstStyle/>
            <a:p>
              <a:endParaRPr lang="en-US"/>
            </a:p>
          </p:txBody>
        </p:sp>
        <p:sp>
          <p:nvSpPr>
            <p:cNvPr id="6656" name="Line 1545"/>
            <p:cNvSpPr>
              <a:spLocks noChangeShapeType="1"/>
            </p:cNvSpPr>
            <p:nvPr/>
          </p:nvSpPr>
          <p:spPr bwMode="auto">
            <a:xfrm flipV="1">
              <a:off x="3526" y="2296"/>
              <a:ext cx="4" cy="3"/>
            </a:xfrm>
            <a:prstGeom prst="line">
              <a:avLst/>
            </a:prstGeom>
            <a:noFill/>
            <a:ln w="7938">
              <a:solidFill>
                <a:srgbClr val="000000"/>
              </a:solidFill>
              <a:round/>
              <a:headEnd/>
              <a:tailEnd/>
            </a:ln>
          </p:spPr>
          <p:txBody>
            <a:bodyPr/>
            <a:lstStyle/>
            <a:p>
              <a:endParaRPr lang="en-US"/>
            </a:p>
          </p:txBody>
        </p:sp>
        <p:sp>
          <p:nvSpPr>
            <p:cNvPr id="6657" name="Line 1546"/>
            <p:cNvSpPr>
              <a:spLocks noChangeShapeType="1"/>
            </p:cNvSpPr>
            <p:nvPr/>
          </p:nvSpPr>
          <p:spPr bwMode="auto">
            <a:xfrm flipV="1">
              <a:off x="3530" y="2293"/>
              <a:ext cx="0" cy="3"/>
            </a:xfrm>
            <a:prstGeom prst="line">
              <a:avLst/>
            </a:prstGeom>
            <a:noFill/>
            <a:ln w="7938">
              <a:solidFill>
                <a:srgbClr val="000000"/>
              </a:solidFill>
              <a:round/>
              <a:headEnd/>
              <a:tailEnd/>
            </a:ln>
          </p:spPr>
          <p:txBody>
            <a:bodyPr/>
            <a:lstStyle/>
            <a:p>
              <a:endParaRPr lang="en-US"/>
            </a:p>
          </p:txBody>
        </p:sp>
        <p:sp>
          <p:nvSpPr>
            <p:cNvPr id="6658" name="Line 1547"/>
            <p:cNvSpPr>
              <a:spLocks noChangeShapeType="1"/>
            </p:cNvSpPr>
            <p:nvPr/>
          </p:nvSpPr>
          <p:spPr bwMode="auto">
            <a:xfrm flipV="1">
              <a:off x="3530" y="2289"/>
              <a:ext cx="2" cy="4"/>
            </a:xfrm>
            <a:prstGeom prst="line">
              <a:avLst/>
            </a:prstGeom>
            <a:noFill/>
            <a:ln w="7938">
              <a:solidFill>
                <a:srgbClr val="000000"/>
              </a:solidFill>
              <a:round/>
              <a:headEnd/>
              <a:tailEnd/>
            </a:ln>
          </p:spPr>
          <p:txBody>
            <a:bodyPr/>
            <a:lstStyle/>
            <a:p>
              <a:endParaRPr lang="en-US"/>
            </a:p>
          </p:txBody>
        </p:sp>
        <p:sp>
          <p:nvSpPr>
            <p:cNvPr id="6659" name="Line 1548"/>
            <p:cNvSpPr>
              <a:spLocks noChangeShapeType="1"/>
            </p:cNvSpPr>
            <p:nvPr/>
          </p:nvSpPr>
          <p:spPr bwMode="auto">
            <a:xfrm flipV="1">
              <a:off x="3532" y="2288"/>
              <a:ext cx="1" cy="1"/>
            </a:xfrm>
            <a:prstGeom prst="line">
              <a:avLst/>
            </a:prstGeom>
            <a:noFill/>
            <a:ln w="7938">
              <a:solidFill>
                <a:srgbClr val="000000"/>
              </a:solidFill>
              <a:round/>
              <a:headEnd/>
              <a:tailEnd/>
            </a:ln>
          </p:spPr>
          <p:txBody>
            <a:bodyPr/>
            <a:lstStyle/>
            <a:p>
              <a:endParaRPr lang="en-US"/>
            </a:p>
          </p:txBody>
        </p:sp>
        <p:sp>
          <p:nvSpPr>
            <p:cNvPr id="6660" name="Line 1549"/>
            <p:cNvSpPr>
              <a:spLocks noChangeShapeType="1"/>
            </p:cNvSpPr>
            <p:nvPr/>
          </p:nvSpPr>
          <p:spPr bwMode="auto">
            <a:xfrm flipV="1">
              <a:off x="3533" y="2277"/>
              <a:ext cx="20" cy="11"/>
            </a:xfrm>
            <a:prstGeom prst="line">
              <a:avLst/>
            </a:prstGeom>
            <a:noFill/>
            <a:ln w="7938">
              <a:solidFill>
                <a:srgbClr val="000000"/>
              </a:solidFill>
              <a:round/>
              <a:headEnd/>
              <a:tailEnd/>
            </a:ln>
          </p:spPr>
          <p:txBody>
            <a:bodyPr/>
            <a:lstStyle/>
            <a:p>
              <a:endParaRPr lang="en-US"/>
            </a:p>
          </p:txBody>
        </p:sp>
        <p:sp>
          <p:nvSpPr>
            <p:cNvPr id="6661" name="Line 1550"/>
            <p:cNvSpPr>
              <a:spLocks noChangeShapeType="1"/>
            </p:cNvSpPr>
            <p:nvPr/>
          </p:nvSpPr>
          <p:spPr bwMode="auto">
            <a:xfrm flipV="1">
              <a:off x="3553" y="2268"/>
              <a:ext cx="18" cy="9"/>
            </a:xfrm>
            <a:prstGeom prst="line">
              <a:avLst/>
            </a:prstGeom>
            <a:noFill/>
            <a:ln w="7938">
              <a:solidFill>
                <a:srgbClr val="000000"/>
              </a:solidFill>
              <a:round/>
              <a:headEnd/>
              <a:tailEnd/>
            </a:ln>
          </p:spPr>
          <p:txBody>
            <a:bodyPr/>
            <a:lstStyle/>
            <a:p>
              <a:endParaRPr lang="en-US"/>
            </a:p>
          </p:txBody>
        </p:sp>
        <p:sp>
          <p:nvSpPr>
            <p:cNvPr id="6662" name="Line 1551"/>
            <p:cNvSpPr>
              <a:spLocks noChangeShapeType="1"/>
            </p:cNvSpPr>
            <p:nvPr/>
          </p:nvSpPr>
          <p:spPr bwMode="auto">
            <a:xfrm flipV="1">
              <a:off x="3571" y="2261"/>
              <a:ext cx="18" cy="7"/>
            </a:xfrm>
            <a:prstGeom prst="line">
              <a:avLst/>
            </a:prstGeom>
            <a:noFill/>
            <a:ln w="7938">
              <a:solidFill>
                <a:srgbClr val="000000"/>
              </a:solidFill>
              <a:round/>
              <a:headEnd/>
              <a:tailEnd/>
            </a:ln>
          </p:spPr>
          <p:txBody>
            <a:bodyPr/>
            <a:lstStyle/>
            <a:p>
              <a:endParaRPr lang="en-US"/>
            </a:p>
          </p:txBody>
        </p:sp>
        <p:sp>
          <p:nvSpPr>
            <p:cNvPr id="6663" name="Line 1552"/>
            <p:cNvSpPr>
              <a:spLocks noChangeShapeType="1"/>
            </p:cNvSpPr>
            <p:nvPr/>
          </p:nvSpPr>
          <p:spPr bwMode="auto">
            <a:xfrm flipV="1">
              <a:off x="3589" y="2255"/>
              <a:ext cx="8" cy="6"/>
            </a:xfrm>
            <a:prstGeom prst="line">
              <a:avLst/>
            </a:prstGeom>
            <a:noFill/>
            <a:ln w="7938">
              <a:solidFill>
                <a:srgbClr val="000000"/>
              </a:solidFill>
              <a:round/>
              <a:headEnd/>
              <a:tailEnd/>
            </a:ln>
          </p:spPr>
          <p:txBody>
            <a:bodyPr/>
            <a:lstStyle/>
            <a:p>
              <a:endParaRPr lang="en-US"/>
            </a:p>
          </p:txBody>
        </p:sp>
        <p:sp>
          <p:nvSpPr>
            <p:cNvPr id="6664" name="Line 1553"/>
            <p:cNvSpPr>
              <a:spLocks noChangeShapeType="1"/>
            </p:cNvSpPr>
            <p:nvPr/>
          </p:nvSpPr>
          <p:spPr bwMode="auto">
            <a:xfrm flipH="1" flipV="1">
              <a:off x="3595" y="2254"/>
              <a:ext cx="2" cy="1"/>
            </a:xfrm>
            <a:prstGeom prst="line">
              <a:avLst/>
            </a:prstGeom>
            <a:noFill/>
            <a:ln w="7938">
              <a:solidFill>
                <a:srgbClr val="000000"/>
              </a:solidFill>
              <a:round/>
              <a:headEnd/>
              <a:tailEnd/>
            </a:ln>
          </p:spPr>
          <p:txBody>
            <a:bodyPr/>
            <a:lstStyle/>
            <a:p>
              <a:endParaRPr lang="en-US"/>
            </a:p>
          </p:txBody>
        </p:sp>
        <p:sp>
          <p:nvSpPr>
            <p:cNvPr id="6665" name="Line 1554"/>
            <p:cNvSpPr>
              <a:spLocks noChangeShapeType="1"/>
            </p:cNvSpPr>
            <p:nvPr/>
          </p:nvSpPr>
          <p:spPr bwMode="auto">
            <a:xfrm flipH="1" flipV="1">
              <a:off x="3592" y="2252"/>
              <a:ext cx="3" cy="2"/>
            </a:xfrm>
            <a:prstGeom prst="line">
              <a:avLst/>
            </a:prstGeom>
            <a:noFill/>
            <a:ln w="7938">
              <a:solidFill>
                <a:srgbClr val="000000"/>
              </a:solidFill>
              <a:round/>
              <a:headEnd/>
              <a:tailEnd/>
            </a:ln>
          </p:spPr>
          <p:txBody>
            <a:bodyPr/>
            <a:lstStyle/>
            <a:p>
              <a:endParaRPr lang="en-US"/>
            </a:p>
          </p:txBody>
        </p:sp>
        <p:sp>
          <p:nvSpPr>
            <p:cNvPr id="6666" name="Line 1555"/>
            <p:cNvSpPr>
              <a:spLocks noChangeShapeType="1"/>
            </p:cNvSpPr>
            <p:nvPr/>
          </p:nvSpPr>
          <p:spPr bwMode="auto">
            <a:xfrm flipH="1" flipV="1">
              <a:off x="3590" y="2247"/>
              <a:ext cx="2" cy="5"/>
            </a:xfrm>
            <a:prstGeom prst="line">
              <a:avLst/>
            </a:prstGeom>
            <a:noFill/>
            <a:ln w="7938">
              <a:solidFill>
                <a:srgbClr val="000000"/>
              </a:solidFill>
              <a:round/>
              <a:headEnd/>
              <a:tailEnd/>
            </a:ln>
          </p:spPr>
          <p:txBody>
            <a:bodyPr/>
            <a:lstStyle/>
            <a:p>
              <a:endParaRPr lang="en-US"/>
            </a:p>
          </p:txBody>
        </p:sp>
        <p:sp>
          <p:nvSpPr>
            <p:cNvPr id="6667" name="Line 1556"/>
            <p:cNvSpPr>
              <a:spLocks noChangeShapeType="1"/>
            </p:cNvSpPr>
            <p:nvPr/>
          </p:nvSpPr>
          <p:spPr bwMode="auto">
            <a:xfrm flipH="1" flipV="1">
              <a:off x="3587" y="2244"/>
              <a:ext cx="3" cy="3"/>
            </a:xfrm>
            <a:prstGeom prst="line">
              <a:avLst/>
            </a:prstGeom>
            <a:noFill/>
            <a:ln w="7938">
              <a:solidFill>
                <a:srgbClr val="000000"/>
              </a:solidFill>
              <a:round/>
              <a:headEnd/>
              <a:tailEnd/>
            </a:ln>
          </p:spPr>
          <p:txBody>
            <a:bodyPr/>
            <a:lstStyle/>
            <a:p>
              <a:endParaRPr lang="en-US"/>
            </a:p>
          </p:txBody>
        </p:sp>
        <p:sp>
          <p:nvSpPr>
            <p:cNvPr id="6668" name="Line 1557"/>
            <p:cNvSpPr>
              <a:spLocks noChangeShapeType="1"/>
            </p:cNvSpPr>
            <p:nvPr/>
          </p:nvSpPr>
          <p:spPr bwMode="auto">
            <a:xfrm flipH="1" flipV="1">
              <a:off x="3585" y="2241"/>
              <a:ext cx="2" cy="3"/>
            </a:xfrm>
            <a:prstGeom prst="line">
              <a:avLst/>
            </a:prstGeom>
            <a:noFill/>
            <a:ln w="7938">
              <a:solidFill>
                <a:srgbClr val="000000"/>
              </a:solidFill>
              <a:round/>
              <a:headEnd/>
              <a:tailEnd/>
            </a:ln>
          </p:spPr>
          <p:txBody>
            <a:bodyPr/>
            <a:lstStyle/>
            <a:p>
              <a:endParaRPr lang="en-US"/>
            </a:p>
          </p:txBody>
        </p:sp>
        <p:sp>
          <p:nvSpPr>
            <p:cNvPr id="6669" name="Line 1558"/>
            <p:cNvSpPr>
              <a:spLocks noChangeShapeType="1"/>
            </p:cNvSpPr>
            <p:nvPr/>
          </p:nvSpPr>
          <p:spPr bwMode="auto">
            <a:xfrm flipV="1">
              <a:off x="3585" y="2238"/>
              <a:ext cx="1" cy="3"/>
            </a:xfrm>
            <a:prstGeom prst="line">
              <a:avLst/>
            </a:prstGeom>
            <a:noFill/>
            <a:ln w="7938">
              <a:solidFill>
                <a:srgbClr val="000000"/>
              </a:solidFill>
              <a:round/>
              <a:headEnd/>
              <a:tailEnd/>
            </a:ln>
          </p:spPr>
          <p:txBody>
            <a:bodyPr/>
            <a:lstStyle/>
            <a:p>
              <a:endParaRPr lang="en-US"/>
            </a:p>
          </p:txBody>
        </p:sp>
        <p:sp>
          <p:nvSpPr>
            <p:cNvPr id="6670" name="Line 1559"/>
            <p:cNvSpPr>
              <a:spLocks noChangeShapeType="1"/>
            </p:cNvSpPr>
            <p:nvPr/>
          </p:nvSpPr>
          <p:spPr bwMode="auto">
            <a:xfrm flipV="1">
              <a:off x="3586" y="2236"/>
              <a:ext cx="1" cy="2"/>
            </a:xfrm>
            <a:prstGeom prst="line">
              <a:avLst/>
            </a:prstGeom>
            <a:noFill/>
            <a:ln w="7938">
              <a:solidFill>
                <a:srgbClr val="000000"/>
              </a:solidFill>
              <a:round/>
              <a:headEnd/>
              <a:tailEnd/>
            </a:ln>
          </p:spPr>
          <p:txBody>
            <a:bodyPr/>
            <a:lstStyle/>
            <a:p>
              <a:endParaRPr lang="en-US"/>
            </a:p>
          </p:txBody>
        </p:sp>
        <p:sp>
          <p:nvSpPr>
            <p:cNvPr id="6671" name="Line 1560"/>
            <p:cNvSpPr>
              <a:spLocks noChangeShapeType="1"/>
            </p:cNvSpPr>
            <p:nvPr/>
          </p:nvSpPr>
          <p:spPr bwMode="auto">
            <a:xfrm flipV="1">
              <a:off x="3587" y="2234"/>
              <a:ext cx="3" cy="2"/>
            </a:xfrm>
            <a:prstGeom prst="line">
              <a:avLst/>
            </a:prstGeom>
            <a:noFill/>
            <a:ln w="7938">
              <a:solidFill>
                <a:srgbClr val="000000"/>
              </a:solidFill>
              <a:round/>
              <a:headEnd/>
              <a:tailEnd/>
            </a:ln>
          </p:spPr>
          <p:txBody>
            <a:bodyPr/>
            <a:lstStyle/>
            <a:p>
              <a:endParaRPr lang="en-US"/>
            </a:p>
          </p:txBody>
        </p:sp>
        <p:sp>
          <p:nvSpPr>
            <p:cNvPr id="6672" name="Line 1561"/>
            <p:cNvSpPr>
              <a:spLocks noChangeShapeType="1"/>
            </p:cNvSpPr>
            <p:nvPr/>
          </p:nvSpPr>
          <p:spPr bwMode="auto">
            <a:xfrm flipV="1">
              <a:off x="3590" y="2233"/>
              <a:ext cx="4" cy="1"/>
            </a:xfrm>
            <a:prstGeom prst="line">
              <a:avLst/>
            </a:prstGeom>
            <a:noFill/>
            <a:ln w="7938">
              <a:solidFill>
                <a:srgbClr val="000000"/>
              </a:solidFill>
              <a:round/>
              <a:headEnd/>
              <a:tailEnd/>
            </a:ln>
          </p:spPr>
          <p:txBody>
            <a:bodyPr/>
            <a:lstStyle/>
            <a:p>
              <a:endParaRPr lang="en-US"/>
            </a:p>
          </p:txBody>
        </p:sp>
        <p:sp>
          <p:nvSpPr>
            <p:cNvPr id="6673" name="Line 1562"/>
            <p:cNvSpPr>
              <a:spLocks noChangeShapeType="1"/>
            </p:cNvSpPr>
            <p:nvPr/>
          </p:nvSpPr>
          <p:spPr bwMode="auto">
            <a:xfrm>
              <a:off x="3594" y="2233"/>
              <a:ext cx="16" cy="8"/>
            </a:xfrm>
            <a:prstGeom prst="line">
              <a:avLst/>
            </a:prstGeom>
            <a:noFill/>
            <a:ln w="7938">
              <a:solidFill>
                <a:srgbClr val="000000"/>
              </a:solidFill>
              <a:round/>
              <a:headEnd/>
              <a:tailEnd/>
            </a:ln>
          </p:spPr>
          <p:txBody>
            <a:bodyPr/>
            <a:lstStyle/>
            <a:p>
              <a:endParaRPr lang="en-US"/>
            </a:p>
          </p:txBody>
        </p:sp>
        <p:sp>
          <p:nvSpPr>
            <p:cNvPr id="6674" name="Line 1563"/>
            <p:cNvSpPr>
              <a:spLocks noChangeShapeType="1"/>
            </p:cNvSpPr>
            <p:nvPr/>
          </p:nvSpPr>
          <p:spPr bwMode="auto">
            <a:xfrm>
              <a:off x="3610" y="2241"/>
              <a:ext cx="17" cy="3"/>
            </a:xfrm>
            <a:prstGeom prst="line">
              <a:avLst/>
            </a:prstGeom>
            <a:noFill/>
            <a:ln w="7938">
              <a:solidFill>
                <a:srgbClr val="000000"/>
              </a:solidFill>
              <a:round/>
              <a:headEnd/>
              <a:tailEnd/>
            </a:ln>
          </p:spPr>
          <p:txBody>
            <a:bodyPr/>
            <a:lstStyle/>
            <a:p>
              <a:endParaRPr lang="en-US"/>
            </a:p>
          </p:txBody>
        </p:sp>
        <p:sp>
          <p:nvSpPr>
            <p:cNvPr id="6675" name="Line 1564"/>
            <p:cNvSpPr>
              <a:spLocks noChangeShapeType="1"/>
            </p:cNvSpPr>
            <p:nvPr/>
          </p:nvSpPr>
          <p:spPr bwMode="auto">
            <a:xfrm flipV="1">
              <a:off x="3627" y="2237"/>
              <a:ext cx="2" cy="7"/>
            </a:xfrm>
            <a:prstGeom prst="line">
              <a:avLst/>
            </a:prstGeom>
            <a:noFill/>
            <a:ln w="7938">
              <a:solidFill>
                <a:srgbClr val="000000"/>
              </a:solidFill>
              <a:round/>
              <a:headEnd/>
              <a:tailEnd/>
            </a:ln>
          </p:spPr>
          <p:txBody>
            <a:bodyPr/>
            <a:lstStyle/>
            <a:p>
              <a:endParaRPr lang="en-US"/>
            </a:p>
          </p:txBody>
        </p:sp>
        <p:sp>
          <p:nvSpPr>
            <p:cNvPr id="6676" name="Line 1565"/>
            <p:cNvSpPr>
              <a:spLocks noChangeShapeType="1"/>
            </p:cNvSpPr>
            <p:nvPr/>
          </p:nvSpPr>
          <p:spPr bwMode="auto">
            <a:xfrm flipH="1" flipV="1">
              <a:off x="3627" y="2230"/>
              <a:ext cx="2" cy="7"/>
            </a:xfrm>
            <a:prstGeom prst="line">
              <a:avLst/>
            </a:prstGeom>
            <a:noFill/>
            <a:ln w="7938">
              <a:solidFill>
                <a:srgbClr val="000000"/>
              </a:solidFill>
              <a:round/>
              <a:headEnd/>
              <a:tailEnd/>
            </a:ln>
          </p:spPr>
          <p:txBody>
            <a:bodyPr/>
            <a:lstStyle/>
            <a:p>
              <a:endParaRPr lang="en-US"/>
            </a:p>
          </p:txBody>
        </p:sp>
        <p:sp>
          <p:nvSpPr>
            <p:cNvPr id="6677" name="Line 1566"/>
            <p:cNvSpPr>
              <a:spLocks noChangeShapeType="1"/>
            </p:cNvSpPr>
            <p:nvPr/>
          </p:nvSpPr>
          <p:spPr bwMode="auto">
            <a:xfrm flipH="1" flipV="1">
              <a:off x="3625" y="2223"/>
              <a:ext cx="2" cy="7"/>
            </a:xfrm>
            <a:prstGeom prst="line">
              <a:avLst/>
            </a:prstGeom>
            <a:noFill/>
            <a:ln w="7938">
              <a:solidFill>
                <a:srgbClr val="000000"/>
              </a:solidFill>
              <a:round/>
              <a:headEnd/>
              <a:tailEnd/>
            </a:ln>
          </p:spPr>
          <p:txBody>
            <a:bodyPr/>
            <a:lstStyle/>
            <a:p>
              <a:endParaRPr lang="en-US"/>
            </a:p>
          </p:txBody>
        </p:sp>
        <p:sp>
          <p:nvSpPr>
            <p:cNvPr id="6678" name="Line 1567"/>
            <p:cNvSpPr>
              <a:spLocks noChangeShapeType="1"/>
            </p:cNvSpPr>
            <p:nvPr/>
          </p:nvSpPr>
          <p:spPr bwMode="auto">
            <a:xfrm flipV="1">
              <a:off x="3625" y="2217"/>
              <a:ext cx="2" cy="6"/>
            </a:xfrm>
            <a:prstGeom prst="line">
              <a:avLst/>
            </a:prstGeom>
            <a:noFill/>
            <a:ln w="7938">
              <a:solidFill>
                <a:srgbClr val="000000"/>
              </a:solidFill>
              <a:round/>
              <a:headEnd/>
              <a:tailEnd/>
            </a:ln>
          </p:spPr>
          <p:txBody>
            <a:bodyPr/>
            <a:lstStyle/>
            <a:p>
              <a:endParaRPr lang="en-US"/>
            </a:p>
          </p:txBody>
        </p:sp>
        <p:sp>
          <p:nvSpPr>
            <p:cNvPr id="6679" name="Line 1568"/>
            <p:cNvSpPr>
              <a:spLocks noChangeShapeType="1"/>
            </p:cNvSpPr>
            <p:nvPr/>
          </p:nvSpPr>
          <p:spPr bwMode="auto">
            <a:xfrm>
              <a:off x="3627" y="2217"/>
              <a:ext cx="9" cy="2"/>
            </a:xfrm>
            <a:prstGeom prst="line">
              <a:avLst/>
            </a:prstGeom>
            <a:noFill/>
            <a:ln w="7938">
              <a:solidFill>
                <a:srgbClr val="000000"/>
              </a:solidFill>
              <a:round/>
              <a:headEnd/>
              <a:tailEnd/>
            </a:ln>
          </p:spPr>
          <p:txBody>
            <a:bodyPr/>
            <a:lstStyle/>
            <a:p>
              <a:endParaRPr lang="en-US"/>
            </a:p>
          </p:txBody>
        </p:sp>
        <p:sp>
          <p:nvSpPr>
            <p:cNvPr id="6680" name="Line 1569"/>
            <p:cNvSpPr>
              <a:spLocks noChangeShapeType="1"/>
            </p:cNvSpPr>
            <p:nvPr/>
          </p:nvSpPr>
          <p:spPr bwMode="auto">
            <a:xfrm>
              <a:off x="3636" y="2219"/>
              <a:ext cx="8" cy="5"/>
            </a:xfrm>
            <a:prstGeom prst="line">
              <a:avLst/>
            </a:prstGeom>
            <a:noFill/>
            <a:ln w="7938">
              <a:solidFill>
                <a:srgbClr val="000000"/>
              </a:solidFill>
              <a:round/>
              <a:headEnd/>
              <a:tailEnd/>
            </a:ln>
          </p:spPr>
          <p:txBody>
            <a:bodyPr/>
            <a:lstStyle/>
            <a:p>
              <a:endParaRPr lang="en-US"/>
            </a:p>
          </p:txBody>
        </p:sp>
        <p:sp>
          <p:nvSpPr>
            <p:cNvPr id="6681" name="Line 1570"/>
            <p:cNvSpPr>
              <a:spLocks noChangeShapeType="1"/>
            </p:cNvSpPr>
            <p:nvPr/>
          </p:nvSpPr>
          <p:spPr bwMode="auto">
            <a:xfrm>
              <a:off x="3644" y="2224"/>
              <a:ext cx="8" cy="3"/>
            </a:xfrm>
            <a:prstGeom prst="line">
              <a:avLst/>
            </a:prstGeom>
            <a:noFill/>
            <a:ln w="7938">
              <a:solidFill>
                <a:srgbClr val="000000"/>
              </a:solidFill>
              <a:round/>
              <a:headEnd/>
              <a:tailEnd/>
            </a:ln>
          </p:spPr>
          <p:txBody>
            <a:bodyPr/>
            <a:lstStyle/>
            <a:p>
              <a:endParaRPr lang="en-US"/>
            </a:p>
          </p:txBody>
        </p:sp>
        <p:sp>
          <p:nvSpPr>
            <p:cNvPr id="6682" name="Line 1571"/>
            <p:cNvSpPr>
              <a:spLocks noChangeShapeType="1"/>
            </p:cNvSpPr>
            <p:nvPr/>
          </p:nvSpPr>
          <p:spPr bwMode="auto">
            <a:xfrm>
              <a:off x="3652" y="2227"/>
              <a:ext cx="9" cy="3"/>
            </a:xfrm>
            <a:prstGeom prst="line">
              <a:avLst/>
            </a:prstGeom>
            <a:noFill/>
            <a:ln w="7938">
              <a:solidFill>
                <a:srgbClr val="000000"/>
              </a:solidFill>
              <a:round/>
              <a:headEnd/>
              <a:tailEnd/>
            </a:ln>
          </p:spPr>
          <p:txBody>
            <a:bodyPr/>
            <a:lstStyle/>
            <a:p>
              <a:endParaRPr lang="en-US"/>
            </a:p>
          </p:txBody>
        </p:sp>
        <p:sp>
          <p:nvSpPr>
            <p:cNvPr id="6683" name="Line 1572"/>
            <p:cNvSpPr>
              <a:spLocks noChangeShapeType="1"/>
            </p:cNvSpPr>
            <p:nvPr/>
          </p:nvSpPr>
          <p:spPr bwMode="auto">
            <a:xfrm flipV="1">
              <a:off x="3661" y="2227"/>
              <a:ext cx="9" cy="3"/>
            </a:xfrm>
            <a:prstGeom prst="line">
              <a:avLst/>
            </a:prstGeom>
            <a:noFill/>
            <a:ln w="7938">
              <a:solidFill>
                <a:srgbClr val="000000"/>
              </a:solidFill>
              <a:round/>
              <a:headEnd/>
              <a:tailEnd/>
            </a:ln>
          </p:spPr>
          <p:txBody>
            <a:bodyPr/>
            <a:lstStyle/>
            <a:p>
              <a:endParaRPr lang="en-US"/>
            </a:p>
          </p:txBody>
        </p:sp>
        <p:sp>
          <p:nvSpPr>
            <p:cNvPr id="6684" name="Line 1573"/>
            <p:cNvSpPr>
              <a:spLocks noChangeShapeType="1"/>
            </p:cNvSpPr>
            <p:nvPr/>
          </p:nvSpPr>
          <p:spPr bwMode="auto">
            <a:xfrm flipV="1">
              <a:off x="3670" y="2224"/>
              <a:ext cx="1" cy="3"/>
            </a:xfrm>
            <a:prstGeom prst="line">
              <a:avLst/>
            </a:prstGeom>
            <a:noFill/>
            <a:ln w="7938">
              <a:solidFill>
                <a:srgbClr val="000000"/>
              </a:solidFill>
              <a:round/>
              <a:headEnd/>
              <a:tailEnd/>
            </a:ln>
          </p:spPr>
          <p:txBody>
            <a:bodyPr/>
            <a:lstStyle/>
            <a:p>
              <a:endParaRPr lang="en-US"/>
            </a:p>
          </p:txBody>
        </p:sp>
        <p:sp>
          <p:nvSpPr>
            <p:cNvPr id="6685" name="Line 1574"/>
            <p:cNvSpPr>
              <a:spLocks noChangeShapeType="1"/>
            </p:cNvSpPr>
            <p:nvPr/>
          </p:nvSpPr>
          <p:spPr bwMode="auto">
            <a:xfrm flipH="1" flipV="1">
              <a:off x="3670" y="2218"/>
              <a:ext cx="1" cy="6"/>
            </a:xfrm>
            <a:prstGeom prst="line">
              <a:avLst/>
            </a:prstGeom>
            <a:noFill/>
            <a:ln w="7938">
              <a:solidFill>
                <a:srgbClr val="000000"/>
              </a:solidFill>
              <a:round/>
              <a:headEnd/>
              <a:tailEnd/>
            </a:ln>
          </p:spPr>
          <p:txBody>
            <a:bodyPr/>
            <a:lstStyle/>
            <a:p>
              <a:endParaRPr lang="en-US"/>
            </a:p>
          </p:txBody>
        </p:sp>
        <p:sp>
          <p:nvSpPr>
            <p:cNvPr id="6686" name="Line 1575"/>
            <p:cNvSpPr>
              <a:spLocks noChangeShapeType="1"/>
            </p:cNvSpPr>
            <p:nvPr/>
          </p:nvSpPr>
          <p:spPr bwMode="auto">
            <a:xfrm flipH="1" flipV="1">
              <a:off x="3669" y="2215"/>
              <a:ext cx="1" cy="3"/>
            </a:xfrm>
            <a:prstGeom prst="line">
              <a:avLst/>
            </a:prstGeom>
            <a:noFill/>
            <a:ln w="7938">
              <a:solidFill>
                <a:srgbClr val="000000"/>
              </a:solidFill>
              <a:round/>
              <a:headEnd/>
              <a:tailEnd/>
            </a:ln>
          </p:spPr>
          <p:txBody>
            <a:bodyPr/>
            <a:lstStyle/>
            <a:p>
              <a:endParaRPr lang="en-US"/>
            </a:p>
          </p:txBody>
        </p:sp>
        <p:sp>
          <p:nvSpPr>
            <p:cNvPr id="6687" name="Line 1576"/>
            <p:cNvSpPr>
              <a:spLocks noChangeShapeType="1"/>
            </p:cNvSpPr>
            <p:nvPr/>
          </p:nvSpPr>
          <p:spPr bwMode="auto">
            <a:xfrm flipV="1">
              <a:off x="3669" y="2211"/>
              <a:ext cx="1" cy="4"/>
            </a:xfrm>
            <a:prstGeom prst="line">
              <a:avLst/>
            </a:prstGeom>
            <a:noFill/>
            <a:ln w="7938">
              <a:solidFill>
                <a:srgbClr val="000000"/>
              </a:solidFill>
              <a:round/>
              <a:headEnd/>
              <a:tailEnd/>
            </a:ln>
          </p:spPr>
          <p:txBody>
            <a:bodyPr/>
            <a:lstStyle/>
            <a:p>
              <a:endParaRPr lang="en-US"/>
            </a:p>
          </p:txBody>
        </p:sp>
        <p:sp>
          <p:nvSpPr>
            <p:cNvPr id="6688" name="Line 1577"/>
            <p:cNvSpPr>
              <a:spLocks noChangeShapeType="1"/>
            </p:cNvSpPr>
            <p:nvPr/>
          </p:nvSpPr>
          <p:spPr bwMode="auto">
            <a:xfrm flipV="1">
              <a:off x="3670" y="2209"/>
              <a:ext cx="5" cy="2"/>
            </a:xfrm>
            <a:prstGeom prst="line">
              <a:avLst/>
            </a:prstGeom>
            <a:noFill/>
            <a:ln w="7938">
              <a:solidFill>
                <a:srgbClr val="000000"/>
              </a:solidFill>
              <a:round/>
              <a:headEnd/>
              <a:tailEnd/>
            </a:ln>
          </p:spPr>
          <p:txBody>
            <a:bodyPr/>
            <a:lstStyle/>
            <a:p>
              <a:endParaRPr lang="en-US"/>
            </a:p>
          </p:txBody>
        </p:sp>
        <p:sp>
          <p:nvSpPr>
            <p:cNvPr id="6689" name="Line 1578"/>
            <p:cNvSpPr>
              <a:spLocks noChangeShapeType="1"/>
            </p:cNvSpPr>
            <p:nvPr/>
          </p:nvSpPr>
          <p:spPr bwMode="auto">
            <a:xfrm>
              <a:off x="3675" y="2209"/>
              <a:ext cx="14" cy="3"/>
            </a:xfrm>
            <a:prstGeom prst="line">
              <a:avLst/>
            </a:prstGeom>
            <a:noFill/>
            <a:ln w="7938">
              <a:solidFill>
                <a:srgbClr val="000000"/>
              </a:solidFill>
              <a:round/>
              <a:headEnd/>
              <a:tailEnd/>
            </a:ln>
          </p:spPr>
          <p:txBody>
            <a:bodyPr/>
            <a:lstStyle/>
            <a:p>
              <a:endParaRPr lang="en-US"/>
            </a:p>
          </p:txBody>
        </p:sp>
        <p:sp>
          <p:nvSpPr>
            <p:cNvPr id="6690" name="Line 1579"/>
            <p:cNvSpPr>
              <a:spLocks noChangeShapeType="1"/>
            </p:cNvSpPr>
            <p:nvPr/>
          </p:nvSpPr>
          <p:spPr bwMode="auto">
            <a:xfrm>
              <a:off x="3689" y="2212"/>
              <a:ext cx="13" cy="5"/>
            </a:xfrm>
            <a:prstGeom prst="line">
              <a:avLst/>
            </a:prstGeom>
            <a:noFill/>
            <a:ln w="7938">
              <a:solidFill>
                <a:srgbClr val="000000"/>
              </a:solidFill>
              <a:round/>
              <a:headEnd/>
              <a:tailEnd/>
            </a:ln>
          </p:spPr>
          <p:txBody>
            <a:bodyPr/>
            <a:lstStyle/>
            <a:p>
              <a:endParaRPr lang="en-US"/>
            </a:p>
          </p:txBody>
        </p:sp>
        <p:sp>
          <p:nvSpPr>
            <p:cNvPr id="6691" name="Line 1580"/>
            <p:cNvSpPr>
              <a:spLocks noChangeShapeType="1"/>
            </p:cNvSpPr>
            <p:nvPr/>
          </p:nvSpPr>
          <p:spPr bwMode="auto">
            <a:xfrm>
              <a:off x="3702" y="2217"/>
              <a:ext cx="15" cy="0"/>
            </a:xfrm>
            <a:prstGeom prst="line">
              <a:avLst/>
            </a:prstGeom>
            <a:noFill/>
            <a:ln w="7938">
              <a:solidFill>
                <a:srgbClr val="000000"/>
              </a:solidFill>
              <a:round/>
              <a:headEnd/>
              <a:tailEnd/>
            </a:ln>
          </p:spPr>
          <p:txBody>
            <a:bodyPr/>
            <a:lstStyle/>
            <a:p>
              <a:endParaRPr lang="en-US"/>
            </a:p>
          </p:txBody>
        </p:sp>
        <p:sp>
          <p:nvSpPr>
            <p:cNvPr id="6692" name="Line 1581"/>
            <p:cNvSpPr>
              <a:spLocks noChangeShapeType="1"/>
            </p:cNvSpPr>
            <p:nvPr/>
          </p:nvSpPr>
          <p:spPr bwMode="auto">
            <a:xfrm flipH="1" flipV="1">
              <a:off x="3715" y="2212"/>
              <a:ext cx="2" cy="5"/>
            </a:xfrm>
            <a:prstGeom prst="line">
              <a:avLst/>
            </a:prstGeom>
            <a:noFill/>
            <a:ln w="7938">
              <a:solidFill>
                <a:srgbClr val="000000"/>
              </a:solidFill>
              <a:round/>
              <a:headEnd/>
              <a:tailEnd/>
            </a:ln>
          </p:spPr>
          <p:txBody>
            <a:bodyPr/>
            <a:lstStyle/>
            <a:p>
              <a:endParaRPr lang="en-US"/>
            </a:p>
          </p:txBody>
        </p:sp>
        <p:sp>
          <p:nvSpPr>
            <p:cNvPr id="6693" name="Line 1582"/>
            <p:cNvSpPr>
              <a:spLocks noChangeShapeType="1"/>
            </p:cNvSpPr>
            <p:nvPr/>
          </p:nvSpPr>
          <p:spPr bwMode="auto">
            <a:xfrm flipH="1" flipV="1">
              <a:off x="3712" y="2207"/>
              <a:ext cx="3" cy="5"/>
            </a:xfrm>
            <a:prstGeom prst="line">
              <a:avLst/>
            </a:prstGeom>
            <a:noFill/>
            <a:ln w="7938">
              <a:solidFill>
                <a:srgbClr val="000000"/>
              </a:solidFill>
              <a:round/>
              <a:headEnd/>
              <a:tailEnd/>
            </a:ln>
          </p:spPr>
          <p:txBody>
            <a:bodyPr/>
            <a:lstStyle/>
            <a:p>
              <a:endParaRPr lang="en-US"/>
            </a:p>
          </p:txBody>
        </p:sp>
        <p:sp>
          <p:nvSpPr>
            <p:cNvPr id="6694" name="Line 1583"/>
            <p:cNvSpPr>
              <a:spLocks noChangeShapeType="1"/>
            </p:cNvSpPr>
            <p:nvPr/>
          </p:nvSpPr>
          <p:spPr bwMode="auto">
            <a:xfrm flipV="1">
              <a:off x="3712" y="2202"/>
              <a:ext cx="0" cy="5"/>
            </a:xfrm>
            <a:prstGeom prst="line">
              <a:avLst/>
            </a:prstGeom>
            <a:noFill/>
            <a:ln w="7938">
              <a:solidFill>
                <a:srgbClr val="000000"/>
              </a:solidFill>
              <a:round/>
              <a:headEnd/>
              <a:tailEnd/>
            </a:ln>
          </p:spPr>
          <p:txBody>
            <a:bodyPr/>
            <a:lstStyle/>
            <a:p>
              <a:endParaRPr lang="en-US"/>
            </a:p>
          </p:txBody>
        </p:sp>
        <p:sp>
          <p:nvSpPr>
            <p:cNvPr id="6695" name="Line 1584"/>
            <p:cNvSpPr>
              <a:spLocks noChangeShapeType="1"/>
            </p:cNvSpPr>
            <p:nvPr/>
          </p:nvSpPr>
          <p:spPr bwMode="auto">
            <a:xfrm flipV="1">
              <a:off x="3712" y="2199"/>
              <a:ext cx="2" cy="3"/>
            </a:xfrm>
            <a:prstGeom prst="line">
              <a:avLst/>
            </a:prstGeom>
            <a:noFill/>
            <a:ln w="7938">
              <a:solidFill>
                <a:srgbClr val="000000"/>
              </a:solidFill>
              <a:round/>
              <a:headEnd/>
              <a:tailEnd/>
            </a:ln>
          </p:spPr>
          <p:txBody>
            <a:bodyPr/>
            <a:lstStyle/>
            <a:p>
              <a:endParaRPr lang="en-US"/>
            </a:p>
          </p:txBody>
        </p:sp>
        <p:sp>
          <p:nvSpPr>
            <p:cNvPr id="6696" name="Line 1585"/>
            <p:cNvSpPr>
              <a:spLocks noChangeShapeType="1"/>
            </p:cNvSpPr>
            <p:nvPr/>
          </p:nvSpPr>
          <p:spPr bwMode="auto">
            <a:xfrm flipV="1">
              <a:off x="3714" y="2196"/>
              <a:ext cx="5" cy="3"/>
            </a:xfrm>
            <a:prstGeom prst="line">
              <a:avLst/>
            </a:prstGeom>
            <a:noFill/>
            <a:ln w="7938">
              <a:solidFill>
                <a:srgbClr val="000000"/>
              </a:solidFill>
              <a:round/>
              <a:headEnd/>
              <a:tailEnd/>
            </a:ln>
          </p:spPr>
          <p:txBody>
            <a:bodyPr/>
            <a:lstStyle/>
            <a:p>
              <a:endParaRPr lang="en-US"/>
            </a:p>
          </p:txBody>
        </p:sp>
        <p:sp>
          <p:nvSpPr>
            <p:cNvPr id="6697" name="Line 1586"/>
            <p:cNvSpPr>
              <a:spLocks noChangeShapeType="1"/>
            </p:cNvSpPr>
            <p:nvPr/>
          </p:nvSpPr>
          <p:spPr bwMode="auto">
            <a:xfrm>
              <a:off x="3719" y="2196"/>
              <a:ext cx="20" cy="7"/>
            </a:xfrm>
            <a:prstGeom prst="line">
              <a:avLst/>
            </a:prstGeom>
            <a:noFill/>
            <a:ln w="7938">
              <a:solidFill>
                <a:srgbClr val="000000"/>
              </a:solidFill>
              <a:round/>
              <a:headEnd/>
              <a:tailEnd/>
            </a:ln>
          </p:spPr>
          <p:txBody>
            <a:bodyPr/>
            <a:lstStyle/>
            <a:p>
              <a:endParaRPr lang="en-US"/>
            </a:p>
          </p:txBody>
        </p:sp>
        <p:sp>
          <p:nvSpPr>
            <p:cNvPr id="6698" name="Line 1587"/>
            <p:cNvSpPr>
              <a:spLocks noChangeShapeType="1"/>
            </p:cNvSpPr>
            <p:nvPr/>
          </p:nvSpPr>
          <p:spPr bwMode="auto">
            <a:xfrm>
              <a:off x="3739" y="2203"/>
              <a:ext cx="11" cy="4"/>
            </a:xfrm>
            <a:prstGeom prst="line">
              <a:avLst/>
            </a:prstGeom>
            <a:noFill/>
            <a:ln w="7938">
              <a:solidFill>
                <a:srgbClr val="000000"/>
              </a:solidFill>
              <a:round/>
              <a:headEnd/>
              <a:tailEnd/>
            </a:ln>
          </p:spPr>
          <p:txBody>
            <a:bodyPr/>
            <a:lstStyle/>
            <a:p>
              <a:endParaRPr lang="en-US"/>
            </a:p>
          </p:txBody>
        </p:sp>
        <p:sp>
          <p:nvSpPr>
            <p:cNvPr id="6699" name="Line 1588"/>
            <p:cNvSpPr>
              <a:spLocks noChangeShapeType="1"/>
            </p:cNvSpPr>
            <p:nvPr/>
          </p:nvSpPr>
          <p:spPr bwMode="auto">
            <a:xfrm>
              <a:off x="3750" y="2207"/>
              <a:ext cx="10" cy="1"/>
            </a:xfrm>
            <a:prstGeom prst="line">
              <a:avLst/>
            </a:prstGeom>
            <a:noFill/>
            <a:ln w="7938">
              <a:solidFill>
                <a:srgbClr val="000000"/>
              </a:solidFill>
              <a:round/>
              <a:headEnd/>
              <a:tailEnd/>
            </a:ln>
          </p:spPr>
          <p:txBody>
            <a:bodyPr/>
            <a:lstStyle/>
            <a:p>
              <a:endParaRPr lang="en-US"/>
            </a:p>
          </p:txBody>
        </p:sp>
        <p:sp>
          <p:nvSpPr>
            <p:cNvPr id="6700" name="Line 1589"/>
            <p:cNvSpPr>
              <a:spLocks noChangeShapeType="1"/>
            </p:cNvSpPr>
            <p:nvPr/>
          </p:nvSpPr>
          <p:spPr bwMode="auto">
            <a:xfrm flipV="1">
              <a:off x="3760" y="2204"/>
              <a:ext cx="11" cy="4"/>
            </a:xfrm>
            <a:prstGeom prst="line">
              <a:avLst/>
            </a:prstGeom>
            <a:noFill/>
            <a:ln w="7938">
              <a:solidFill>
                <a:srgbClr val="000000"/>
              </a:solidFill>
              <a:round/>
              <a:headEnd/>
              <a:tailEnd/>
            </a:ln>
          </p:spPr>
          <p:txBody>
            <a:bodyPr/>
            <a:lstStyle/>
            <a:p>
              <a:endParaRPr lang="en-US"/>
            </a:p>
          </p:txBody>
        </p:sp>
        <p:sp>
          <p:nvSpPr>
            <p:cNvPr id="6701" name="Line 1590"/>
            <p:cNvSpPr>
              <a:spLocks noChangeShapeType="1"/>
            </p:cNvSpPr>
            <p:nvPr/>
          </p:nvSpPr>
          <p:spPr bwMode="auto">
            <a:xfrm flipV="1">
              <a:off x="3771" y="2192"/>
              <a:ext cx="57" cy="12"/>
            </a:xfrm>
            <a:prstGeom prst="line">
              <a:avLst/>
            </a:prstGeom>
            <a:noFill/>
            <a:ln w="7938">
              <a:solidFill>
                <a:srgbClr val="000000"/>
              </a:solidFill>
              <a:round/>
              <a:headEnd/>
              <a:tailEnd/>
            </a:ln>
          </p:spPr>
          <p:txBody>
            <a:bodyPr/>
            <a:lstStyle/>
            <a:p>
              <a:endParaRPr lang="en-US"/>
            </a:p>
          </p:txBody>
        </p:sp>
        <p:sp>
          <p:nvSpPr>
            <p:cNvPr id="6702" name="Line 1591"/>
            <p:cNvSpPr>
              <a:spLocks noChangeShapeType="1"/>
            </p:cNvSpPr>
            <p:nvPr/>
          </p:nvSpPr>
          <p:spPr bwMode="auto">
            <a:xfrm flipV="1">
              <a:off x="3828" y="2180"/>
              <a:ext cx="55" cy="12"/>
            </a:xfrm>
            <a:prstGeom prst="line">
              <a:avLst/>
            </a:prstGeom>
            <a:noFill/>
            <a:ln w="7938">
              <a:solidFill>
                <a:srgbClr val="000000"/>
              </a:solidFill>
              <a:round/>
              <a:headEnd/>
              <a:tailEnd/>
            </a:ln>
          </p:spPr>
          <p:txBody>
            <a:bodyPr/>
            <a:lstStyle/>
            <a:p>
              <a:endParaRPr lang="en-US"/>
            </a:p>
          </p:txBody>
        </p:sp>
        <p:sp>
          <p:nvSpPr>
            <p:cNvPr id="6703" name="Line 1592"/>
            <p:cNvSpPr>
              <a:spLocks noChangeShapeType="1"/>
            </p:cNvSpPr>
            <p:nvPr/>
          </p:nvSpPr>
          <p:spPr bwMode="auto">
            <a:xfrm flipV="1">
              <a:off x="3883" y="2170"/>
              <a:ext cx="57" cy="10"/>
            </a:xfrm>
            <a:prstGeom prst="line">
              <a:avLst/>
            </a:prstGeom>
            <a:noFill/>
            <a:ln w="7938">
              <a:solidFill>
                <a:srgbClr val="000000"/>
              </a:solidFill>
              <a:round/>
              <a:headEnd/>
              <a:tailEnd/>
            </a:ln>
          </p:spPr>
          <p:txBody>
            <a:bodyPr/>
            <a:lstStyle/>
            <a:p>
              <a:endParaRPr lang="en-US"/>
            </a:p>
          </p:txBody>
        </p:sp>
        <p:sp>
          <p:nvSpPr>
            <p:cNvPr id="6704" name="Line 1593"/>
            <p:cNvSpPr>
              <a:spLocks noChangeShapeType="1"/>
            </p:cNvSpPr>
            <p:nvPr/>
          </p:nvSpPr>
          <p:spPr bwMode="auto">
            <a:xfrm flipV="1">
              <a:off x="3940" y="2164"/>
              <a:ext cx="58" cy="6"/>
            </a:xfrm>
            <a:prstGeom prst="line">
              <a:avLst/>
            </a:prstGeom>
            <a:noFill/>
            <a:ln w="7938">
              <a:solidFill>
                <a:srgbClr val="000000"/>
              </a:solidFill>
              <a:round/>
              <a:headEnd/>
              <a:tailEnd/>
            </a:ln>
          </p:spPr>
          <p:txBody>
            <a:bodyPr/>
            <a:lstStyle/>
            <a:p>
              <a:endParaRPr lang="en-US"/>
            </a:p>
          </p:txBody>
        </p:sp>
        <p:sp>
          <p:nvSpPr>
            <p:cNvPr id="6705" name="Line 1594"/>
            <p:cNvSpPr>
              <a:spLocks noChangeShapeType="1"/>
            </p:cNvSpPr>
            <p:nvPr/>
          </p:nvSpPr>
          <p:spPr bwMode="auto">
            <a:xfrm flipV="1">
              <a:off x="3998" y="2162"/>
              <a:ext cx="12" cy="2"/>
            </a:xfrm>
            <a:prstGeom prst="line">
              <a:avLst/>
            </a:prstGeom>
            <a:noFill/>
            <a:ln w="7938">
              <a:solidFill>
                <a:srgbClr val="000000"/>
              </a:solidFill>
              <a:round/>
              <a:headEnd/>
              <a:tailEnd/>
            </a:ln>
          </p:spPr>
          <p:txBody>
            <a:bodyPr/>
            <a:lstStyle/>
            <a:p>
              <a:endParaRPr lang="en-US"/>
            </a:p>
          </p:txBody>
        </p:sp>
        <p:sp>
          <p:nvSpPr>
            <p:cNvPr id="6706" name="Line 1595"/>
            <p:cNvSpPr>
              <a:spLocks noChangeShapeType="1"/>
            </p:cNvSpPr>
            <p:nvPr/>
          </p:nvSpPr>
          <p:spPr bwMode="auto">
            <a:xfrm>
              <a:off x="4010" y="2162"/>
              <a:ext cx="28" cy="0"/>
            </a:xfrm>
            <a:prstGeom prst="line">
              <a:avLst/>
            </a:prstGeom>
            <a:noFill/>
            <a:ln w="7938">
              <a:solidFill>
                <a:srgbClr val="000000"/>
              </a:solidFill>
              <a:round/>
              <a:headEnd/>
              <a:tailEnd/>
            </a:ln>
          </p:spPr>
          <p:txBody>
            <a:bodyPr/>
            <a:lstStyle/>
            <a:p>
              <a:endParaRPr lang="en-US"/>
            </a:p>
          </p:txBody>
        </p:sp>
        <p:sp>
          <p:nvSpPr>
            <p:cNvPr id="6707" name="Line 1596"/>
            <p:cNvSpPr>
              <a:spLocks noChangeShapeType="1"/>
            </p:cNvSpPr>
            <p:nvPr/>
          </p:nvSpPr>
          <p:spPr bwMode="auto">
            <a:xfrm flipV="1">
              <a:off x="4038" y="2160"/>
              <a:ext cx="13" cy="2"/>
            </a:xfrm>
            <a:prstGeom prst="line">
              <a:avLst/>
            </a:prstGeom>
            <a:noFill/>
            <a:ln w="7938">
              <a:solidFill>
                <a:srgbClr val="000000"/>
              </a:solidFill>
              <a:round/>
              <a:headEnd/>
              <a:tailEnd/>
            </a:ln>
          </p:spPr>
          <p:txBody>
            <a:bodyPr/>
            <a:lstStyle/>
            <a:p>
              <a:endParaRPr lang="en-US"/>
            </a:p>
          </p:txBody>
        </p:sp>
        <p:sp>
          <p:nvSpPr>
            <p:cNvPr id="6708" name="Line 1597"/>
            <p:cNvSpPr>
              <a:spLocks noChangeShapeType="1"/>
            </p:cNvSpPr>
            <p:nvPr/>
          </p:nvSpPr>
          <p:spPr bwMode="auto">
            <a:xfrm flipV="1">
              <a:off x="4051" y="2156"/>
              <a:ext cx="13" cy="4"/>
            </a:xfrm>
            <a:prstGeom prst="line">
              <a:avLst/>
            </a:prstGeom>
            <a:noFill/>
            <a:ln w="7938">
              <a:solidFill>
                <a:srgbClr val="000000"/>
              </a:solidFill>
              <a:round/>
              <a:headEnd/>
              <a:tailEnd/>
            </a:ln>
          </p:spPr>
          <p:txBody>
            <a:bodyPr/>
            <a:lstStyle/>
            <a:p>
              <a:endParaRPr lang="en-US"/>
            </a:p>
          </p:txBody>
        </p:sp>
        <p:sp>
          <p:nvSpPr>
            <p:cNvPr id="6709" name="Line 1598"/>
            <p:cNvSpPr>
              <a:spLocks noChangeShapeType="1"/>
            </p:cNvSpPr>
            <p:nvPr/>
          </p:nvSpPr>
          <p:spPr bwMode="auto">
            <a:xfrm flipH="1" flipV="1">
              <a:off x="4060" y="2145"/>
              <a:ext cx="4" cy="11"/>
            </a:xfrm>
            <a:prstGeom prst="line">
              <a:avLst/>
            </a:prstGeom>
            <a:noFill/>
            <a:ln w="7938">
              <a:solidFill>
                <a:srgbClr val="000000"/>
              </a:solidFill>
              <a:round/>
              <a:headEnd/>
              <a:tailEnd/>
            </a:ln>
          </p:spPr>
          <p:txBody>
            <a:bodyPr/>
            <a:lstStyle/>
            <a:p>
              <a:endParaRPr lang="en-US"/>
            </a:p>
          </p:txBody>
        </p:sp>
        <p:sp>
          <p:nvSpPr>
            <p:cNvPr id="6710" name="Line 1599"/>
            <p:cNvSpPr>
              <a:spLocks noChangeShapeType="1"/>
            </p:cNvSpPr>
            <p:nvPr/>
          </p:nvSpPr>
          <p:spPr bwMode="auto">
            <a:xfrm flipV="1">
              <a:off x="4060" y="2143"/>
              <a:ext cx="9" cy="2"/>
            </a:xfrm>
            <a:prstGeom prst="line">
              <a:avLst/>
            </a:prstGeom>
            <a:noFill/>
            <a:ln w="7938">
              <a:solidFill>
                <a:srgbClr val="000000"/>
              </a:solidFill>
              <a:round/>
              <a:headEnd/>
              <a:tailEnd/>
            </a:ln>
          </p:spPr>
          <p:txBody>
            <a:bodyPr/>
            <a:lstStyle/>
            <a:p>
              <a:endParaRPr lang="en-US"/>
            </a:p>
          </p:txBody>
        </p:sp>
        <p:sp>
          <p:nvSpPr>
            <p:cNvPr id="6711" name="Line 1600"/>
            <p:cNvSpPr>
              <a:spLocks noChangeShapeType="1"/>
            </p:cNvSpPr>
            <p:nvPr/>
          </p:nvSpPr>
          <p:spPr bwMode="auto">
            <a:xfrm>
              <a:off x="4069" y="2143"/>
              <a:ext cx="8" cy="2"/>
            </a:xfrm>
            <a:prstGeom prst="line">
              <a:avLst/>
            </a:prstGeom>
            <a:noFill/>
            <a:ln w="7938">
              <a:solidFill>
                <a:srgbClr val="000000"/>
              </a:solidFill>
              <a:round/>
              <a:headEnd/>
              <a:tailEnd/>
            </a:ln>
          </p:spPr>
          <p:txBody>
            <a:bodyPr/>
            <a:lstStyle/>
            <a:p>
              <a:endParaRPr lang="en-US"/>
            </a:p>
          </p:txBody>
        </p:sp>
        <p:sp>
          <p:nvSpPr>
            <p:cNvPr id="6712" name="Line 1601"/>
            <p:cNvSpPr>
              <a:spLocks noChangeShapeType="1"/>
            </p:cNvSpPr>
            <p:nvPr/>
          </p:nvSpPr>
          <p:spPr bwMode="auto">
            <a:xfrm>
              <a:off x="4077" y="2145"/>
              <a:ext cx="6" cy="5"/>
            </a:xfrm>
            <a:prstGeom prst="line">
              <a:avLst/>
            </a:prstGeom>
            <a:noFill/>
            <a:ln w="7938">
              <a:solidFill>
                <a:srgbClr val="000000"/>
              </a:solidFill>
              <a:round/>
              <a:headEnd/>
              <a:tailEnd/>
            </a:ln>
          </p:spPr>
          <p:txBody>
            <a:bodyPr/>
            <a:lstStyle/>
            <a:p>
              <a:endParaRPr lang="en-US"/>
            </a:p>
          </p:txBody>
        </p:sp>
        <p:sp>
          <p:nvSpPr>
            <p:cNvPr id="6713" name="Line 1602"/>
            <p:cNvSpPr>
              <a:spLocks noChangeShapeType="1"/>
            </p:cNvSpPr>
            <p:nvPr/>
          </p:nvSpPr>
          <p:spPr bwMode="auto">
            <a:xfrm>
              <a:off x="4083" y="2150"/>
              <a:ext cx="7" cy="3"/>
            </a:xfrm>
            <a:prstGeom prst="line">
              <a:avLst/>
            </a:prstGeom>
            <a:noFill/>
            <a:ln w="7938">
              <a:solidFill>
                <a:srgbClr val="000000"/>
              </a:solidFill>
              <a:round/>
              <a:headEnd/>
              <a:tailEnd/>
            </a:ln>
          </p:spPr>
          <p:txBody>
            <a:bodyPr/>
            <a:lstStyle/>
            <a:p>
              <a:endParaRPr lang="en-US"/>
            </a:p>
          </p:txBody>
        </p:sp>
        <p:sp>
          <p:nvSpPr>
            <p:cNvPr id="6714" name="Line 1603"/>
            <p:cNvSpPr>
              <a:spLocks noChangeShapeType="1"/>
            </p:cNvSpPr>
            <p:nvPr/>
          </p:nvSpPr>
          <p:spPr bwMode="auto">
            <a:xfrm>
              <a:off x="4090" y="2153"/>
              <a:ext cx="8" cy="2"/>
            </a:xfrm>
            <a:prstGeom prst="line">
              <a:avLst/>
            </a:prstGeom>
            <a:noFill/>
            <a:ln w="7938">
              <a:solidFill>
                <a:srgbClr val="000000"/>
              </a:solidFill>
              <a:round/>
              <a:headEnd/>
              <a:tailEnd/>
            </a:ln>
          </p:spPr>
          <p:txBody>
            <a:bodyPr/>
            <a:lstStyle/>
            <a:p>
              <a:endParaRPr lang="en-US"/>
            </a:p>
          </p:txBody>
        </p:sp>
        <p:sp>
          <p:nvSpPr>
            <p:cNvPr id="6715" name="Line 1604"/>
            <p:cNvSpPr>
              <a:spLocks noChangeShapeType="1"/>
            </p:cNvSpPr>
            <p:nvPr/>
          </p:nvSpPr>
          <p:spPr bwMode="auto">
            <a:xfrm flipV="1">
              <a:off x="4098" y="2152"/>
              <a:ext cx="9" cy="3"/>
            </a:xfrm>
            <a:prstGeom prst="line">
              <a:avLst/>
            </a:prstGeom>
            <a:noFill/>
            <a:ln w="7938">
              <a:solidFill>
                <a:srgbClr val="000000"/>
              </a:solidFill>
              <a:round/>
              <a:headEnd/>
              <a:tailEnd/>
            </a:ln>
          </p:spPr>
          <p:txBody>
            <a:bodyPr/>
            <a:lstStyle/>
            <a:p>
              <a:endParaRPr lang="en-US"/>
            </a:p>
          </p:txBody>
        </p:sp>
        <p:sp>
          <p:nvSpPr>
            <p:cNvPr id="6716" name="Line 1605"/>
            <p:cNvSpPr>
              <a:spLocks noChangeShapeType="1"/>
            </p:cNvSpPr>
            <p:nvPr/>
          </p:nvSpPr>
          <p:spPr bwMode="auto">
            <a:xfrm flipH="1" flipV="1">
              <a:off x="4102" y="2143"/>
              <a:ext cx="5" cy="9"/>
            </a:xfrm>
            <a:prstGeom prst="line">
              <a:avLst/>
            </a:prstGeom>
            <a:noFill/>
            <a:ln w="7938">
              <a:solidFill>
                <a:srgbClr val="000000"/>
              </a:solidFill>
              <a:round/>
              <a:headEnd/>
              <a:tailEnd/>
            </a:ln>
          </p:spPr>
          <p:txBody>
            <a:bodyPr/>
            <a:lstStyle/>
            <a:p>
              <a:endParaRPr lang="en-US"/>
            </a:p>
          </p:txBody>
        </p:sp>
        <p:sp>
          <p:nvSpPr>
            <p:cNvPr id="6717" name="Line 1606"/>
            <p:cNvSpPr>
              <a:spLocks noChangeShapeType="1"/>
            </p:cNvSpPr>
            <p:nvPr/>
          </p:nvSpPr>
          <p:spPr bwMode="auto">
            <a:xfrm flipH="1" flipV="1">
              <a:off x="4095" y="2135"/>
              <a:ext cx="7" cy="8"/>
            </a:xfrm>
            <a:prstGeom prst="line">
              <a:avLst/>
            </a:prstGeom>
            <a:noFill/>
            <a:ln w="7938">
              <a:solidFill>
                <a:srgbClr val="000000"/>
              </a:solidFill>
              <a:round/>
              <a:headEnd/>
              <a:tailEnd/>
            </a:ln>
          </p:spPr>
          <p:txBody>
            <a:bodyPr/>
            <a:lstStyle/>
            <a:p>
              <a:endParaRPr lang="en-US"/>
            </a:p>
          </p:txBody>
        </p:sp>
        <p:sp>
          <p:nvSpPr>
            <p:cNvPr id="6718" name="Line 1607"/>
            <p:cNvSpPr>
              <a:spLocks noChangeShapeType="1"/>
            </p:cNvSpPr>
            <p:nvPr/>
          </p:nvSpPr>
          <p:spPr bwMode="auto">
            <a:xfrm flipH="1" flipV="1">
              <a:off x="4090" y="2126"/>
              <a:ext cx="5" cy="9"/>
            </a:xfrm>
            <a:prstGeom prst="line">
              <a:avLst/>
            </a:prstGeom>
            <a:noFill/>
            <a:ln w="7938">
              <a:solidFill>
                <a:srgbClr val="000000"/>
              </a:solidFill>
              <a:round/>
              <a:headEnd/>
              <a:tailEnd/>
            </a:ln>
          </p:spPr>
          <p:txBody>
            <a:bodyPr/>
            <a:lstStyle/>
            <a:p>
              <a:endParaRPr lang="en-US"/>
            </a:p>
          </p:txBody>
        </p:sp>
        <p:sp>
          <p:nvSpPr>
            <p:cNvPr id="6719" name="Line 1608"/>
            <p:cNvSpPr>
              <a:spLocks noChangeShapeType="1"/>
            </p:cNvSpPr>
            <p:nvPr/>
          </p:nvSpPr>
          <p:spPr bwMode="auto">
            <a:xfrm flipH="1" flipV="1">
              <a:off x="4088" y="2116"/>
              <a:ext cx="2" cy="10"/>
            </a:xfrm>
            <a:prstGeom prst="line">
              <a:avLst/>
            </a:prstGeom>
            <a:noFill/>
            <a:ln w="7938">
              <a:solidFill>
                <a:srgbClr val="000000"/>
              </a:solidFill>
              <a:round/>
              <a:headEnd/>
              <a:tailEnd/>
            </a:ln>
          </p:spPr>
          <p:txBody>
            <a:bodyPr/>
            <a:lstStyle/>
            <a:p>
              <a:endParaRPr lang="en-US"/>
            </a:p>
          </p:txBody>
        </p:sp>
        <p:sp>
          <p:nvSpPr>
            <p:cNvPr id="6720" name="Line 1609"/>
            <p:cNvSpPr>
              <a:spLocks noChangeShapeType="1"/>
            </p:cNvSpPr>
            <p:nvPr/>
          </p:nvSpPr>
          <p:spPr bwMode="auto">
            <a:xfrm>
              <a:off x="4088" y="2116"/>
              <a:ext cx="14" cy="2"/>
            </a:xfrm>
            <a:prstGeom prst="line">
              <a:avLst/>
            </a:prstGeom>
            <a:noFill/>
            <a:ln w="7938">
              <a:solidFill>
                <a:srgbClr val="000000"/>
              </a:solidFill>
              <a:round/>
              <a:headEnd/>
              <a:tailEnd/>
            </a:ln>
          </p:spPr>
          <p:txBody>
            <a:bodyPr/>
            <a:lstStyle/>
            <a:p>
              <a:endParaRPr lang="en-US"/>
            </a:p>
          </p:txBody>
        </p:sp>
        <p:sp>
          <p:nvSpPr>
            <p:cNvPr id="6721" name="Line 1610"/>
            <p:cNvSpPr>
              <a:spLocks noChangeShapeType="1"/>
            </p:cNvSpPr>
            <p:nvPr/>
          </p:nvSpPr>
          <p:spPr bwMode="auto">
            <a:xfrm>
              <a:off x="4102" y="2118"/>
              <a:ext cx="12" cy="5"/>
            </a:xfrm>
            <a:prstGeom prst="line">
              <a:avLst/>
            </a:prstGeom>
            <a:noFill/>
            <a:ln w="7938">
              <a:solidFill>
                <a:srgbClr val="000000"/>
              </a:solidFill>
              <a:round/>
              <a:headEnd/>
              <a:tailEnd/>
            </a:ln>
          </p:spPr>
          <p:txBody>
            <a:bodyPr/>
            <a:lstStyle/>
            <a:p>
              <a:endParaRPr lang="en-US"/>
            </a:p>
          </p:txBody>
        </p:sp>
        <p:sp>
          <p:nvSpPr>
            <p:cNvPr id="6722" name="Line 1611"/>
            <p:cNvSpPr>
              <a:spLocks noChangeShapeType="1"/>
            </p:cNvSpPr>
            <p:nvPr/>
          </p:nvSpPr>
          <p:spPr bwMode="auto">
            <a:xfrm>
              <a:off x="4114" y="2123"/>
              <a:ext cx="23" cy="17"/>
            </a:xfrm>
            <a:prstGeom prst="line">
              <a:avLst/>
            </a:prstGeom>
            <a:noFill/>
            <a:ln w="7938">
              <a:solidFill>
                <a:srgbClr val="000000"/>
              </a:solidFill>
              <a:round/>
              <a:headEnd/>
              <a:tailEnd/>
            </a:ln>
          </p:spPr>
          <p:txBody>
            <a:bodyPr/>
            <a:lstStyle/>
            <a:p>
              <a:endParaRPr lang="en-US"/>
            </a:p>
          </p:txBody>
        </p:sp>
        <p:sp>
          <p:nvSpPr>
            <p:cNvPr id="6723" name="Line 1612"/>
            <p:cNvSpPr>
              <a:spLocks noChangeShapeType="1"/>
            </p:cNvSpPr>
            <p:nvPr/>
          </p:nvSpPr>
          <p:spPr bwMode="auto">
            <a:xfrm flipH="1" flipV="1">
              <a:off x="4135" y="2133"/>
              <a:ext cx="2" cy="7"/>
            </a:xfrm>
            <a:prstGeom prst="line">
              <a:avLst/>
            </a:prstGeom>
            <a:noFill/>
            <a:ln w="7938">
              <a:solidFill>
                <a:srgbClr val="000000"/>
              </a:solidFill>
              <a:round/>
              <a:headEnd/>
              <a:tailEnd/>
            </a:ln>
          </p:spPr>
          <p:txBody>
            <a:bodyPr/>
            <a:lstStyle/>
            <a:p>
              <a:endParaRPr lang="en-US"/>
            </a:p>
          </p:txBody>
        </p:sp>
        <p:sp>
          <p:nvSpPr>
            <p:cNvPr id="6724" name="Line 1613"/>
            <p:cNvSpPr>
              <a:spLocks noChangeShapeType="1"/>
            </p:cNvSpPr>
            <p:nvPr/>
          </p:nvSpPr>
          <p:spPr bwMode="auto">
            <a:xfrm flipV="1">
              <a:off x="4135" y="2127"/>
              <a:ext cx="0" cy="6"/>
            </a:xfrm>
            <a:prstGeom prst="line">
              <a:avLst/>
            </a:prstGeom>
            <a:noFill/>
            <a:ln w="7938">
              <a:solidFill>
                <a:srgbClr val="000000"/>
              </a:solidFill>
              <a:round/>
              <a:headEnd/>
              <a:tailEnd/>
            </a:ln>
          </p:spPr>
          <p:txBody>
            <a:bodyPr/>
            <a:lstStyle/>
            <a:p>
              <a:endParaRPr lang="en-US"/>
            </a:p>
          </p:txBody>
        </p:sp>
        <p:sp>
          <p:nvSpPr>
            <p:cNvPr id="6725" name="Line 1614"/>
            <p:cNvSpPr>
              <a:spLocks noChangeShapeType="1"/>
            </p:cNvSpPr>
            <p:nvPr/>
          </p:nvSpPr>
          <p:spPr bwMode="auto">
            <a:xfrm flipV="1">
              <a:off x="4135" y="2120"/>
              <a:ext cx="3" cy="7"/>
            </a:xfrm>
            <a:prstGeom prst="line">
              <a:avLst/>
            </a:prstGeom>
            <a:noFill/>
            <a:ln w="7938">
              <a:solidFill>
                <a:srgbClr val="000000"/>
              </a:solidFill>
              <a:round/>
              <a:headEnd/>
              <a:tailEnd/>
            </a:ln>
          </p:spPr>
          <p:txBody>
            <a:bodyPr/>
            <a:lstStyle/>
            <a:p>
              <a:endParaRPr lang="en-US"/>
            </a:p>
          </p:txBody>
        </p:sp>
        <p:sp>
          <p:nvSpPr>
            <p:cNvPr id="6726" name="Line 1616"/>
            <p:cNvSpPr>
              <a:spLocks noChangeShapeType="1"/>
            </p:cNvSpPr>
            <p:nvPr/>
          </p:nvSpPr>
          <p:spPr bwMode="auto">
            <a:xfrm flipV="1">
              <a:off x="4138" y="2118"/>
              <a:ext cx="15" cy="2"/>
            </a:xfrm>
            <a:prstGeom prst="line">
              <a:avLst/>
            </a:prstGeom>
            <a:noFill/>
            <a:ln w="7938">
              <a:solidFill>
                <a:srgbClr val="000000"/>
              </a:solidFill>
              <a:round/>
              <a:headEnd/>
              <a:tailEnd/>
            </a:ln>
          </p:spPr>
          <p:txBody>
            <a:bodyPr/>
            <a:lstStyle/>
            <a:p>
              <a:endParaRPr lang="en-US"/>
            </a:p>
          </p:txBody>
        </p:sp>
        <p:sp>
          <p:nvSpPr>
            <p:cNvPr id="6727" name="Line 1617"/>
            <p:cNvSpPr>
              <a:spLocks noChangeShapeType="1"/>
            </p:cNvSpPr>
            <p:nvPr/>
          </p:nvSpPr>
          <p:spPr bwMode="auto">
            <a:xfrm flipV="1">
              <a:off x="4153" y="2101"/>
              <a:ext cx="10" cy="17"/>
            </a:xfrm>
            <a:prstGeom prst="line">
              <a:avLst/>
            </a:prstGeom>
            <a:noFill/>
            <a:ln w="7938">
              <a:solidFill>
                <a:srgbClr val="000000"/>
              </a:solidFill>
              <a:round/>
              <a:headEnd/>
              <a:tailEnd/>
            </a:ln>
          </p:spPr>
          <p:txBody>
            <a:bodyPr/>
            <a:lstStyle/>
            <a:p>
              <a:endParaRPr lang="en-US"/>
            </a:p>
          </p:txBody>
        </p:sp>
        <p:sp>
          <p:nvSpPr>
            <p:cNvPr id="6728" name="Line 1618"/>
            <p:cNvSpPr>
              <a:spLocks noChangeShapeType="1"/>
            </p:cNvSpPr>
            <p:nvPr/>
          </p:nvSpPr>
          <p:spPr bwMode="auto">
            <a:xfrm flipV="1">
              <a:off x="4163" y="2096"/>
              <a:ext cx="6" cy="5"/>
            </a:xfrm>
            <a:prstGeom prst="line">
              <a:avLst/>
            </a:prstGeom>
            <a:noFill/>
            <a:ln w="7938">
              <a:solidFill>
                <a:srgbClr val="000000"/>
              </a:solidFill>
              <a:round/>
              <a:headEnd/>
              <a:tailEnd/>
            </a:ln>
          </p:spPr>
          <p:txBody>
            <a:bodyPr/>
            <a:lstStyle/>
            <a:p>
              <a:endParaRPr lang="en-US"/>
            </a:p>
          </p:txBody>
        </p:sp>
        <p:sp>
          <p:nvSpPr>
            <p:cNvPr id="6729" name="Line 1619"/>
            <p:cNvSpPr>
              <a:spLocks noChangeShapeType="1"/>
            </p:cNvSpPr>
            <p:nvPr/>
          </p:nvSpPr>
          <p:spPr bwMode="auto">
            <a:xfrm flipV="1">
              <a:off x="4169" y="2092"/>
              <a:ext cx="8" cy="4"/>
            </a:xfrm>
            <a:prstGeom prst="line">
              <a:avLst/>
            </a:prstGeom>
            <a:noFill/>
            <a:ln w="7938">
              <a:solidFill>
                <a:srgbClr val="000000"/>
              </a:solidFill>
              <a:round/>
              <a:headEnd/>
              <a:tailEnd/>
            </a:ln>
          </p:spPr>
          <p:txBody>
            <a:bodyPr/>
            <a:lstStyle/>
            <a:p>
              <a:endParaRPr lang="en-US"/>
            </a:p>
          </p:txBody>
        </p:sp>
        <p:sp>
          <p:nvSpPr>
            <p:cNvPr id="6730" name="Line 1620"/>
            <p:cNvSpPr>
              <a:spLocks noChangeShapeType="1"/>
            </p:cNvSpPr>
            <p:nvPr/>
          </p:nvSpPr>
          <p:spPr bwMode="auto">
            <a:xfrm>
              <a:off x="4177" y="2092"/>
              <a:ext cx="1" cy="1"/>
            </a:xfrm>
            <a:prstGeom prst="line">
              <a:avLst/>
            </a:prstGeom>
            <a:noFill/>
            <a:ln w="7938">
              <a:solidFill>
                <a:srgbClr val="000000"/>
              </a:solidFill>
              <a:round/>
              <a:headEnd/>
              <a:tailEnd/>
            </a:ln>
          </p:spPr>
          <p:txBody>
            <a:bodyPr/>
            <a:lstStyle/>
            <a:p>
              <a:endParaRPr lang="en-US"/>
            </a:p>
          </p:txBody>
        </p:sp>
        <p:sp>
          <p:nvSpPr>
            <p:cNvPr id="6731" name="Line 1621"/>
            <p:cNvSpPr>
              <a:spLocks noChangeShapeType="1"/>
            </p:cNvSpPr>
            <p:nvPr/>
          </p:nvSpPr>
          <p:spPr bwMode="auto">
            <a:xfrm>
              <a:off x="4178" y="2093"/>
              <a:ext cx="2" cy="0"/>
            </a:xfrm>
            <a:prstGeom prst="line">
              <a:avLst/>
            </a:prstGeom>
            <a:noFill/>
            <a:ln w="7938">
              <a:solidFill>
                <a:srgbClr val="000000"/>
              </a:solidFill>
              <a:round/>
              <a:headEnd/>
              <a:tailEnd/>
            </a:ln>
          </p:spPr>
          <p:txBody>
            <a:bodyPr/>
            <a:lstStyle/>
            <a:p>
              <a:endParaRPr lang="en-US"/>
            </a:p>
          </p:txBody>
        </p:sp>
        <p:sp>
          <p:nvSpPr>
            <p:cNvPr id="6732" name="Line 1622"/>
            <p:cNvSpPr>
              <a:spLocks noChangeShapeType="1"/>
            </p:cNvSpPr>
            <p:nvPr/>
          </p:nvSpPr>
          <p:spPr bwMode="auto">
            <a:xfrm>
              <a:off x="4180" y="2093"/>
              <a:ext cx="2" cy="1"/>
            </a:xfrm>
            <a:prstGeom prst="line">
              <a:avLst/>
            </a:prstGeom>
            <a:noFill/>
            <a:ln w="7938">
              <a:solidFill>
                <a:srgbClr val="000000"/>
              </a:solidFill>
              <a:round/>
              <a:headEnd/>
              <a:tailEnd/>
            </a:ln>
          </p:spPr>
          <p:txBody>
            <a:bodyPr/>
            <a:lstStyle/>
            <a:p>
              <a:endParaRPr lang="en-US"/>
            </a:p>
          </p:txBody>
        </p:sp>
        <p:sp>
          <p:nvSpPr>
            <p:cNvPr id="6733" name="Line 1623"/>
            <p:cNvSpPr>
              <a:spLocks noChangeShapeType="1"/>
            </p:cNvSpPr>
            <p:nvPr/>
          </p:nvSpPr>
          <p:spPr bwMode="auto">
            <a:xfrm>
              <a:off x="4182" y="2094"/>
              <a:ext cx="2" cy="0"/>
            </a:xfrm>
            <a:prstGeom prst="line">
              <a:avLst/>
            </a:prstGeom>
            <a:noFill/>
            <a:ln w="7938">
              <a:solidFill>
                <a:srgbClr val="000000"/>
              </a:solidFill>
              <a:round/>
              <a:headEnd/>
              <a:tailEnd/>
            </a:ln>
          </p:spPr>
          <p:txBody>
            <a:bodyPr/>
            <a:lstStyle/>
            <a:p>
              <a:endParaRPr lang="en-US"/>
            </a:p>
          </p:txBody>
        </p:sp>
        <p:sp>
          <p:nvSpPr>
            <p:cNvPr id="6734" name="Line 1624"/>
            <p:cNvSpPr>
              <a:spLocks noChangeShapeType="1"/>
            </p:cNvSpPr>
            <p:nvPr/>
          </p:nvSpPr>
          <p:spPr bwMode="auto">
            <a:xfrm>
              <a:off x="4184" y="2094"/>
              <a:ext cx="3" cy="2"/>
            </a:xfrm>
            <a:prstGeom prst="line">
              <a:avLst/>
            </a:prstGeom>
            <a:noFill/>
            <a:ln w="7938">
              <a:solidFill>
                <a:srgbClr val="000000"/>
              </a:solidFill>
              <a:round/>
              <a:headEnd/>
              <a:tailEnd/>
            </a:ln>
          </p:spPr>
          <p:txBody>
            <a:bodyPr/>
            <a:lstStyle/>
            <a:p>
              <a:endParaRPr lang="en-US"/>
            </a:p>
          </p:txBody>
        </p:sp>
        <p:sp>
          <p:nvSpPr>
            <p:cNvPr id="6735" name="Line 1625"/>
            <p:cNvSpPr>
              <a:spLocks noChangeShapeType="1"/>
            </p:cNvSpPr>
            <p:nvPr/>
          </p:nvSpPr>
          <p:spPr bwMode="auto">
            <a:xfrm>
              <a:off x="4187" y="2096"/>
              <a:ext cx="1" cy="0"/>
            </a:xfrm>
            <a:prstGeom prst="line">
              <a:avLst/>
            </a:prstGeom>
            <a:noFill/>
            <a:ln w="7938">
              <a:solidFill>
                <a:srgbClr val="000000"/>
              </a:solidFill>
              <a:round/>
              <a:headEnd/>
              <a:tailEnd/>
            </a:ln>
          </p:spPr>
          <p:txBody>
            <a:bodyPr/>
            <a:lstStyle/>
            <a:p>
              <a:endParaRPr lang="en-US"/>
            </a:p>
          </p:txBody>
        </p:sp>
        <p:sp>
          <p:nvSpPr>
            <p:cNvPr id="6736" name="Line 1626"/>
            <p:cNvSpPr>
              <a:spLocks noChangeShapeType="1"/>
            </p:cNvSpPr>
            <p:nvPr/>
          </p:nvSpPr>
          <p:spPr bwMode="auto">
            <a:xfrm>
              <a:off x="4188" y="2096"/>
              <a:ext cx="1" cy="2"/>
            </a:xfrm>
            <a:prstGeom prst="line">
              <a:avLst/>
            </a:prstGeom>
            <a:noFill/>
            <a:ln w="7938">
              <a:solidFill>
                <a:srgbClr val="000000"/>
              </a:solidFill>
              <a:round/>
              <a:headEnd/>
              <a:tailEnd/>
            </a:ln>
          </p:spPr>
          <p:txBody>
            <a:bodyPr/>
            <a:lstStyle/>
            <a:p>
              <a:endParaRPr lang="en-US"/>
            </a:p>
          </p:txBody>
        </p:sp>
        <p:sp>
          <p:nvSpPr>
            <p:cNvPr id="6737" name="Line 1627"/>
            <p:cNvSpPr>
              <a:spLocks noChangeShapeType="1"/>
            </p:cNvSpPr>
            <p:nvPr/>
          </p:nvSpPr>
          <p:spPr bwMode="auto">
            <a:xfrm>
              <a:off x="4189" y="2098"/>
              <a:ext cx="0" cy="5"/>
            </a:xfrm>
            <a:prstGeom prst="line">
              <a:avLst/>
            </a:prstGeom>
            <a:noFill/>
            <a:ln w="7938">
              <a:solidFill>
                <a:srgbClr val="000000"/>
              </a:solidFill>
              <a:round/>
              <a:headEnd/>
              <a:tailEnd/>
            </a:ln>
          </p:spPr>
          <p:txBody>
            <a:bodyPr/>
            <a:lstStyle/>
            <a:p>
              <a:endParaRPr lang="en-US"/>
            </a:p>
          </p:txBody>
        </p:sp>
        <p:sp>
          <p:nvSpPr>
            <p:cNvPr id="6738" name="Freeform 1628"/>
            <p:cNvSpPr>
              <a:spLocks/>
            </p:cNvSpPr>
            <p:nvPr/>
          </p:nvSpPr>
          <p:spPr bwMode="auto">
            <a:xfrm>
              <a:off x="4671" y="2094"/>
              <a:ext cx="258" cy="100"/>
            </a:xfrm>
            <a:custGeom>
              <a:avLst/>
              <a:gdLst>
                <a:gd name="T0" fmla="*/ 7 w 258"/>
                <a:gd name="T1" fmla="*/ 0 h 100"/>
                <a:gd name="T2" fmla="*/ 12 w 258"/>
                <a:gd name="T3" fmla="*/ 0 h 100"/>
                <a:gd name="T4" fmla="*/ 19 w 258"/>
                <a:gd name="T5" fmla="*/ 3 h 100"/>
                <a:gd name="T6" fmla="*/ 24 w 258"/>
                <a:gd name="T7" fmla="*/ 4 h 100"/>
                <a:gd name="T8" fmla="*/ 27 w 258"/>
                <a:gd name="T9" fmla="*/ 5 h 100"/>
                <a:gd name="T10" fmla="*/ 34 w 258"/>
                <a:gd name="T11" fmla="*/ 5 h 100"/>
                <a:gd name="T12" fmla="*/ 36 w 258"/>
                <a:gd name="T13" fmla="*/ 4 h 100"/>
                <a:gd name="T14" fmla="*/ 41 w 258"/>
                <a:gd name="T15" fmla="*/ 9 h 100"/>
                <a:gd name="T16" fmla="*/ 49 w 258"/>
                <a:gd name="T17" fmla="*/ 11 h 100"/>
                <a:gd name="T18" fmla="*/ 57 w 258"/>
                <a:gd name="T19" fmla="*/ 12 h 100"/>
                <a:gd name="T20" fmla="*/ 66 w 258"/>
                <a:gd name="T21" fmla="*/ 12 h 100"/>
                <a:gd name="T22" fmla="*/ 74 w 258"/>
                <a:gd name="T23" fmla="*/ 13 h 100"/>
                <a:gd name="T24" fmla="*/ 89 w 258"/>
                <a:gd name="T25" fmla="*/ 19 h 100"/>
                <a:gd name="T26" fmla="*/ 106 w 258"/>
                <a:gd name="T27" fmla="*/ 24 h 100"/>
                <a:gd name="T28" fmla="*/ 125 w 258"/>
                <a:gd name="T29" fmla="*/ 28 h 100"/>
                <a:gd name="T30" fmla="*/ 141 w 258"/>
                <a:gd name="T31" fmla="*/ 33 h 100"/>
                <a:gd name="T32" fmla="*/ 180 w 258"/>
                <a:gd name="T33" fmla="*/ 41 h 100"/>
                <a:gd name="T34" fmla="*/ 219 w 258"/>
                <a:gd name="T35" fmla="*/ 47 h 100"/>
                <a:gd name="T36" fmla="*/ 258 w 258"/>
                <a:gd name="T37" fmla="*/ 50 h 100"/>
                <a:gd name="T38" fmla="*/ 256 w 258"/>
                <a:gd name="T39" fmla="*/ 62 h 100"/>
                <a:gd name="T40" fmla="*/ 253 w 258"/>
                <a:gd name="T41" fmla="*/ 74 h 100"/>
                <a:gd name="T42" fmla="*/ 246 w 258"/>
                <a:gd name="T43" fmla="*/ 86 h 100"/>
                <a:gd name="T44" fmla="*/ 244 w 258"/>
                <a:gd name="T45" fmla="*/ 99 h 100"/>
                <a:gd name="T46" fmla="*/ 236 w 258"/>
                <a:gd name="T47" fmla="*/ 100 h 100"/>
                <a:gd name="T48" fmla="*/ 231 w 258"/>
                <a:gd name="T49" fmla="*/ 99 h 100"/>
                <a:gd name="T50" fmla="*/ 226 w 258"/>
                <a:gd name="T51" fmla="*/ 95 h 100"/>
                <a:gd name="T52" fmla="*/ 223 w 258"/>
                <a:gd name="T53" fmla="*/ 92 h 100"/>
                <a:gd name="T54" fmla="*/ 218 w 258"/>
                <a:gd name="T55" fmla="*/ 90 h 100"/>
                <a:gd name="T56" fmla="*/ 211 w 258"/>
                <a:gd name="T57" fmla="*/ 90 h 100"/>
                <a:gd name="T58" fmla="*/ 159 w 258"/>
                <a:gd name="T59" fmla="*/ 68 h 100"/>
                <a:gd name="T60" fmla="*/ 107 w 258"/>
                <a:gd name="T61" fmla="*/ 47 h 100"/>
                <a:gd name="T62" fmla="*/ 54 w 258"/>
                <a:gd name="T63" fmla="*/ 26 h 100"/>
                <a:gd name="T64" fmla="*/ 0 w 258"/>
                <a:gd name="T65" fmla="*/ 9 h 100"/>
                <a:gd name="T66" fmla="*/ 2 w 258"/>
                <a:gd name="T67" fmla="*/ 3 h 100"/>
                <a:gd name="T68" fmla="*/ 7 w 25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8"/>
                <a:gd name="T106" fmla="*/ 0 h 100"/>
                <a:gd name="T107" fmla="*/ 258 w 25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8" h="100">
                  <a:moveTo>
                    <a:pt x="7" y="0"/>
                  </a:moveTo>
                  <a:lnTo>
                    <a:pt x="12" y="0"/>
                  </a:lnTo>
                  <a:lnTo>
                    <a:pt x="19" y="3"/>
                  </a:lnTo>
                  <a:lnTo>
                    <a:pt x="24" y="4"/>
                  </a:lnTo>
                  <a:lnTo>
                    <a:pt x="27" y="5"/>
                  </a:lnTo>
                  <a:lnTo>
                    <a:pt x="34" y="5"/>
                  </a:lnTo>
                  <a:lnTo>
                    <a:pt x="36" y="4"/>
                  </a:lnTo>
                  <a:lnTo>
                    <a:pt x="41" y="9"/>
                  </a:lnTo>
                  <a:lnTo>
                    <a:pt x="49" y="11"/>
                  </a:lnTo>
                  <a:lnTo>
                    <a:pt x="57" y="12"/>
                  </a:lnTo>
                  <a:lnTo>
                    <a:pt x="66" y="12"/>
                  </a:lnTo>
                  <a:lnTo>
                    <a:pt x="74" y="13"/>
                  </a:lnTo>
                  <a:lnTo>
                    <a:pt x="89" y="19"/>
                  </a:lnTo>
                  <a:lnTo>
                    <a:pt x="106" y="24"/>
                  </a:lnTo>
                  <a:lnTo>
                    <a:pt x="125" y="28"/>
                  </a:lnTo>
                  <a:lnTo>
                    <a:pt x="141" y="33"/>
                  </a:lnTo>
                  <a:lnTo>
                    <a:pt x="180" y="41"/>
                  </a:lnTo>
                  <a:lnTo>
                    <a:pt x="219" y="47"/>
                  </a:lnTo>
                  <a:lnTo>
                    <a:pt x="258" y="50"/>
                  </a:lnTo>
                  <a:lnTo>
                    <a:pt x="256" y="62"/>
                  </a:lnTo>
                  <a:lnTo>
                    <a:pt x="253" y="74"/>
                  </a:lnTo>
                  <a:lnTo>
                    <a:pt x="246" y="86"/>
                  </a:lnTo>
                  <a:lnTo>
                    <a:pt x="244" y="99"/>
                  </a:lnTo>
                  <a:lnTo>
                    <a:pt x="236" y="100"/>
                  </a:lnTo>
                  <a:lnTo>
                    <a:pt x="231" y="99"/>
                  </a:lnTo>
                  <a:lnTo>
                    <a:pt x="226" y="95"/>
                  </a:lnTo>
                  <a:lnTo>
                    <a:pt x="223" y="92"/>
                  </a:lnTo>
                  <a:lnTo>
                    <a:pt x="218" y="90"/>
                  </a:lnTo>
                  <a:lnTo>
                    <a:pt x="211" y="90"/>
                  </a:lnTo>
                  <a:lnTo>
                    <a:pt x="159" y="68"/>
                  </a:lnTo>
                  <a:lnTo>
                    <a:pt x="107" y="47"/>
                  </a:lnTo>
                  <a:lnTo>
                    <a:pt x="54" y="26"/>
                  </a:lnTo>
                  <a:lnTo>
                    <a:pt x="0" y="9"/>
                  </a:lnTo>
                  <a:lnTo>
                    <a:pt x="2" y="3"/>
                  </a:lnTo>
                  <a:lnTo>
                    <a:pt x="7" y="0"/>
                  </a:lnTo>
                  <a:close/>
                </a:path>
              </a:pathLst>
            </a:custGeom>
            <a:solidFill>
              <a:srgbClr val="000000"/>
            </a:solidFill>
            <a:ln w="0">
              <a:solidFill>
                <a:srgbClr val="000000"/>
              </a:solidFill>
              <a:prstDash val="solid"/>
              <a:round/>
              <a:headEnd/>
              <a:tailEnd/>
            </a:ln>
          </p:spPr>
          <p:txBody>
            <a:bodyPr/>
            <a:lstStyle/>
            <a:p>
              <a:endParaRPr lang="en-US"/>
            </a:p>
          </p:txBody>
        </p:sp>
        <p:sp>
          <p:nvSpPr>
            <p:cNvPr id="6739" name="Line 1629"/>
            <p:cNvSpPr>
              <a:spLocks noChangeShapeType="1"/>
            </p:cNvSpPr>
            <p:nvPr/>
          </p:nvSpPr>
          <p:spPr bwMode="auto">
            <a:xfrm>
              <a:off x="4707" y="2098"/>
              <a:ext cx="5" cy="5"/>
            </a:xfrm>
            <a:prstGeom prst="line">
              <a:avLst/>
            </a:prstGeom>
            <a:noFill/>
            <a:ln w="7938">
              <a:solidFill>
                <a:srgbClr val="000000"/>
              </a:solidFill>
              <a:round/>
              <a:headEnd/>
              <a:tailEnd/>
            </a:ln>
          </p:spPr>
          <p:txBody>
            <a:bodyPr/>
            <a:lstStyle/>
            <a:p>
              <a:endParaRPr lang="en-US"/>
            </a:p>
          </p:txBody>
        </p:sp>
        <p:sp>
          <p:nvSpPr>
            <p:cNvPr id="6740" name="Line 1630"/>
            <p:cNvSpPr>
              <a:spLocks noChangeShapeType="1"/>
            </p:cNvSpPr>
            <p:nvPr/>
          </p:nvSpPr>
          <p:spPr bwMode="auto">
            <a:xfrm>
              <a:off x="4712" y="2103"/>
              <a:ext cx="8" cy="2"/>
            </a:xfrm>
            <a:prstGeom prst="line">
              <a:avLst/>
            </a:prstGeom>
            <a:noFill/>
            <a:ln w="7938">
              <a:solidFill>
                <a:srgbClr val="000000"/>
              </a:solidFill>
              <a:round/>
              <a:headEnd/>
              <a:tailEnd/>
            </a:ln>
          </p:spPr>
          <p:txBody>
            <a:bodyPr/>
            <a:lstStyle/>
            <a:p>
              <a:endParaRPr lang="en-US"/>
            </a:p>
          </p:txBody>
        </p:sp>
        <p:sp>
          <p:nvSpPr>
            <p:cNvPr id="6741" name="Line 1631"/>
            <p:cNvSpPr>
              <a:spLocks noChangeShapeType="1"/>
            </p:cNvSpPr>
            <p:nvPr/>
          </p:nvSpPr>
          <p:spPr bwMode="auto">
            <a:xfrm>
              <a:off x="4720" y="2105"/>
              <a:ext cx="8" cy="1"/>
            </a:xfrm>
            <a:prstGeom prst="line">
              <a:avLst/>
            </a:prstGeom>
            <a:noFill/>
            <a:ln w="7938">
              <a:solidFill>
                <a:srgbClr val="000000"/>
              </a:solidFill>
              <a:round/>
              <a:headEnd/>
              <a:tailEnd/>
            </a:ln>
          </p:spPr>
          <p:txBody>
            <a:bodyPr/>
            <a:lstStyle/>
            <a:p>
              <a:endParaRPr lang="en-US"/>
            </a:p>
          </p:txBody>
        </p:sp>
        <p:sp>
          <p:nvSpPr>
            <p:cNvPr id="6742" name="Line 1632"/>
            <p:cNvSpPr>
              <a:spLocks noChangeShapeType="1"/>
            </p:cNvSpPr>
            <p:nvPr/>
          </p:nvSpPr>
          <p:spPr bwMode="auto">
            <a:xfrm>
              <a:off x="4728" y="2106"/>
              <a:ext cx="9" cy="0"/>
            </a:xfrm>
            <a:prstGeom prst="line">
              <a:avLst/>
            </a:prstGeom>
            <a:noFill/>
            <a:ln w="7938">
              <a:solidFill>
                <a:srgbClr val="000000"/>
              </a:solidFill>
              <a:round/>
              <a:headEnd/>
              <a:tailEnd/>
            </a:ln>
          </p:spPr>
          <p:txBody>
            <a:bodyPr/>
            <a:lstStyle/>
            <a:p>
              <a:endParaRPr lang="en-US"/>
            </a:p>
          </p:txBody>
        </p:sp>
        <p:sp>
          <p:nvSpPr>
            <p:cNvPr id="6743" name="Line 1633"/>
            <p:cNvSpPr>
              <a:spLocks noChangeShapeType="1"/>
            </p:cNvSpPr>
            <p:nvPr/>
          </p:nvSpPr>
          <p:spPr bwMode="auto">
            <a:xfrm>
              <a:off x="4737" y="2106"/>
              <a:ext cx="8" cy="1"/>
            </a:xfrm>
            <a:prstGeom prst="line">
              <a:avLst/>
            </a:prstGeom>
            <a:noFill/>
            <a:ln w="7938">
              <a:solidFill>
                <a:srgbClr val="000000"/>
              </a:solidFill>
              <a:round/>
              <a:headEnd/>
              <a:tailEnd/>
            </a:ln>
          </p:spPr>
          <p:txBody>
            <a:bodyPr/>
            <a:lstStyle/>
            <a:p>
              <a:endParaRPr lang="en-US"/>
            </a:p>
          </p:txBody>
        </p:sp>
        <p:sp>
          <p:nvSpPr>
            <p:cNvPr id="6744" name="Line 1634"/>
            <p:cNvSpPr>
              <a:spLocks noChangeShapeType="1"/>
            </p:cNvSpPr>
            <p:nvPr/>
          </p:nvSpPr>
          <p:spPr bwMode="auto">
            <a:xfrm>
              <a:off x="4745" y="2107"/>
              <a:ext cx="15" cy="6"/>
            </a:xfrm>
            <a:prstGeom prst="line">
              <a:avLst/>
            </a:prstGeom>
            <a:noFill/>
            <a:ln w="7938">
              <a:solidFill>
                <a:srgbClr val="000000"/>
              </a:solidFill>
              <a:round/>
              <a:headEnd/>
              <a:tailEnd/>
            </a:ln>
          </p:spPr>
          <p:txBody>
            <a:bodyPr/>
            <a:lstStyle/>
            <a:p>
              <a:endParaRPr lang="en-US"/>
            </a:p>
          </p:txBody>
        </p:sp>
        <p:sp>
          <p:nvSpPr>
            <p:cNvPr id="6745" name="Line 1635"/>
            <p:cNvSpPr>
              <a:spLocks noChangeShapeType="1"/>
            </p:cNvSpPr>
            <p:nvPr/>
          </p:nvSpPr>
          <p:spPr bwMode="auto">
            <a:xfrm>
              <a:off x="4760" y="2113"/>
              <a:ext cx="17" cy="5"/>
            </a:xfrm>
            <a:prstGeom prst="line">
              <a:avLst/>
            </a:prstGeom>
            <a:noFill/>
            <a:ln w="7938">
              <a:solidFill>
                <a:srgbClr val="000000"/>
              </a:solidFill>
              <a:round/>
              <a:headEnd/>
              <a:tailEnd/>
            </a:ln>
          </p:spPr>
          <p:txBody>
            <a:bodyPr/>
            <a:lstStyle/>
            <a:p>
              <a:endParaRPr lang="en-US"/>
            </a:p>
          </p:txBody>
        </p:sp>
        <p:sp>
          <p:nvSpPr>
            <p:cNvPr id="6746" name="Line 1636"/>
            <p:cNvSpPr>
              <a:spLocks noChangeShapeType="1"/>
            </p:cNvSpPr>
            <p:nvPr/>
          </p:nvSpPr>
          <p:spPr bwMode="auto">
            <a:xfrm>
              <a:off x="4777" y="2118"/>
              <a:ext cx="19" cy="4"/>
            </a:xfrm>
            <a:prstGeom prst="line">
              <a:avLst/>
            </a:prstGeom>
            <a:noFill/>
            <a:ln w="7938">
              <a:solidFill>
                <a:srgbClr val="000000"/>
              </a:solidFill>
              <a:round/>
              <a:headEnd/>
              <a:tailEnd/>
            </a:ln>
          </p:spPr>
          <p:txBody>
            <a:bodyPr/>
            <a:lstStyle/>
            <a:p>
              <a:endParaRPr lang="en-US"/>
            </a:p>
          </p:txBody>
        </p:sp>
        <p:sp>
          <p:nvSpPr>
            <p:cNvPr id="6747" name="Line 1637"/>
            <p:cNvSpPr>
              <a:spLocks noChangeShapeType="1"/>
            </p:cNvSpPr>
            <p:nvPr/>
          </p:nvSpPr>
          <p:spPr bwMode="auto">
            <a:xfrm>
              <a:off x="4796" y="2122"/>
              <a:ext cx="16" cy="5"/>
            </a:xfrm>
            <a:prstGeom prst="line">
              <a:avLst/>
            </a:prstGeom>
            <a:noFill/>
            <a:ln w="7938">
              <a:solidFill>
                <a:srgbClr val="000000"/>
              </a:solidFill>
              <a:round/>
              <a:headEnd/>
              <a:tailEnd/>
            </a:ln>
          </p:spPr>
          <p:txBody>
            <a:bodyPr/>
            <a:lstStyle/>
            <a:p>
              <a:endParaRPr lang="en-US"/>
            </a:p>
          </p:txBody>
        </p:sp>
        <p:sp>
          <p:nvSpPr>
            <p:cNvPr id="6748" name="Line 1638"/>
            <p:cNvSpPr>
              <a:spLocks noChangeShapeType="1"/>
            </p:cNvSpPr>
            <p:nvPr/>
          </p:nvSpPr>
          <p:spPr bwMode="auto">
            <a:xfrm>
              <a:off x="4812" y="2127"/>
              <a:ext cx="39" cy="8"/>
            </a:xfrm>
            <a:prstGeom prst="line">
              <a:avLst/>
            </a:prstGeom>
            <a:noFill/>
            <a:ln w="7938">
              <a:solidFill>
                <a:srgbClr val="000000"/>
              </a:solidFill>
              <a:round/>
              <a:headEnd/>
              <a:tailEnd/>
            </a:ln>
          </p:spPr>
          <p:txBody>
            <a:bodyPr/>
            <a:lstStyle/>
            <a:p>
              <a:endParaRPr lang="en-US"/>
            </a:p>
          </p:txBody>
        </p:sp>
        <p:sp>
          <p:nvSpPr>
            <p:cNvPr id="6749" name="Line 1639"/>
            <p:cNvSpPr>
              <a:spLocks noChangeShapeType="1"/>
            </p:cNvSpPr>
            <p:nvPr/>
          </p:nvSpPr>
          <p:spPr bwMode="auto">
            <a:xfrm>
              <a:off x="4851" y="2135"/>
              <a:ext cx="39" cy="6"/>
            </a:xfrm>
            <a:prstGeom prst="line">
              <a:avLst/>
            </a:prstGeom>
            <a:noFill/>
            <a:ln w="7938">
              <a:solidFill>
                <a:srgbClr val="000000"/>
              </a:solidFill>
              <a:round/>
              <a:headEnd/>
              <a:tailEnd/>
            </a:ln>
          </p:spPr>
          <p:txBody>
            <a:bodyPr/>
            <a:lstStyle/>
            <a:p>
              <a:endParaRPr lang="en-US"/>
            </a:p>
          </p:txBody>
        </p:sp>
        <p:sp>
          <p:nvSpPr>
            <p:cNvPr id="6750" name="Line 1640"/>
            <p:cNvSpPr>
              <a:spLocks noChangeShapeType="1"/>
            </p:cNvSpPr>
            <p:nvPr/>
          </p:nvSpPr>
          <p:spPr bwMode="auto">
            <a:xfrm>
              <a:off x="4890" y="2141"/>
              <a:ext cx="39" cy="3"/>
            </a:xfrm>
            <a:prstGeom prst="line">
              <a:avLst/>
            </a:prstGeom>
            <a:noFill/>
            <a:ln w="7938">
              <a:solidFill>
                <a:srgbClr val="000000"/>
              </a:solidFill>
              <a:round/>
              <a:headEnd/>
              <a:tailEnd/>
            </a:ln>
          </p:spPr>
          <p:txBody>
            <a:bodyPr/>
            <a:lstStyle/>
            <a:p>
              <a:endParaRPr lang="en-US"/>
            </a:p>
          </p:txBody>
        </p:sp>
        <p:sp>
          <p:nvSpPr>
            <p:cNvPr id="6751" name="Line 1641"/>
            <p:cNvSpPr>
              <a:spLocks noChangeShapeType="1"/>
            </p:cNvSpPr>
            <p:nvPr/>
          </p:nvSpPr>
          <p:spPr bwMode="auto">
            <a:xfrm flipH="1">
              <a:off x="4927" y="2144"/>
              <a:ext cx="2" cy="12"/>
            </a:xfrm>
            <a:prstGeom prst="line">
              <a:avLst/>
            </a:prstGeom>
            <a:noFill/>
            <a:ln w="7938">
              <a:solidFill>
                <a:srgbClr val="000000"/>
              </a:solidFill>
              <a:round/>
              <a:headEnd/>
              <a:tailEnd/>
            </a:ln>
          </p:spPr>
          <p:txBody>
            <a:bodyPr/>
            <a:lstStyle/>
            <a:p>
              <a:endParaRPr lang="en-US"/>
            </a:p>
          </p:txBody>
        </p:sp>
        <p:sp>
          <p:nvSpPr>
            <p:cNvPr id="6752" name="Line 1642"/>
            <p:cNvSpPr>
              <a:spLocks noChangeShapeType="1"/>
            </p:cNvSpPr>
            <p:nvPr/>
          </p:nvSpPr>
          <p:spPr bwMode="auto">
            <a:xfrm flipH="1">
              <a:off x="4924" y="2156"/>
              <a:ext cx="3" cy="12"/>
            </a:xfrm>
            <a:prstGeom prst="line">
              <a:avLst/>
            </a:prstGeom>
            <a:noFill/>
            <a:ln w="7938">
              <a:solidFill>
                <a:srgbClr val="000000"/>
              </a:solidFill>
              <a:round/>
              <a:headEnd/>
              <a:tailEnd/>
            </a:ln>
          </p:spPr>
          <p:txBody>
            <a:bodyPr/>
            <a:lstStyle/>
            <a:p>
              <a:endParaRPr lang="en-US"/>
            </a:p>
          </p:txBody>
        </p:sp>
        <p:sp>
          <p:nvSpPr>
            <p:cNvPr id="6753" name="Line 1643"/>
            <p:cNvSpPr>
              <a:spLocks noChangeShapeType="1"/>
            </p:cNvSpPr>
            <p:nvPr/>
          </p:nvSpPr>
          <p:spPr bwMode="auto">
            <a:xfrm flipH="1">
              <a:off x="4917" y="2168"/>
              <a:ext cx="7" cy="12"/>
            </a:xfrm>
            <a:prstGeom prst="line">
              <a:avLst/>
            </a:prstGeom>
            <a:noFill/>
            <a:ln w="7938">
              <a:solidFill>
                <a:srgbClr val="000000"/>
              </a:solidFill>
              <a:round/>
              <a:headEnd/>
              <a:tailEnd/>
            </a:ln>
          </p:spPr>
          <p:txBody>
            <a:bodyPr/>
            <a:lstStyle/>
            <a:p>
              <a:endParaRPr lang="en-US"/>
            </a:p>
          </p:txBody>
        </p:sp>
        <p:sp>
          <p:nvSpPr>
            <p:cNvPr id="6754" name="Line 1644"/>
            <p:cNvSpPr>
              <a:spLocks noChangeShapeType="1"/>
            </p:cNvSpPr>
            <p:nvPr/>
          </p:nvSpPr>
          <p:spPr bwMode="auto">
            <a:xfrm flipH="1">
              <a:off x="4915" y="2180"/>
              <a:ext cx="2" cy="13"/>
            </a:xfrm>
            <a:prstGeom prst="line">
              <a:avLst/>
            </a:prstGeom>
            <a:noFill/>
            <a:ln w="7938">
              <a:solidFill>
                <a:srgbClr val="000000"/>
              </a:solidFill>
              <a:round/>
              <a:headEnd/>
              <a:tailEnd/>
            </a:ln>
          </p:spPr>
          <p:txBody>
            <a:bodyPr/>
            <a:lstStyle/>
            <a:p>
              <a:endParaRPr lang="en-US"/>
            </a:p>
          </p:txBody>
        </p:sp>
        <p:sp>
          <p:nvSpPr>
            <p:cNvPr id="6755" name="Line 1645"/>
            <p:cNvSpPr>
              <a:spLocks noChangeShapeType="1"/>
            </p:cNvSpPr>
            <p:nvPr/>
          </p:nvSpPr>
          <p:spPr bwMode="auto">
            <a:xfrm flipH="1">
              <a:off x="4907" y="2193"/>
              <a:ext cx="8" cy="1"/>
            </a:xfrm>
            <a:prstGeom prst="line">
              <a:avLst/>
            </a:prstGeom>
            <a:noFill/>
            <a:ln w="7938">
              <a:solidFill>
                <a:srgbClr val="000000"/>
              </a:solidFill>
              <a:round/>
              <a:headEnd/>
              <a:tailEnd/>
            </a:ln>
          </p:spPr>
          <p:txBody>
            <a:bodyPr/>
            <a:lstStyle/>
            <a:p>
              <a:endParaRPr lang="en-US"/>
            </a:p>
          </p:txBody>
        </p:sp>
        <p:sp>
          <p:nvSpPr>
            <p:cNvPr id="6756" name="Line 1646"/>
            <p:cNvSpPr>
              <a:spLocks noChangeShapeType="1"/>
            </p:cNvSpPr>
            <p:nvPr/>
          </p:nvSpPr>
          <p:spPr bwMode="auto">
            <a:xfrm flipH="1" flipV="1">
              <a:off x="4902" y="2193"/>
              <a:ext cx="5" cy="1"/>
            </a:xfrm>
            <a:prstGeom prst="line">
              <a:avLst/>
            </a:prstGeom>
            <a:noFill/>
            <a:ln w="7938">
              <a:solidFill>
                <a:srgbClr val="000000"/>
              </a:solidFill>
              <a:round/>
              <a:headEnd/>
              <a:tailEnd/>
            </a:ln>
          </p:spPr>
          <p:txBody>
            <a:bodyPr/>
            <a:lstStyle/>
            <a:p>
              <a:endParaRPr lang="en-US"/>
            </a:p>
          </p:txBody>
        </p:sp>
        <p:sp>
          <p:nvSpPr>
            <p:cNvPr id="6757" name="Line 1647"/>
            <p:cNvSpPr>
              <a:spLocks noChangeShapeType="1"/>
            </p:cNvSpPr>
            <p:nvPr/>
          </p:nvSpPr>
          <p:spPr bwMode="auto">
            <a:xfrm flipH="1" flipV="1">
              <a:off x="4897" y="2189"/>
              <a:ext cx="5" cy="4"/>
            </a:xfrm>
            <a:prstGeom prst="line">
              <a:avLst/>
            </a:prstGeom>
            <a:noFill/>
            <a:ln w="7938">
              <a:solidFill>
                <a:srgbClr val="000000"/>
              </a:solidFill>
              <a:round/>
              <a:headEnd/>
              <a:tailEnd/>
            </a:ln>
          </p:spPr>
          <p:txBody>
            <a:bodyPr/>
            <a:lstStyle/>
            <a:p>
              <a:endParaRPr lang="en-US"/>
            </a:p>
          </p:txBody>
        </p:sp>
        <p:sp>
          <p:nvSpPr>
            <p:cNvPr id="6758" name="Line 1648"/>
            <p:cNvSpPr>
              <a:spLocks noChangeShapeType="1"/>
            </p:cNvSpPr>
            <p:nvPr/>
          </p:nvSpPr>
          <p:spPr bwMode="auto">
            <a:xfrm flipH="1" flipV="1">
              <a:off x="4894" y="2186"/>
              <a:ext cx="3" cy="3"/>
            </a:xfrm>
            <a:prstGeom prst="line">
              <a:avLst/>
            </a:prstGeom>
            <a:noFill/>
            <a:ln w="7938">
              <a:solidFill>
                <a:srgbClr val="000000"/>
              </a:solidFill>
              <a:round/>
              <a:headEnd/>
              <a:tailEnd/>
            </a:ln>
          </p:spPr>
          <p:txBody>
            <a:bodyPr/>
            <a:lstStyle/>
            <a:p>
              <a:endParaRPr lang="en-US"/>
            </a:p>
          </p:txBody>
        </p:sp>
        <p:sp>
          <p:nvSpPr>
            <p:cNvPr id="6759" name="Line 1649"/>
            <p:cNvSpPr>
              <a:spLocks noChangeShapeType="1"/>
            </p:cNvSpPr>
            <p:nvPr/>
          </p:nvSpPr>
          <p:spPr bwMode="auto">
            <a:xfrm flipH="1" flipV="1">
              <a:off x="4889" y="2184"/>
              <a:ext cx="5" cy="2"/>
            </a:xfrm>
            <a:prstGeom prst="line">
              <a:avLst/>
            </a:prstGeom>
            <a:noFill/>
            <a:ln w="7938">
              <a:solidFill>
                <a:srgbClr val="000000"/>
              </a:solidFill>
              <a:round/>
              <a:headEnd/>
              <a:tailEnd/>
            </a:ln>
          </p:spPr>
          <p:txBody>
            <a:bodyPr/>
            <a:lstStyle/>
            <a:p>
              <a:endParaRPr lang="en-US"/>
            </a:p>
          </p:txBody>
        </p:sp>
        <p:sp>
          <p:nvSpPr>
            <p:cNvPr id="6760" name="Line 1650"/>
            <p:cNvSpPr>
              <a:spLocks noChangeShapeType="1"/>
            </p:cNvSpPr>
            <p:nvPr/>
          </p:nvSpPr>
          <p:spPr bwMode="auto">
            <a:xfrm flipH="1">
              <a:off x="4882" y="2184"/>
              <a:ext cx="7" cy="0"/>
            </a:xfrm>
            <a:prstGeom prst="line">
              <a:avLst/>
            </a:prstGeom>
            <a:noFill/>
            <a:ln w="7938">
              <a:solidFill>
                <a:srgbClr val="000000"/>
              </a:solidFill>
              <a:round/>
              <a:headEnd/>
              <a:tailEnd/>
            </a:ln>
          </p:spPr>
          <p:txBody>
            <a:bodyPr/>
            <a:lstStyle/>
            <a:p>
              <a:endParaRPr lang="en-US"/>
            </a:p>
          </p:txBody>
        </p:sp>
        <p:sp>
          <p:nvSpPr>
            <p:cNvPr id="6761" name="Line 1651"/>
            <p:cNvSpPr>
              <a:spLocks noChangeShapeType="1"/>
            </p:cNvSpPr>
            <p:nvPr/>
          </p:nvSpPr>
          <p:spPr bwMode="auto">
            <a:xfrm flipH="1" flipV="1">
              <a:off x="4830" y="2162"/>
              <a:ext cx="52" cy="22"/>
            </a:xfrm>
            <a:prstGeom prst="line">
              <a:avLst/>
            </a:prstGeom>
            <a:noFill/>
            <a:ln w="7938">
              <a:solidFill>
                <a:srgbClr val="000000"/>
              </a:solidFill>
              <a:round/>
              <a:headEnd/>
              <a:tailEnd/>
            </a:ln>
          </p:spPr>
          <p:txBody>
            <a:bodyPr/>
            <a:lstStyle/>
            <a:p>
              <a:endParaRPr lang="en-US"/>
            </a:p>
          </p:txBody>
        </p:sp>
        <p:sp>
          <p:nvSpPr>
            <p:cNvPr id="6762" name="Line 1652"/>
            <p:cNvSpPr>
              <a:spLocks noChangeShapeType="1"/>
            </p:cNvSpPr>
            <p:nvPr/>
          </p:nvSpPr>
          <p:spPr bwMode="auto">
            <a:xfrm flipH="1" flipV="1">
              <a:off x="4778" y="2141"/>
              <a:ext cx="52" cy="21"/>
            </a:xfrm>
            <a:prstGeom prst="line">
              <a:avLst/>
            </a:prstGeom>
            <a:noFill/>
            <a:ln w="7938">
              <a:solidFill>
                <a:srgbClr val="000000"/>
              </a:solidFill>
              <a:round/>
              <a:headEnd/>
              <a:tailEnd/>
            </a:ln>
          </p:spPr>
          <p:txBody>
            <a:bodyPr/>
            <a:lstStyle/>
            <a:p>
              <a:endParaRPr lang="en-US"/>
            </a:p>
          </p:txBody>
        </p:sp>
        <p:sp>
          <p:nvSpPr>
            <p:cNvPr id="6763" name="Line 1653"/>
            <p:cNvSpPr>
              <a:spLocks noChangeShapeType="1"/>
            </p:cNvSpPr>
            <p:nvPr/>
          </p:nvSpPr>
          <p:spPr bwMode="auto">
            <a:xfrm flipH="1" flipV="1">
              <a:off x="4725" y="2120"/>
              <a:ext cx="53" cy="21"/>
            </a:xfrm>
            <a:prstGeom prst="line">
              <a:avLst/>
            </a:prstGeom>
            <a:noFill/>
            <a:ln w="7938">
              <a:solidFill>
                <a:srgbClr val="000000"/>
              </a:solidFill>
              <a:round/>
              <a:headEnd/>
              <a:tailEnd/>
            </a:ln>
          </p:spPr>
          <p:txBody>
            <a:bodyPr/>
            <a:lstStyle/>
            <a:p>
              <a:endParaRPr lang="en-US"/>
            </a:p>
          </p:txBody>
        </p:sp>
        <p:sp>
          <p:nvSpPr>
            <p:cNvPr id="6764" name="Line 1654"/>
            <p:cNvSpPr>
              <a:spLocks noChangeShapeType="1"/>
            </p:cNvSpPr>
            <p:nvPr/>
          </p:nvSpPr>
          <p:spPr bwMode="auto">
            <a:xfrm flipH="1" flipV="1">
              <a:off x="4671" y="2103"/>
              <a:ext cx="54" cy="17"/>
            </a:xfrm>
            <a:prstGeom prst="line">
              <a:avLst/>
            </a:prstGeom>
            <a:noFill/>
            <a:ln w="7938">
              <a:solidFill>
                <a:srgbClr val="000000"/>
              </a:solidFill>
              <a:round/>
              <a:headEnd/>
              <a:tailEnd/>
            </a:ln>
          </p:spPr>
          <p:txBody>
            <a:bodyPr/>
            <a:lstStyle/>
            <a:p>
              <a:endParaRPr lang="en-US"/>
            </a:p>
          </p:txBody>
        </p:sp>
        <p:sp>
          <p:nvSpPr>
            <p:cNvPr id="6765" name="Line 1655"/>
            <p:cNvSpPr>
              <a:spLocks noChangeShapeType="1"/>
            </p:cNvSpPr>
            <p:nvPr/>
          </p:nvSpPr>
          <p:spPr bwMode="auto">
            <a:xfrm flipV="1">
              <a:off x="4671" y="2097"/>
              <a:ext cx="2" cy="6"/>
            </a:xfrm>
            <a:prstGeom prst="line">
              <a:avLst/>
            </a:prstGeom>
            <a:noFill/>
            <a:ln w="7938">
              <a:solidFill>
                <a:srgbClr val="000000"/>
              </a:solidFill>
              <a:round/>
              <a:headEnd/>
              <a:tailEnd/>
            </a:ln>
          </p:spPr>
          <p:txBody>
            <a:bodyPr/>
            <a:lstStyle/>
            <a:p>
              <a:endParaRPr lang="en-US"/>
            </a:p>
          </p:txBody>
        </p:sp>
        <p:sp>
          <p:nvSpPr>
            <p:cNvPr id="6766" name="Line 1656"/>
            <p:cNvSpPr>
              <a:spLocks noChangeShapeType="1"/>
            </p:cNvSpPr>
            <p:nvPr/>
          </p:nvSpPr>
          <p:spPr bwMode="auto">
            <a:xfrm flipV="1">
              <a:off x="4673" y="2094"/>
              <a:ext cx="5" cy="3"/>
            </a:xfrm>
            <a:prstGeom prst="line">
              <a:avLst/>
            </a:prstGeom>
            <a:noFill/>
            <a:ln w="7938">
              <a:solidFill>
                <a:srgbClr val="000000"/>
              </a:solidFill>
              <a:round/>
              <a:headEnd/>
              <a:tailEnd/>
            </a:ln>
          </p:spPr>
          <p:txBody>
            <a:bodyPr/>
            <a:lstStyle/>
            <a:p>
              <a:endParaRPr lang="en-US"/>
            </a:p>
          </p:txBody>
        </p:sp>
        <p:sp>
          <p:nvSpPr>
            <p:cNvPr id="6767" name="Line 1657"/>
            <p:cNvSpPr>
              <a:spLocks noChangeShapeType="1"/>
            </p:cNvSpPr>
            <p:nvPr/>
          </p:nvSpPr>
          <p:spPr bwMode="auto">
            <a:xfrm>
              <a:off x="4678" y="2094"/>
              <a:ext cx="5" cy="0"/>
            </a:xfrm>
            <a:prstGeom prst="line">
              <a:avLst/>
            </a:prstGeom>
            <a:noFill/>
            <a:ln w="7938">
              <a:solidFill>
                <a:srgbClr val="000000"/>
              </a:solidFill>
              <a:round/>
              <a:headEnd/>
              <a:tailEnd/>
            </a:ln>
          </p:spPr>
          <p:txBody>
            <a:bodyPr/>
            <a:lstStyle/>
            <a:p>
              <a:endParaRPr lang="en-US"/>
            </a:p>
          </p:txBody>
        </p:sp>
        <p:sp>
          <p:nvSpPr>
            <p:cNvPr id="6768" name="Line 1658"/>
            <p:cNvSpPr>
              <a:spLocks noChangeShapeType="1"/>
            </p:cNvSpPr>
            <p:nvPr/>
          </p:nvSpPr>
          <p:spPr bwMode="auto">
            <a:xfrm>
              <a:off x="4683" y="2094"/>
              <a:ext cx="7" cy="3"/>
            </a:xfrm>
            <a:prstGeom prst="line">
              <a:avLst/>
            </a:prstGeom>
            <a:noFill/>
            <a:ln w="7938">
              <a:solidFill>
                <a:srgbClr val="000000"/>
              </a:solidFill>
              <a:round/>
              <a:headEnd/>
              <a:tailEnd/>
            </a:ln>
          </p:spPr>
          <p:txBody>
            <a:bodyPr/>
            <a:lstStyle/>
            <a:p>
              <a:endParaRPr lang="en-US"/>
            </a:p>
          </p:txBody>
        </p:sp>
        <p:sp>
          <p:nvSpPr>
            <p:cNvPr id="6769" name="Line 1659"/>
            <p:cNvSpPr>
              <a:spLocks noChangeShapeType="1"/>
            </p:cNvSpPr>
            <p:nvPr/>
          </p:nvSpPr>
          <p:spPr bwMode="auto">
            <a:xfrm>
              <a:off x="4690" y="2097"/>
              <a:ext cx="5" cy="1"/>
            </a:xfrm>
            <a:prstGeom prst="line">
              <a:avLst/>
            </a:prstGeom>
            <a:noFill/>
            <a:ln w="7938">
              <a:solidFill>
                <a:srgbClr val="000000"/>
              </a:solidFill>
              <a:round/>
              <a:headEnd/>
              <a:tailEnd/>
            </a:ln>
          </p:spPr>
          <p:txBody>
            <a:bodyPr/>
            <a:lstStyle/>
            <a:p>
              <a:endParaRPr lang="en-US"/>
            </a:p>
          </p:txBody>
        </p:sp>
        <p:sp>
          <p:nvSpPr>
            <p:cNvPr id="6770" name="Line 1660"/>
            <p:cNvSpPr>
              <a:spLocks noChangeShapeType="1"/>
            </p:cNvSpPr>
            <p:nvPr/>
          </p:nvSpPr>
          <p:spPr bwMode="auto">
            <a:xfrm>
              <a:off x="4695" y="2098"/>
              <a:ext cx="3" cy="1"/>
            </a:xfrm>
            <a:prstGeom prst="line">
              <a:avLst/>
            </a:prstGeom>
            <a:noFill/>
            <a:ln w="7938">
              <a:solidFill>
                <a:srgbClr val="000000"/>
              </a:solidFill>
              <a:round/>
              <a:headEnd/>
              <a:tailEnd/>
            </a:ln>
          </p:spPr>
          <p:txBody>
            <a:bodyPr/>
            <a:lstStyle/>
            <a:p>
              <a:endParaRPr lang="en-US"/>
            </a:p>
          </p:txBody>
        </p:sp>
        <p:sp>
          <p:nvSpPr>
            <p:cNvPr id="6771" name="Line 1661"/>
            <p:cNvSpPr>
              <a:spLocks noChangeShapeType="1"/>
            </p:cNvSpPr>
            <p:nvPr/>
          </p:nvSpPr>
          <p:spPr bwMode="auto">
            <a:xfrm>
              <a:off x="4698" y="2099"/>
              <a:ext cx="7" cy="0"/>
            </a:xfrm>
            <a:prstGeom prst="line">
              <a:avLst/>
            </a:prstGeom>
            <a:noFill/>
            <a:ln w="7938">
              <a:solidFill>
                <a:srgbClr val="000000"/>
              </a:solidFill>
              <a:round/>
              <a:headEnd/>
              <a:tailEnd/>
            </a:ln>
          </p:spPr>
          <p:txBody>
            <a:bodyPr/>
            <a:lstStyle/>
            <a:p>
              <a:endParaRPr lang="en-US"/>
            </a:p>
          </p:txBody>
        </p:sp>
        <p:sp>
          <p:nvSpPr>
            <p:cNvPr id="6772" name="Line 1662"/>
            <p:cNvSpPr>
              <a:spLocks noChangeShapeType="1"/>
            </p:cNvSpPr>
            <p:nvPr/>
          </p:nvSpPr>
          <p:spPr bwMode="auto">
            <a:xfrm flipV="1">
              <a:off x="4705" y="2098"/>
              <a:ext cx="2" cy="1"/>
            </a:xfrm>
            <a:prstGeom prst="line">
              <a:avLst/>
            </a:prstGeom>
            <a:noFill/>
            <a:ln w="7938">
              <a:solidFill>
                <a:srgbClr val="000000"/>
              </a:solidFill>
              <a:round/>
              <a:headEnd/>
              <a:tailEnd/>
            </a:ln>
          </p:spPr>
          <p:txBody>
            <a:bodyPr/>
            <a:lstStyle/>
            <a:p>
              <a:endParaRPr lang="en-US"/>
            </a:p>
          </p:txBody>
        </p:sp>
        <p:sp>
          <p:nvSpPr>
            <p:cNvPr id="6773" name="Freeform 1663"/>
            <p:cNvSpPr>
              <a:spLocks/>
            </p:cNvSpPr>
            <p:nvPr/>
          </p:nvSpPr>
          <p:spPr bwMode="auto">
            <a:xfrm>
              <a:off x="1281" y="2097"/>
              <a:ext cx="252" cy="364"/>
            </a:xfrm>
            <a:custGeom>
              <a:avLst/>
              <a:gdLst>
                <a:gd name="T0" fmla="*/ 167 w 252"/>
                <a:gd name="T1" fmla="*/ 10 h 364"/>
                <a:gd name="T2" fmla="*/ 217 w 252"/>
                <a:gd name="T3" fmla="*/ 71 h 364"/>
                <a:gd name="T4" fmla="*/ 218 w 252"/>
                <a:gd name="T5" fmla="*/ 107 h 364"/>
                <a:gd name="T6" fmla="*/ 224 w 252"/>
                <a:gd name="T7" fmla="*/ 133 h 364"/>
                <a:gd name="T8" fmla="*/ 138 w 252"/>
                <a:gd name="T9" fmla="*/ 124 h 364"/>
                <a:gd name="T10" fmla="*/ 118 w 252"/>
                <a:gd name="T11" fmla="*/ 106 h 364"/>
                <a:gd name="T12" fmla="*/ 118 w 252"/>
                <a:gd name="T13" fmla="*/ 118 h 364"/>
                <a:gd name="T14" fmla="*/ 122 w 252"/>
                <a:gd name="T15" fmla="*/ 151 h 364"/>
                <a:gd name="T16" fmla="*/ 118 w 252"/>
                <a:gd name="T17" fmla="*/ 185 h 364"/>
                <a:gd name="T18" fmla="*/ 106 w 252"/>
                <a:gd name="T19" fmla="*/ 193 h 364"/>
                <a:gd name="T20" fmla="*/ 110 w 252"/>
                <a:gd name="T21" fmla="*/ 208 h 364"/>
                <a:gd name="T22" fmla="*/ 134 w 252"/>
                <a:gd name="T23" fmla="*/ 221 h 364"/>
                <a:gd name="T24" fmla="*/ 139 w 252"/>
                <a:gd name="T25" fmla="*/ 244 h 364"/>
                <a:gd name="T26" fmla="*/ 149 w 252"/>
                <a:gd name="T27" fmla="*/ 243 h 364"/>
                <a:gd name="T28" fmla="*/ 173 w 252"/>
                <a:gd name="T29" fmla="*/ 215 h 364"/>
                <a:gd name="T30" fmla="*/ 232 w 252"/>
                <a:gd name="T31" fmla="*/ 213 h 364"/>
                <a:gd name="T32" fmla="*/ 237 w 252"/>
                <a:gd name="T33" fmla="*/ 209 h 364"/>
                <a:gd name="T34" fmla="*/ 244 w 252"/>
                <a:gd name="T35" fmla="*/ 213 h 364"/>
                <a:gd name="T36" fmla="*/ 250 w 252"/>
                <a:gd name="T37" fmla="*/ 251 h 364"/>
                <a:gd name="T38" fmla="*/ 228 w 252"/>
                <a:gd name="T39" fmla="*/ 294 h 364"/>
                <a:gd name="T40" fmla="*/ 199 w 252"/>
                <a:gd name="T41" fmla="*/ 289 h 364"/>
                <a:gd name="T42" fmla="*/ 198 w 252"/>
                <a:gd name="T43" fmla="*/ 312 h 364"/>
                <a:gd name="T44" fmla="*/ 160 w 252"/>
                <a:gd name="T45" fmla="*/ 364 h 364"/>
                <a:gd name="T46" fmla="*/ 139 w 252"/>
                <a:gd name="T47" fmla="*/ 269 h 364"/>
                <a:gd name="T48" fmla="*/ 130 w 252"/>
                <a:gd name="T49" fmla="*/ 281 h 364"/>
                <a:gd name="T50" fmla="*/ 138 w 252"/>
                <a:gd name="T51" fmla="*/ 324 h 364"/>
                <a:gd name="T52" fmla="*/ 118 w 252"/>
                <a:gd name="T53" fmla="*/ 356 h 364"/>
                <a:gd name="T54" fmla="*/ 108 w 252"/>
                <a:gd name="T55" fmla="*/ 270 h 364"/>
                <a:gd name="T56" fmla="*/ 89 w 252"/>
                <a:gd name="T57" fmla="*/ 254 h 364"/>
                <a:gd name="T58" fmla="*/ 91 w 252"/>
                <a:gd name="T59" fmla="*/ 280 h 364"/>
                <a:gd name="T60" fmla="*/ 100 w 252"/>
                <a:gd name="T61" fmla="*/ 311 h 364"/>
                <a:gd name="T62" fmla="*/ 100 w 252"/>
                <a:gd name="T63" fmla="*/ 320 h 364"/>
                <a:gd name="T64" fmla="*/ 100 w 252"/>
                <a:gd name="T65" fmla="*/ 339 h 364"/>
                <a:gd name="T66" fmla="*/ 85 w 252"/>
                <a:gd name="T67" fmla="*/ 319 h 364"/>
                <a:gd name="T68" fmla="*/ 71 w 252"/>
                <a:gd name="T69" fmla="*/ 326 h 364"/>
                <a:gd name="T70" fmla="*/ 56 w 252"/>
                <a:gd name="T71" fmla="*/ 252 h 364"/>
                <a:gd name="T72" fmla="*/ 48 w 252"/>
                <a:gd name="T73" fmla="*/ 269 h 364"/>
                <a:gd name="T74" fmla="*/ 56 w 252"/>
                <a:gd name="T75" fmla="*/ 315 h 364"/>
                <a:gd name="T76" fmla="*/ 51 w 252"/>
                <a:gd name="T77" fmla="*/ 328 h 364"/>
                <a:gd name="T78" fmla="*/ 24 w 252"/>
                <a:gd name="T79" fmla="*/ 318 h 364"/>
                <a:gd name="T80" fmla="*/ 1 w 252"/>
                <a:gd name="T81" fmla="*/ 261 h 364"/>
                <a:gd name="T82" fmla="*/ 21 w 252"/>
                <a:gd name="T83" fmla="*/ 164 h 364"/>
                <a:gd name="T84" fmla="*/ 11 w 252"/>
                <a:gd name="T85" fmla="*/ 128 h 364"/>
                <a:gd name="T86" fmla="*/ 5 w 252"/>
                <a:gd name="T87" fmla="*/ 70 h 364"/>
                <a:gd name="T88" fmla="*/ 43 w 252"/>
                <a:gd name="T89" fmla="*/ 17 h 364"/>
                <a:gd name="T90" fmla="*/ 88 w 252"/>
                <a:gd name="T91" fmla="*/ 24 h 364"/>
                <a:gd name="T92" fmla="*/ 116 w 252"/>
                <a:gd name="T93" fmla="*/ 32 h 364"/>
                <a:gd name="T94" fmla="*/ 125 w 252"/>
                <a:gd name="T95" fmla="*/ 6 h 3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
                <a:gd name="T145" fmla="*/ 0 h 364"/>
                <a:gd name="T146" fmla="*/ 252 w 252"/>
                <a:gd name="T147" fmla="*/ 364 h 3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 h="364">
                  <a:moveTo>
                    <a:pt x="139" y="0"/>
                  </a:moveTo>
                  <a:lnTo>
                    <a:pt x="147" y="0"/>
                  </a:lnTo>
                  <a:lnTo>
                    <a:pt x="153" y="2"/>
                  </a:lnTo>
                  <a:lnTo>
                    <a:pt x="167" y="10"/>
                  </a:lnTo>
                  <a:lnTo>
                    <a:pt x="179" y="18"/>
                  </a:lnTo>
                  <a:lnTo>
                    <a:pt x="190" y="28"/>
                  </a:lnTo>
                  <a:lnTo>
                    <a:pt x="199" y="39"/>
                  </a:lnTo>
                  <a:lnTo>
                    <a:pt x="217" y="71"/>
                  </a:lnTo>
                  <a:lnTo>
                    <a:pt x="223" y="89"/>
                  </a:lnTo>
                  <a:lnTo>
                    <a:pt x="210" y="96"/>
                  </a:lnTo>
                  <a:lnTo>
                    <a:pt x="213" y="102"/>
                  </a:lnTo>
                  <a:lnTo>
                    <a:pt x="218" y="107"/>
                  </a:lnTo>
                  <a:lnTo>
                    <a:pt x="223" y="112"/>
                  </a:lnTo>
                  <a:lnTo>
                    <a:pt x="227" y="119"/>
                  </a:lnTo>
                  <a:lnTo>
                    <a:pt x="228" y="125"/>
                  </a:lnTo>
                  <a:lnTo>
                    <a:pt x="224" y="133"/>
                  </a:lnTo>
                  <a:lnTo>
                    <a:pt x="184" y="137"/>
                  </a:lnTo>
                  <a:lnTo>
                    <a:pt x="143" y="141"/>
                  </a:lnTo>
                  <a:lnTo>
                    <a:pt x="140" y="133"/>
                  </a:lnTo>
                  <a:lnTo>
                    <a:pt x="138" y="124"/>
                  </a:lnTo>
                  <a:lnTo>
                    <a:pt x="134" y="114"/>
                  </a:lnTo>
                  <a:lnTo>
                    <a:pt x="129" y="107"/>
                  </a:lnTo>
                  <a:lnTo>
                    <a:pt x="120" y="103"/>
                  </a:lnTo>
                  <a:lnTo>
                    <a:pt x="118" y="106"/>
                  </a:lnTo>
                  <a:lnTo>
                    <a:pt x="115" y="108"/>
                  </a:lnTo>
                  <a:lnTo>
                    <a:pt x="115" y="112"/>
                  </a:lnTo>
                  <a:lnTo>
                    <a:pt x="116" y="114"/>
                  </a:lnTo>
                  <a:lnTo>
                    <a:pt x="118" y="118"/>
                  </a:lnTo>
                  <a:lnTo>
                    <a:pt x="120" y="120"/>
                  </a:lnTo>
                  <a:lnTo>
                    <a:pt x="125" y="136"/>
                  </a:lnTo>
                  <a:lnTo>
                    <a:pt x="125" y="144"/>
                  </a:lnTo>
                  <a:lnTo>
                    <a:pt x="122" y="151"/>
                  </a:lnTo>
                  <a:lnTo>
                    <a:pt x="127" y="159"/>
                  </a:lnTo>
                  <a:lnTo>
                    <a:pt x="125" y="167"/>
                  </a:lnTo>
                  <a:lnTo>
                    <a:pt x="122" y="177"/>
                  </a:lnTo>
                  <a:lnTo>
                    <a:pt x="118" y="185"/>
                  </a:lnTo>
                  <a:lnTo>
                    <a:pt x="116" y="188"/>
                  </a:lnTo>
                  <a:lnTo>
                    <a:pt x="113" y="192"/>
                  </a:lnTo>
                  <a:lnTo>
                    <a:pt x="110" y="192"/>
                  </a:lnTo>
                  <a:lnTo>
                    <a:pt x="106" y="193"/>
                  </a:lnTo>
                  <a:lnTo>
                    <a:pt x="101" y="195"/>
                  </a:lnTo>
                  <a:lnTo>
                    <a:pt x="99" y="200"/>
                  </a:lnTo>
                  <a:lnTo>
                    <a:pt x="104" y="204"/>
                  </a:lnTo>
                  <a:lnTo>
                    <a:pt x="110" y="208"/>
                  </a:lnTo>
                  <a:lnTo>
                    <a:pt x="118" y="209"/>
                  </a:lnTo>
                  <a:lnTo>
                    <a:pt x="125" y="211"/>
                  </a:lnTo>
                  <a:lnTo>
                    <a:pt x="130" y="215"/>
                  </a:lnTo>
                  <a:lnTo>
                    <a:pt x="134" y="221"/>
                  </a:lnTo>
                  <a:lnTo>
                    <a:pt x="134" y="228"/>
                  </a:lnTo>
                  <a:lnTo>
                    <a:pt x="133" y="233"/>
                  </a:lnTo>
                  <a:lnTo>
                    <a:pt x="134" y="239"/>
                  </a:lnTo>
                  <a:lnTo>
                    <a:pt x="139" y="244"/>
                  </a:lnTo>
                  <a:lnTo>
                    <a:pt x="142" y="244"/>
                  </a:lnTo>
                  <a:lnTo>
                    <a:pt x="147" y="241"/>
                  </a:lnTo>
                  <a:lnTo>
                    <a:pt x="148" y="241"/>
                  </a:lnTo>
                  <a:lnTo>
                    <a:pt x="149" y="243"/>
                  </a:lnTo>
                  <a:lnTo>
                    <a:pt x="150" y="245"/>
                  </a:lnTo>
                  <a:lnTo>
                    <a:pt x="155" y="231"/>
                  </a:lnTo>
                  <a:lnTo>
                    <a:pt x="153" y="216"/>
                  </a:lnTo>
                  <a:lnTo>
                    <a:pt x="173" y="215"/>
                  </a:lnTo>
                  <a:lnTo>
                    <a:pt x="192" y="214"/>
                  </a:lnTo>
                  <a:lnTo>
                    <a:pt x="210" y="211"/>
                  </a:lnTo>
                  <a:lnTo>
                    <a:pt x="232" y="211"/>
                  </a:lnTo>
                  <a:lnTo>
                    <a:pt x="232" y="213"/>
                  </a:lnTo>
                  <a:lnTo>
                    <a:pt x="233" y="213"/>
                  </a:lnTo>
                  <a:lnTo>
                    <a:pt x="233" y="210"/>
                  </a:lnTo>
                  <a:lnTo>
                    <a:pt x="234" y="209"/>
                  </a:lnTo>
                  <a:lnTo>
                    <a:pt x="237" y="209"/>
                  </a:lnTo>
                  <a:lnTo>
                    <a:pt x="238" y="210"/>
                  </a:lnTo>
                  <a:lnTo>
                    <a:pt x="240" y="210"/>
                  </a:lnTo>
                  <a:lnTo>
                    <a:pt x="243" y="211"/>
                  </a:lnTo>
                  <a:lnTo>
                    <a:pt x="244" y="213"/>
                  </a:lnTo>
                  <a:lnTo>
                    <a:pt x="245" y="213"/>
                  </a:lnTo>
                  <a:lnTo>
                    <a:pt x="249" y="224"/>
                  </a:lnTo>
                  <a:lnTo>
                    <a:pt x="252" y="238"/>
                  </a:lnTo>
                  <a:lnTo>
                    <a:pt x="250" y="251"/>
                  </a:lnTo>
                  <a:lnTo>
                    <a:pt x="252" y="260"/>
                  </a:lnTo>
                  <a:lnTo>
                    <a:pt x="247" y="276"/>
                  </a:lnTo>
                  <a:lnTo>
                    <a:pt x="243" y="284"/>
                  </a:lnTo>
                  <a:lnTo>
                    <a:pt x="228" y="294"/>
                  </a:lnTo>
                  <a:lnTo>
                    <a:pt x="219" y="294"/>
                  </a:lnTo>
                  <a:lnTo>
                    <a:pt x="210" y="291"/>
                  </a:lnTo>
                  <a:lnTo>
                    <a:pt x="205" y="289"/>
                  </a:lnTo>
                  <a:lnTo>
                    <a:pt x="199" y="289"/>
                  </a:lnTo>
                  <a:lnTo>
                    <a:pt x="195" y="295"/>
                  </a:lnTo>
                  <a:lnTo>
                    <a:pt x="195" y="300"/>
                  </a:lnTo>
                  <a:lnTo>
                    <a:pt x="197" y="307"/>
                  </a:lnTo>
                  <a:lnTo>
                    <a:pt x="198" y="312"/>
                  </a:lnTo>
                  <a:lnTo>
                    <a:pt x="190" y="337"/>
                  </a:lnTo>
                  <a:lnTo>
                    <a:pt x="184" y="349"/>
                  </a:lnTo>
                  <a:lnTo>
                    <a:pt x="174" y="358"/>
                  </a:lnTo>
                  <a:lnTo>
                    <a:pt x="160" y="364"/>
                  </a:lnTo>
                  <a:lnTo>
                    <a:pt x="148" y="272"/>
                  </a:lnTo>
                  <a:lnTo>
                    <a:pt x="143" y="272"/>
                  </a:lnTo>
                  <a:lnTo>
                    <a:pt x="140" y="270"/>
                  </a:lnTo>
                  <a:lnTo>
                    <a:pt x="139" y="269"/>
                  </a:lnTo>
                  <a:lnTo>
                    <a:pt x="137" y="269"/>
                  </a:lnTo>
                  <a:lnTo>
                    <a:pt x="134" y="270"/>
                  </a:lnTo>
                  <a:lnTo>
                    <a:pt x="130" y="275"/>
                  </a:lnTo>
                  <a:lnTo>
                    <a:pt x="130" y="281"/>
                  </a:lnTo>
                  <a:lnTo>
                    <a:pt x="133" y="285"/>
                  </a:lnTo>
                  <a:lnTo>
                    <a:pt x="134" y="291"/>
                  </a:lnTo>
                  <a:lnTo>
                    <a:pt x="135" y="307"/>
                  </a:lnTo>
                  <a:lnTo>
                    <a:pt x="138" y="324"/>
                  </a:lnTo>
                  <a:lnTo>
                    <a:pt x="140" y="337"/>
                  </a:lnTo>
                  <a:lnTo>
                    <a:pt x="142" y="350"/>
                  </a:lnTo>
                  <a:lnTo>
                    <a:pt x="143" y="364"/>
                  </a:lnTo>
                  <a:lnTo>
                    <a:pt x="118" y="356"/>
                  </a:lnTo>
                  <a:lnTo>
                    <a:pt x="116" y="335"/>
                  </a:lnTo>
                  <a:lnTo>
                    <a:pt x="115" y="313"/>
                  </a:lnTo>
                  <a:lnTo>
                    <a:pt x="113" y="291"/>
                  </a:lnTo>
                  <a:lnTo>
                    <a:pt x="108" y="270"/>
                  </a:lnTo>
                  <a:lnTo>
                    <a:pt x="99" y="252"/>
                  </a:lnTo>
                  <a:lnTo>
                    <a:pt x="95" y="252"/>
                  </a:lnTo>
                  <a:lnTo>
                    <a:pt x="91" y="253"/>
                  </a:lnTo>
                  <a:lnTo>
                    <a:pt x="89" y="254"/>
                  </a:lnTo>
                  <a:lnTo>
                    <a:pt x="86" y="257"/>
                  </a:lnTo>
                  <a:lnTo>
                    <a:pt x="88" y="265"/>
                  </a:lnTo>
                  <a:lnTo>
                    <a:pt x="90" y="273"/>
                  </a:lnTo>
                  <a:lnTo>
                    <a:pt x="91" y="280"/>
                  </a:lnTo>
                  <a:lnTo>
                    <a:pt x="90" y="288"/>
                  </a:lnTo>
                  <a:lnTo>
                    <a:pt x="94" y="294"/>
                  </a:lnTo>
                  <a:lnTo>
                    <a:pt x="96" y="305"/>
                  </a:lnTo>
                  <a:lnTo>
                    <a:pt x="100" y="311"/>
                  </a:lnTo>
                  <a:lnTo>
                    <a:pt x="98" y="313"/>
                  </a:lnTo>
                  <a:lnTo>
                    <a:pt x="98" y="317"/>
                  </a:lnTo>
                  <a:lnTo>
                    <a:pt x="99" y="318"/>
                  </a:lnTo>
                  <a:lnTo>
                    <a:pt x="100" y="320"/>
                  </a:lnTo>
                  <a:lnTo>
                    <a:pt x="100" y="322"/>
                  </a:lnTo>
                  <a:lnTo>
                    <a:pt x="99" y="328"/>
                  </a:lnTo>
                  <a:lnTo>
                    <a:pt x="100" y="334"/>
                  </a:lnTo>
                  <a:lnTo>
                    <a:pt x="100" y="339"/>
                  </a:lnTo>
                  <a:lnTo>
                    <a:pt x="99" y="343"/>
                  </a:lnTo>
                  <a:lnTo>
                    <a:pt x="94" y="329"/>
                  </a:lnTo>
                  <a:lnTo>
                    <a:pt x="91" y="324"/>
                  </a:lnTo>
                  <a:lnTo>
                    <a:pt x="85" y="319"/>
                  </a:lnTo>
                  <a:lnTo>
                    <a:pt x="81" y="319"/>
                  </a:lnTo>
                  <a:lnTo>
                    <a:pt x="78" y="320"/>
                  </a:lnTo>
                  <a:lnTo>
                    <a:pt x="73" y="322"/>
                  </a:lnTo>
                  <a:lnTo>
                    <a:pt x="71" y="326"/>
                  </a:lnTo>
                  <a:lnTo>
                    <a:pt x="69" y="302"/>
                  </a:lnTo>
                  <a:lnTo>
                    <a:pt x="66" y="276"/>
                  </a:lnTo>
                  <a:lnTo>
                    <a:pt x="60" y="252"/>
                  </a:lnTo>
                  <a:lnTo>
                    <a:pt x="56" y="252"/>
                  </a:lnTo>
                  <a:lnTo>
                    <a:pt x="51" y="247"/>
                  </a:lnTo>
                  <a:lnTo>
                    <a:pt x="48" y="247"/>
                  </a:lnTo>
                  <a:lnTo>
                    <a:pt x="46" y="251"/>
                  </a:lnTo>
                  <a:lnTo>
                    <a:pt x="48" y="269"/>
                  </a:lnTo>
                  <a:lnTo>
                    <a:pt x="53" y="306"/>
                  </a:lnTo>
                  <a:lnTo>
                    <a:pt x="53" y="313"/>
                  </a:lnTo>
                  <a:lnTo>
                    <a:pt x="54" y="314"/>
                  </a:lnTo>
                  <a:lnTo>
                    <a:pt x="56" y="315"/>
                  </a:lnTo>
                  <a:lnTo>
                    <a:pt x="54" y="317"/>
                  </a:lnTo>
                  <a:lnTo>
                    <a:pt x="53" y="319"/>
                  </a:lnTo>
                  <a:lnTo>
                    <a:pt x="53" y="327"/>
                  </a:lnTo>
                  <a:lnTo>
                    <a:pt x="51" y="328"/>
                  </a:lnTo>
                  <a:lnTo>
                    <a:pt x="51" y="329"/>
                  </a:lnTo>
                  <a:lnTo>
                    <a:pt x="46" y="329"/>
                  </a:lnTo>
                  <a:lnTo>
                    <a:pt x="34" y="325"/>
                  </a:lnTo>
                  <a:lnTo>
                    <a:pt x="24" y="318"/>
                  </a:lnTo>
                  <a:lnTo>
                    <a:pt x="16" y="307"/>
                  </a:lnTo>
                  <a:lnTo>
                    <a:pt x="10" y="297"/>
                  </a:lnTo>
                  <a:lnTo>
                    <a:pt x="4" y="288"/>
                  </a:lnTo>
                  <a:lnTo>
                    <a:pt x="1" y="261"/>
                  </a:lnTo>
                  <a:lnTo>
                    <a:pt x="1" y="237"/>
                  </a:lnTo>
                  <a:lnTo>
                    <a:pt x="6" y="213"/>
                  </a:lnTo>
                  <a:lnTo>
                    <a:pt x="13" y="188"/>
                  </a:lnTo>
                  <a:lnTo>
                    <a:pt x="21" y="164"/>
                  </a:lnTo>
                  <a:lnTo>
                    <a:pt x="25" y="157"/>
                  </a:lnTo>
                  <a:lnTo>
                    <a:pt x="24" y="150"/>
                  </a:lnTo>
                  <a:lnTo>
                    <a:pt x="14" y="136"/>
                  </a:lnTo>
                  <a:lnTo>
                    <a:pt x="11" y="128"/>
                  </a:lnTo>
                  <a:lnTo>
                    <a:pt x="3" y="114"/>
                  </a:lnTo>
                  <a:lnTo>
                    <a:pt x="0" y="100"/>
                  </a:lnTo>
                  <a:lnTo>
                    <a:pt x="1" y="85"/>
                  </a:lnTo>
                  <a:lnTo>
                    <a:pt x="5" y="70"/>
                  </a:lnTo>
                  <a:lnTo>
                    <a:pt x="11" y="56"/>
                  </a:lnTo>
                  <a:lnTo>
                    <a:pt x="18" y="44"/>
                  </a:lnTo>
                  <a:lnTo>
                    <a:pt x="30" y="30"/>
                  </a:lnTo>
                  <a:lnTo>
                    <a:pt x="43" y="17"/>
                  </a:lnTo>
                  <a:lnTo>
                    <a:pt x="56" y="4"/>
                  </a:lnTo>
                  <a:lnTo>
                    <a:pt x="69" y="8"/>
                  </a:lnTo>
                  <a:lnTo>
                    <a:pt x="79" y="15"/>
                  </a:lnTo>
                  <a:lnTo>
                    <a:pt x="88" y="24"/>
                  </a:lnTo>
                  <a:lnTo>
                    <a:pt x="95" y="33"/>
                  </a:lnTo>
                  <a:lnTo>
                    <a:pt x="103" y="34"/>
                  </a:lnTo>
                  <a:lnTo>
                    <a:pt x="110" y="34"/>
                  </a:lnTo>
                  <a:lnTo>
                    <a:pt x="116" y="32"/>
                  </a:lnTo>
                  <a:lnTo>
                    <a:pt x="120" y="26"/>
                  </a:lnTo>
                  <a:lnTo>
                    <a:pt x="120" y="21"/>
                  </a:lnTo>
                  <a:lnTo>
                    <a:pt x="122" y="13"/>
                  </a:lnTo>
                  <a:lnTo>
                    <a:pt x="125" y="6"/>
                  </a:lnTo>
                  <a:lnTo>
                    <a:pt x="133" y="1"/>
                  </a:lnTo>
                  <a:lnTo>
                    <a:pt x="139" y="0"/>
                  </a:lnTo>
                  <a:close/>
                </a:path>
              </a:pathLst>
            </a:custGeom>
            <a:solidFill>
              <a:srgbClr val="FFFFFF"/>
            </a:solidFill>
            <a:ln w="0">
              <a:solidFill>
                <a:srgbClr val="FFFFFF"/>
              </a:solidFill>
              <a:prstDash val="solid"/>
              <a:round/>
              <a:headEnd/>
              <a:tailEnd/>
            </a:ln>
          </p:spPr>
          <p:txBody>
            <a:bodyPr/>
            <a:lstStyle/>
            <a:p>
              <a:endParaRPr lang="en-US"/>
            </a:p>
          </p:txBody>
        </p:sp>
        <p:sp>
          <p:nvSpPr>
            <p:cNvPr id="6774" name="Freeform 1664"/>
            <p:cNvSpPr>
              <a:spLocks/>
            </p:cNvSpPr>
            <p:nvPr/>
          </p:nvSpPr>
          <p:spPr bwMode="auto">
            <a:xfrm>
              <a:off x="4224" y="2120"/>
              <a:ext cx="293" cy="118"/>
            </a:xfrm>
            <a:custGeom>
              <a:avLst/>
              <a:gdLst>
                <a:gd name="T0" fmla="*/ 80 w 293"/>
                <a:gd name="T1" fmla="*/ 5 h 118"/>
                <a:gd name="T2" fmla="*/ 123 w 293"/>
                <a:gd name="T3" fmla="*/ 6 h 118"/>
                <a:gd name="T4" fmla="*/ 115 w 293"/>
                <a:gd name="T5" fmla="*/ 32 h 118"/>
                <a:gd name="T6" fmla="*/ 107 w 293"/>
                <a:gd name="T7" fmla="*/ 59 h 118"/>
                <a:gd name="T8" fmla="*/ 128 w 293"/>
                <a:gd name="T9" fmla="*/ 59 h 118"/>
                <a:gd name="T10" fmla="*/ 132 w 293"/>
                <a:gd name="T11" fmla="*/ 31 h 118"/>
                <a:gd name="T12" fmla="*/ 147 w 293"/>
                <a:gd name="T13" fmla="*/ 8 h 118"/>
                <a:gd name="T14" fmla="*/ 220 w 293"/>
                <a:gd name="T15" fmla="*/ 24 h 118"/>
                <a:gd name="T16" fmla="*/ 207 w 293"/>
                <a:gd name="T17" fmla="*/ 54 h 118"/>
                <a:gd name="T18" fmla="*/ 197 w 293"/>
                <a:gd name="T19" fmla="*/ 70 h 118"/>
                <a:gd name="T20" fmla="*/ 194 w 293"/>
                <a:gd name="T21" fmla="*/ 76 h 118"/>
                <a:gd name="T22" fmla="*/ 204 w 293"/>
                <a:gd name="T23" fmla="*/ 81 h 118"/>
                <a:gd name="T24" fmla="*/ 214 w 293"/>
                <a:gd name="T25" fmla="*/ 76 h 118"/>
                <a:gd name="T26" fmla="*/ 218 w 293"/>
                <a:gd name="T27" fmla="*/ 61 h 118"/>
                <a:gd name="T28" fmla="*/ 228 w 293"/>
                <a:gd name="T29" fmla="*/ 48 h 118"/>
                <a:gd name="T30" fmla="*/ 238 w 293"/>
                <a:gd name="T31" fmla="*/ 33 h 118"/>
                <a:gd name="T32" fmla="*/ 252 w 293"/>
                <a:gd name="T33" fmla="*/ 29 h 118"/>
                <a:gd name="T34" fmla="*/ 293 w 293"/>
                <a:gd name="T35" fmla="*/ 42 h 118"/>
                <a:gd name="T36" fmla="*/ 258 w 293"/>
                <a:gd name="T37" fmla="*/ 92 h 118"/>
                <a:gd name="T38" fmla="*/ 197 w 293"/>
                <a:gd name="T39" fmla="*/ 104 h 118"/>
                <a:gd name="T40" fmla="*/ 153 w 293"/>
                <a:gd name="T41" fmla="*/ 85 h 118"/>
                <a:gd name="T42" fmla="*/ 145 w 293"/>
                <a:gd name="T43" fmla="*/ 88 h 118"/>
                <a:gd name="T44" fmla="*/ 137 w 293"/>
                <a:gd name="T45" fmla="*/ 83 h 118"/>
                <a:gd name="T46" fmla="*/ 122 w 293"/>
                <a:gd name="T47" fmla="*/ 80 h 118"/>
                <a:gd name="T48" fmla="*/ 88 w 293"/>
                <a:gd name="T49" fmla="*/ 73 h 118"/>
                <a:gd name="T50" fmla="*/ 0 w 293"/>
                <a:gd name="T51" fmla="*/ 66 h 118"/>
                <a:gd name="T52" fmla="*/ 4 w 293"/>
                <a:gd name="T53" fmla="*/ 36 h 118"/>
                <a:gd name="T54" fmla="*/ 13 w 293"/>
                <a:gd name="T55" fmla="*/ 17 h 118"/>
                <a:gd name="T56" fmla="*/ 16 w 293"/>
                <a:gd name="T57" fmla="*/ 10 h 118"/>
                <a:gd name="T58" fmla="*/ 38 w 293"/>
                <a:gd name="T59" fmla="*/ 5 h 118"/>
                <a:gd name="T60" fmla="*/ 29 w 293"/>
                <a:gd name="T61" fmla="*/ 37 h 118"/>
                <a:gd name="T62" fmla="*/ 30 w 293"/>
                <a:gd name="T63" fmla="*/ 39 h 118"/>
                <a:gd name="T64" fmla="*/ 26 w 293"/>
                <a:gd name="T65" fmla="*/ 45 h 118"/>
                <a:gd name="T66" fmla="*/ 40 w 293"/>
                <a:gd name="T67" fmla="*/ 48 h 118"/>
                <a:gd name="T68" fmla="*/ 49 w 293"/>
                <a:gd name="T69" fmla="*/ 42 h 118"/>
                <a:gd name="T70" fmla="*/ 51 w 293"/>
                <a:gd name="T71" fmla="*/ 22 h 118"/>
                <a:gd name="T72" fmla="*/ 58 w 293"/>
                <a:gd name="T73" fmla="*/ 6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3"/>
                <a:gd name="T112" fmla="*/ 0 h 118"/>
                <a:gd name="T113" fmla="*/ 293 w 293"/>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3" h="118">
                  <a:moveTo>
                    <a:pt x="68" y="0"/>
                  </a:moveTo>
                  <a:lnTo>
                    <a:pt x="80" y="5"/>
                  </a:lnTo>
                  <a:lnTo>
                    <a:pt x="108" y="5"/>
                  </a:lnTo>
                  <a:lnTo>
                    <a:pt x="123" y="6"/>
                  </a:lnTo>
                  <a:lnTo>
                    <a:pt x="118" y="18"/>
                  </a:lnTo>
                  <a:lnTo>
                    <a:pt x="115" y="32"/>
                  </a:lnTo>
                  <a:lnTo>
                    <a:pt x="112" y="46"/>
                  </a:lnTo>
                  <a:lnTo>
                    <a:pt x="107" y="59"/>
                  </a:lnTo>
                  <a:lnTo>
                    <a:pt x="118" y="62"/>
                  </a:lnTo>
                  <a:lnTo>
                    <a:pt x="128" y="59"/>
                  </a:lnTo>
                  <a:lnTo>
                    <a:pt x="128" y="45"/>
                  </a:lnTo>
                  <a:lnTo>
                    <a:pt x="132" y="31"/>
                  </a:lnTo>
                  <a:lnTo>
                    <a:pt x="138" y="18"/>
                  </a:lnTo>
                  <a:lnTo>
                    <a:pt x="147" y="8"/>
                  </a:lnTo>
                  <a:lnTo>
                    <a:pt x="173" y="13"/>
                  </a:lnTo>
                  <a:lnTo>
                    <a:pt x="220" y="24"/>
                  </a:lnTo>
                  <a:lnTo>
                    <a:pt x="215" y="39"/>
                  </a:lnTo>
                  <a:lnTo>
                    <a:pt x="207" y="54"/>
                  </a:lnTo>
                  <a:lnTo>
                    <a:pt x="195" y="68"/>
                  </a:lnTo>
                  <a:lnTo>
                    <a:pt x="197" y="70"/>
                  </a:lnTo>
                  <a:lnTo>
                    <a:pt x="197" y="72"/>
                  </a:lnTo>
                  <a:lnTo>
                    <a:pt x="194" y="76"/>
                  </a:lnTo>
                  <a:lnTo>
                    <a:pt x="194" y="79"/>
                  </a:lnTo>
                  <a:lnTo>
                    <a:pt x="204" y="81"/>
                  </a:lnTo>
                  <a:lnTo>
                    <a:pt x="210" y="81"/>
                  </a:lnTo>
                  <a:lnTo>
                    <a:pt x="214" y="76"/>
                  </a:lnTo>
                  <a:lnTo>
                    <a:pt x="214" y="68"/>
                  </a:lnTo>
                  <a:lnTo>
                    <a:pt x="218" y="61"/>
                  </a:lnTo>
                  <a:lnTo>
                    <a:pt x="223" y="54"/>
                  </a:lnTo>
                  <a:lnTo>
                    <a:pt x="228" y="48"/>
                  </a:lnTo>
                  <a:lnTo>
                    <a:pt x="235" y="39"/>
                  </a:lnTo>
                  <a:lnTo>
                    <a:pt x="238" y="33"/>
                  </a:lnTo>
                  <a:lnTo>
                    <a:pt x="238" y="28"/>
                  </a:lnTo>
                  <a:lnTo>
                    <a:pt x="252" y="29"/>
                  </a:lnTo>
                  <a:lnTo>
                    <a:pt x="279" y="38"/>
                  </a:lnTo>
                  <a:lnTo>
                    <a:pt x="293" y="42"/>
                  </a:lnTo>
                  <a:lnTo>
                    <a:pt x="277" y="67"/>
                  </a:lnTo>
                  <a:lnTo>
                    <a:pt x="258" y="92"/>
                  </a:lnTo>
                  <a:lnTo>
                    <a:pt x="240" y="118"/>
                  </a:lnTo>
                  <a:lnTo>
                    <a:pt x="197" y="104"/>
                  </a:lnTo>
                  <a:lnTo>
                    <a:pt x="154" y="90"/>
                  </a:lnTo>
                  <a:lnTo>
                    <a:pt x="153" y="85"/>
                  </a:lnTo>
                  <a:lnTo>
                    <a:pt x="150" y="88"/>
                  </a:lnTo>
                  <a:lnTo>
                    <a:pt x="145" y="88"/>
                  </a:lnTo>
                  <a:lnTo>
                    <a:pt x="138" y="84"/>
                  </a:lnTo>
                  <a:lnTo>
                    <a:pt x="137" y="83"/>
                  </a:lnTo>
                  <a:lnTo>
                    <a:pt x="129" y="81"/>
                  </a:lnTo>
                  <a:lnTo>
                    <a:pt x="122" y="80"/>
                  </a:lnTo>
                  <a:lnTo>
                    <a:pt x="115" y="77"/>
                  </a:lnTo>
                  <a:lnTo>
                    <a:pt x="88" y="73"/>
                  </a:lnTo>
                  <a:lnTo>
                    <a:pt x="28" y="68"/>
                  </a:lnTo>
                  <a:lnTo>
                    <a:pt x="0" y="66"/>
                  </a:lnTo>
                  <a:lnTo>
                    <a:pt x="0" y="51"/>
                  </a:lnTo>
                  <a:lnTo>
                    <a:pt x="4" y="36"/>
                  </a:lnTo>
                  <a:lnTo>
                    <a:pt x="9" y="21"/>
                  </a:lnTo>
                  <a:lnTo>
                    <a:pt x="13" y="17"/>
                  </a:lnTo>
                  <a:lnTo>
                    <a:pt x="14" y="14"/>
                  </a:lnTo>
                  <a:lnTo>
                    <a:pt x="16" y="10"/>
                  </a:lnTo>
                  <a:lnTo>
                    <a:pt x="18" y="6"/>
                  </a:lnTo>
                  <a:lnTo>
                    <a:pt x="38" y="5"/>
                  </a:lnTo>
                  <a:lnTo>
                    <a:pt x="33" y="28"/>
                  </a:lnTo>
                  <a:lnTo>
                    <a:pt x="29" y="37"/>
                  </a:lnTo>
                  <a:lnTo>
                    <a:pt x="31" y="39"/>
                  </a:lnTo>
                  <a:lnTo>
                    <a:pt x="30" y="39"/>
                  </a:lnTo>
                  <a:lnTo>
                    <a:pt x="26" y="43"/>
                  </a:lnTo>
                  <a:lnTo>
                    <a:pt x="26" y="45"/>
                  </a:lnTo>
                  <a:lnTo>
                    <a:pt x="36" y="47"/>
                  </a:lnTo>
                  <a:lnTo>
                    <a:pt x="40" y="48"/>
                  </a:lnTo>
                  <a:lnTo>
                    <a:pt x="45" y="50"/>
                  </a:lnTo>
                  <a:lnTo>
                    <a:pt x="49" y="42"/>
                  </a:lnTo>
                  <a:lnTo>
                    <a:pt x="50" y="32"/>
                  </a:lnTo>
                  <a:lnTo>
                    <a:pt x="51" y="22"/>
                  </a:lnTo>
                  <a:lnTo>
                    <a:pt x="53" y="13"/>
                  </a:lnTo>
                  <a:lnTo>
                    <a:pt x="58" y="6"/>
                  </a:lnTo>
                  <a:lnTo>
                    <a:pt x="68" y="0"/>
                  </a:lnTo>
                  <a:close/>
                </a:path>
              </a:pathLst>
            </a:custGeom>
            <a:solidFill>
              <a:srgbClr val="FFFFFF"/>
            </a:solidFill>
            <a:ln w="0">
              <a:solidFill>
                <a:srgbClr val="FFFFFF"/>
              </a:solidFill>
              <a:prstDash val="solid"/>
              <a:round/>
              <a:headEnd/>
              <a:tailEnd/>
            </a:ln>
          </p:spPr>
          <p:txBody>
            <a:bodyPr/>
            <a:lstStyle/>
            <a:p>
              <a:endParaRPr lang="en-US"/>
            </a:p>
          </p:txBody>
        </p:sp>
        <p:sp>
          <p:nvSpPr>
            <p:cNvPr id="6775" name="Freeform 1665"/>
            <p:cNvSpPr>
              <a:spLocks noEditPoints="1"/>
            </p:cNvSpPr>
            <p:nvPr/>
          </p:nvSpPr>
          <p:spPr bwMode="auto">
            <a:xfrm>
              <a:off x="2258" y="2126"/>
              <a:ext cx="103" cy="52"/>
            </a:xfrm>
            <a:custGeom>
              <a:avLst/>
              <a:gdLst>
                <a:gd name="T0" fmla="*/ 0 w 103"/>
                <a:gd name="T1" fmla="*/ 30 h 52"/>
                <a:gd name="T2" fmla="*/ 2 w 103"/>
                <a:gd name="T3" fmla="*/ 31 h 52"/>
                <a:gd name="T4" fmla="*/ 0 w 103"/>
                <a:gd name="T5" fmla="*/ 30 h 52"/>
                <a:gd name="T6" fmla="*/ 24 w 103"/>
                <a:gd name="T7" fmla="*/ 0 h 52"/>
                <a:gd name="T8" fmla="*/ 49 w 103"/>
                <a:gd name="T9" fmla="*/ 4 h 52"/>
                <a:gd name="T10" fmla="*/ 74 w 103"/>
                <a:gd name="T11" fmla="*/ 10 h 52"/>
                <a:gd name="T12" fmla="*/ 103 w 103"/>
                <a:gd name="T13" fmla="*/ 15 h 52"/>
                <a:gd name="T14" fmla="*/ 94 w 103"/>
                <a:gd name="T15" fmla="*/ 26 h 52"/>
                <a:gd name="T16" fmla="*/ 87 w 103"/>
                <a:gd name="T17" fmla="*/ 37 h 52"/>
                <a:gd name="T18" fmla="*/ 78 w 103"/>
                <a:gd name="T19" fmla="*/ 45 h 52"/>
                <a:gd name="T20" fmla="*/ 65 w 103"/>
                <a:gd name="T21" fmla="*/ 52 h 52"/>
                <a:gd name="T22" fmla="*/ 44 w 103"/>
                <a:gd name="T23" fmla="*/ 45 h 52"/>
                <a:gd name="T24" fmla="*/ 22 w 103"/>
                <a:gd name="T25" fmla="*/ 39 h 52"/>
                <a:gd name="T26" fmla="*/ 2 w 103"/>
                <a:gd name="T27" fmla="*/ 31 h 52"/>
                <a:gd name="T28" fmla="*/ 9 w 103"/>
                <a:gd name="T29" fmla="*/ 22 h 52"/>
                <a:gd name="T30" fmla="*/ 17 w 103"/>
                <a:gd name="T31" fmla="*/ 10 h 52"/>
                <a:gd name="T32" fmla="*/ 24 w 103"/>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52"/>
                <a:gd name="T53" fmla="*/ 103 w 103"/>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52">
                  <a:moveTo>
                    <a:pt x="0" y="30"/>
                  </a:moveTo>
                  <a:lnTo>
                    <a:pt x="2" y="31"/>
                  </a:lnTo>
                  <a:lnTo>
                    <a:pt x="0" y="30"/>
                  </a:lnTo>
                  <a:close/>
                  <a:moveTo>
                    <a:pt x="24" y="0"/>
                  </a:moveTo>
                  <a:lnTo>
                    <a:pt x="49" y="4"/>
                  </a:lnTo>
                  <a:lnTo>
                    <a:pt x="74" y="10"/>
                  </a:lnTo>
                  <a:lnTo>
                    <a:pt x="103" y="15"/>
                  </a:lnTo>
                  <a:lnTo>
                    <a:pt x="94" y="26"/>
                  </a:lnTo>
                  <a:lnTo>
                    <a:pt x="87" y="37"/>
                  </a:lnTo>
                  <a:lnTo>
                    <a:pt x="78" y="45"/>
                  </a:lnTo>
                  <a:lnTo>
                    <a:pt x="65" y="52"/>
                  </a:lnTo>
                  <a:lnTo>
                    <a:pt x="44" y="45"/>
                  </a:lnTo>
                  <a:lnTo>
                    <a:pt x="22" y="39"/>
                  </a:lnTo>
                  <a:lnTo>
                    <a:pt x="2" y="31"/>
                  </a:lnTo>
                  <a:lnTo>
                    <a:pt x="9" y="22"/>
                  </a:lnTo>
                  <a:lnTo>
                    <a:pt x="17" y="10"/>
                  </a:lnTo>
                  <a:lnTo>
                    <a:pt x="24" y="0"/>
                  </a:lnTo>
                  <a:close/>
                </a:path>
              </a:pathLst>
            </a:custGeom>
            <a:solidFill>
              <a:srgbClr val="339966"/>
            </a:solidFill>
            <a:ln w="0">
              <a:solidFill>
                <a:srgbClr val="339966"/>
              </a:solidFill>
              <a:prstDash val="solid"/>
              <a:round/>
              <a:headEnd/>
              <a:tailEnd/>
            </a:ln>
          </p:spPr>
          <p:txBody>
            <a:bodyPr/>
            <a:lstStyle/>
            <a:p>
              <a:endParaRPr lang="en-US"/>
            </a:p>
          </p:txBody>
        </p:sp>
        <p:sp>
          <p:nvSpPr>
            <p:cNvPr id="6776" name="Freeform 1666"/>
            <p:cNvSpPr>
              <a:spLocks/>
            </p:cNvSpPr>
            <p:nvPr/>
          </p:nvSpPr>
          <p:spPr bwMode="auto">
            <a:xfrm>
              <a:off x="2610" y="2134"/>
              <a:ext cx="59" cy="17"/>
            </a:xfrm>
            <a:custGeom>
              <a:avLst/>
              <a:gdLst>
                <a:gd name="T0" fmla="*/ 35 w 59"/>
                <a:gd name="T1" fmla="*/ 0 h 17"/>
                <a:gd name="T2" fmla="*/ 46 w 59"/>
                <a:gd name="T3" fmla="*/ 0 h 17"/>
                <a:gd name="T4" fmla="*/ 55 w 59"/>
                <a:gd name="T5" fmla="*/ 2 h 17"/>
                <a:gd name="T6" fmla="*/ 59 w 59"/>
                <a:gd name="T7" fmla="*/ 6 h 17"/>
                <a:gd name="T8" fmla="*/ 29 w 59"/>
                <a:gd name="T9" fmla="*/ 16 h 17"/>
                <a:gd name="T10" fmla="*/ 19 w 59"/>
                <a:gd name="T11" fmla="*/ 17 h 17"/>
                <a:gd name="T12" fmla="*/ 9 w 59"/>
                <a:gd name="T13" fmla="*/ 15 h 17"/>
                <a:gd name="T14" fmla="*/ 0 w 59"/>
                <a:gd name="T15" fmla="*/ 7 h 17"/>
                <a:gd name="T16" fmla="*/ 10 w 59"/>
                <a:gd name="T17" fmla="*/ 3 h 17"/>
                <a:gd name="T18" fmla="*/ 23 w 59"/>
                <a:gd name="T19" fmla="*/ 1 h 17"/>
                <a:gd name="T20" fmla="*/ 35 w 5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7"/>
                <a:gd name="T35" fmla="*/ 59 w 5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7">
                  <a:moveTo>
                    <a:pt x="35" y="0"/>
                  </a:moveTo>
                  <a:lnTo>
                    <a:pt x="46" y="0"/>
                  </a:lnTo>
                  <a:lnTo>
                    <a:pt x="55" y="2"/>
                  </a:lnTo>
                  <a:lnTo>
                    <a:pt x="59" y="6"/>
                  </a:lnTo>
                  <a:lnTo>
                    <a:pt x="29" y="16"/>
                  </a:lnTo>
                  <a:lnTo>
                    <a:pt x="19" y="17"/>
                  </a:lnTo>
                  <a:lnTo>
                    <a:pt x="9" y="15"/>
                  </a:lnTo>
                  <a:lnTo>
                    <a:pt x="0" y="7"/>
                  </a:lnTo>
                  <a:lnTo>
                    <a:pt x="10" y="3"/>
                  </a:lnTo>
                  <a:lnTo>
                    <a:pt x="23" y="1"/>
                  </a:lnTo>
                  <a:lnTo>
                    <a:pt x="35" y="0"/>
                  </a:lnTo>
                  <a:close/>
                </a:path>
              </a:pathLst>
            </a:custGeom>
            <a:solidFill>
              <a:srgbClr val="339966"/>
            </a:solidFill>
            <a:ln w="0">
              <a:solidFill>
                <a:srgbClr val="339966"/>
              </a:solidFill>
              <a:prstDash val="solid"/>
              <a:round/>
              <a:headEnd/>
              <a:tailEnd/>
            </a:ln>
          </p:spPr>
          <p:txBody>
            <a:bodyPr/>
            <a:lstStyle/>
            <a:p>
              <a:endParaRPr lang="en-US"/>
            </a:p>
          </p:txBody>
        </p:sp>
        <p:sp>
          <p:nvSpPr>
            <p:cNvPr id="6777" name="Freeform 1667"/>
            <p:cNvSpPr>
              <a:spLocks/>
            </p:cNvSpPr>
            <p:nvPr/>
          </p:nvSpPr>
          <p:spPr bwMode="auto">
            <a:xfrm>
              <a:off x="2347" y="2144"/>
              <a:ext cx="105" cy="58"/>
            </a:xfrm>
            <a:custGeom>
              <a:avLst/>
              <a:gdLst>
                <a:gd name="T0" fmla="*/ 39 w 105"/>
                <a:gd name="T1" fmla="*/ 0 h 58"/>
                <a:gd name="T2" fmla="*/ 62 w 105"/>
                <a:gd name="T3" fmla="*/ 6 h 58"/>
                <a:gd name="T4" fmla="*/ 83 w 105"/>
                <a:gd name="T5" fmla="*/ 12 h 58"/>
                <a:gd name="T6" fmla="*/ 105 w 105"/>
                <a:gd name="T7" fmla="*/ 18 h 58"/>
                <a:gd name="T8" fmla="*/ 88 w 105"/>
                <a:gd name="T9" fmla="*/ 33 h 58"/>
                <a:gd name="T10" fmla="*/ 72 w 105"/>
                <a:gd name="T11" fmla="*/ 45 h 58"/>
                <a:gd name="T12" fmla="*/ 52 w 105"/>
                <a:gd name="T13" fmla="*/ 58 h 58"/>
                <a:gd name="T14" fmla="*/ 34 w 105"/>
                <a:gd name="T15" fmla="*/ 52 h 58"/>
                <a:gd name="T16" fmla="*/ 16 w 105"/>
                <a:gd name="T17" fmla="*/ 48 h 58"/>
                <a:gd name="T18" fmla="*/ 0 w 105"/>
                <a:gd name="T19" fmla="*/ 40 h 58"/>
                <a:gd name="T20" fmla="*/ 39 w 105"/>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58"/>
                <a:gd name="T35" fmla="*/ 105 w 105"/>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58">
                  <a:moveTo>
                    <a:pt x="39" y="0"/>
                  </a:moveTo>
                  <a:lnTo>
                    <a:pt x="62" y="6"/>
                  </a:lnTo>
                  <a:lnTo>
                    <a:pt x="83" y="12"/>
                  </a:lnTo>
                  <a:lnTo>
                    <a:pt x="105" y="18"/>
                  </a:lnTo>
                  <a:lnTo>
                    <a:pt x="88" y="33"/>
                  </a:lnTo>
                  <a:lnTo>
                    <a:pt x="72" y="45"/>
                  </a:lnTo>
                  <a:lnTo>
                    <a:pt x="52" y="58"/>
                  </a:lnTo>
                  <a:lnTo>
                    <a:pt x="34" y="52"/>
                  </a:lnTo>
                  <a:lnTo>
                    <a:pt x="16" y="48"/>
                  </a:lnTo>
                  <a:lnTo>
                    <a:pt x="0" y="40"/>
                  </a:lnTo>
                  <a:lnTo>
                    <a:pt x="39" y="0"/>
                  </a:lnTo>
                  <a:close/>
                </a:path>
              </a:pathLst>
            </a:custGeom>
            <a:solidFill>
              <a:srgbClr val="339966"/>
            </a:solidFill>
            <a:ln w="0">
              <a:solidFill>
                <a:srgbClr val="339966"/>
              </a:solidFill>
              <a:prstDash val="solid"/>
              <a:round/>
              <a:headEnd/>
              <a:tailEnd/>
            </a:ln>
          </p:spPr>
          <p:txBody>
            <a:bodyPr/>
            <a:lstStyle/>
            <a:p>
              <a:endParaRPr lang="en-US"/>
            </a:p>
          </p:txBody>
        </p:sp>
        <p:sp>
          <p:nvSpPr>
            <p:cNvPr id="6778" name="Freeform 1668"/>
            <p:cNvSpPr>
              <a:spLocks/>
            </p:cNvSpPr>
            <p:nvPr/>
          </p:nvSpPr>
          <p:spPr bwMode="auto">
            <a:xfrm>
              <a:off x="2419" y="2168"/>
              <a:ext cx="90" cy="53"/>
            </a:xfrm>
            <a:custGeom>
              <a:avLst/>
              <a:gdLst>
                <a:gd name="T0" fmla="*/ 51 w 90"/>
                <a:gd name="T1" fmla="*/ 0 h 53"/>
                <a:gd name="T2" fmla="*/ 90 w 90"/>
                <a:gd name="T3" fmla="*/ 14 h 53"/>
                <a:gd name="T4" fmla="*/ 27 w 90"/>
                <a:gd name="T5" fmla="*/ 53 h 53"/>
                <a:gd name="T6" fmla="*/ 17 w 90"/>
                <a:gd name="T7" fmla="*/ 50 h 53"/>
                <a:gd name="T8" fmla="*/ 0 w 90"/>
                <a:gd name="T9" fmla="*/ 43 h 53"/>
                <a:gd name="T10" fmla="*/ 51 w 90"/>
                <a:gd name="T11" fmla="*/ 0 h 53"/>
                <a:gd name="T12" fmla="*/ 0 60000 65536"/>
                <a:gd name="T13" fmla="*/ 0 60000 65536"/>
                <a:gd name="T14" fmla="*/ 0 60000 65536"/>
                <a:gd name="T15" fmla="*/ 0 60000 65536"/>
                <a:gd name="T16" fmla="*/ 0 60000 65536"/>
                <a:gd name="T17" fmla="*/ 0 60000 65536"/>
                <a:gd name="T18" fmla="*/ 0 w 90"/>
                <a:gd name="T19" fmla="*/ 0 h 53"/>
                <a:gd name="T20" fmla="*/ 90 w 90"/>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0" h="53">
                  <a:moveTo>
                    <a:pt x="51" y="0"/>
                  </a:moveTo>
                  <a:lnTo>
                    <a:pt x="90" y="14"/>
                  </a:lnTo>
                  <a:lnTo>
                    <a:pt x="27" y="53"/>
                  </a:lnTo>
                  <a:lnTo>
                    <a:pt x="17" y="50"/>
                  </a:lnTo>
                  <a:lnTo>
                    <a:pt x="0" y="43"/>
                  </a:lnTo>
                  <a:lnTo>
                    <a:pt x="51" y="0"/>
                  </a:lnTo>
                  <a:close/>
                </a:path>
              </a:pathLst>
            </a:custGeom>
            <a:solidFill>
              <a:srgbClr val="339966"/>
            </a:solidFill>
            <a:ln w="0">
              <a:solidFill>
                <a:srgbClr val="339966"/>
              </a:solidFill>
              <a:prstDash val="solid"/>
              <a:round/>
              <a:headEnd/>
              <a:tailEnd/>
            </a:ln>
          </p:spPr>
          <p:txBody>
            <a:bodyPr/>
            <a:lstStyle/>
            <a:p>
              <a:endParaRPr lang="en-US"/>
            </a:p>
          </p:txBody>
        </p:sp>
        <p:sp>
          <p:nvSpPr>
            <p:cNvPr id="6779" name="Freeform 1669"/>
            <p:cNvSpPr>
              <a:spLocks/>
            </p:cNvSpPr>
            <p:nvPr/>
          </p:nvSpPr>
          <p:spPr bwMode="auto">
            <a:xfrm>
              <a:off x="2465" y="2189"/>
              <a:ext cx="87" cy="48"/>
            </a:xfrm>
            <a:custGeom>
              <a:avLst/>
              <a:gdLst>
                <a:gd name="T0" fmla="*/ 65 w 87"/>
                <a:gd name="T1" fmla="*/ 0 h 48"/>
                <a:gd name="T2" fmla="*/ 76 w 87"/>
                <a:gd name="T3" fmla="*/ 5 h 48"/>
                <a:gd name="T4" fmla="*/ 87 w 87"/>
                <a:gd name="T5" fmla="*/ 8 h 48"/>
                <a:gd name="T6" fmla="*/ 12 w 87"/>
                <a:gd name="T7" fmla="*/ 48 h 48"/>
                <a:gd name="T8" fmla="*/ 5 w 87"/>
                <a:gd name="T9" fmla="*/ 45 h 48"/>
                <a:gd name="T10" fmla="*/ 0 w 87"/>
                <a:gd name="T11" fmla="*/ 41 h 48"/>
                <a:gd name="T12" fmla="*/ 21 w 87"/>
                <a:gd name="T13" fmla="*/ 28 h 48"/>
                <a:gd name="T14" fmla="*/ 44 w 87"/>
                <a:gd name="T15" fmla="*/ 15 h 48"/>
                <a:gd name="T16" fmla="*/ 65 w 8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48"/>
                <a:gd name="T29" fmla="*/ 87 w 8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48">
                  <a:moveTo>
                    <a:pt x="65" y="0"/>
                  </a:moveTo>
                  <a:lnTo>
                    <a:pt x="76" y="5"/>
                  </a:lnTo>
                  <a:lnTo>
                    <a:pt x="87" y="8"/>
                  </a:lnTo>
                  <a:lnTo>
                    <a:pt x="12" y="48"/>
                  </a:lnTo>
                  <a:lnTo>
                    <a:pt x="5" y="45"/>
                  </a:lnTo>
                  <a:lnTo>
                    <a:pt x="0" y="41"/>
                  </a:lnTo>
                  <a:lnTo>
                    <a:pt x="21" y="28"/>
                  </a:lnTo>
                  <a:lnTo>
                    <a:pt x="44" y="15"/>
                  </a:lnTo>
                  <a:lnTo>
                    <a:pt x="65" y="0"/>
                  </a:lnTo>
                  <a:close/>
                </a:path>
              </a:pathLst>
            </a:custGeom>
            <a:solidFill>
              <a:srgbClr val="339966"/>
            </a:solidFill>
            <a:ln w="0">
              <a:solidFill>
                <a:srgbClr val="339966"/>
              </a:solidFill>
              <a:prstDash val="solid"/>
              <a:round/>
              <a:headEnd/>
              <a:tailEnd/>
            </a:ln>
          </p:spPr>
          <p:txBody>
            <a:bodyPr/>
            <a:lstStyle/>
            <a:p>
              <a:endParaRPr lang="en-US"/>
            </a:p>
          </p:txBody>
        </p:sp>
        <p:sp>
          <p:nvSpPr>
            <p:cNvPr id="6780" name="Freeform 1670"/>
            <p:cNvSpPr>
              <a:spLocks/>
            </p:cNvSpPr>
            <p:nvPr/>
          </p:nvSpPr>
          <p:spPr bwMode="auto">
            <a:xfrm>
              <a:off x="2053" y="2214"/>
              <a:ext cx="279" cy="52"/>
            </a:xfrm>
            <a:custGeom>
              <a:avLst/>
              <a:gdLst>
                <a:gd name="T0" fmla="*/ 243 w 279"/>
                <a:gd name="T1" fmla="*/ 0 h 52"/>
                <a:gd name="T2" fmla="*/ 247 w 279"/>
                <a:gd name="T3" fmla="*/ 4 h 52"/>
                <a:gd name="T4" fmla="*/ 253 w 279"/>
                <a:gd name="T5" fmla="*/ 7 h 52"/>
                <a:gd name="T6" fmla="*/ 260 w 279"/>
                <a:gd name="T7" fmla="*/ 8 h 52"/>
                <a:gd name="T8" fmla="*/ 267 w 279"/>
                <a:gd name="T9" fmla="*/ 8 h 52"/>
                <a:gd name="T10" fmla="*/ 273 w 279"/>
                <a:gd name="T11" fmla="*/ 9 h 52"/>
                <a:gd name="T12" fmla="*/ 277 w 279"/>
                <a:gd name="T13" fmla="*/ 12 h 52"/>
                <a:gd name="T14" fmla="*/ 279 w 279"/>
                <a:gd name="T15" fmla="*/ 19 h 52"/>
                <a:gd name="T16" fmla="*/ 265 w 279"/>
                <a:gd name="T17" fmla="*/ 24 h 52"/>
                <a:gd name="T18" fmla="*/ 250 w 279"/>
                <a:gd name="T19" fmla="*/ 24 h 52"/>
                <a:gd name="T20" fmla="*/ 235 w 279"/>
                <a:gd name="T21" fmla="*/ 23 h 52"/>
                <a:gd name="T22" fmla="*/ 220 w 279"/>
                <a:gd name="T23" fmla="*/ 23 h 52"/>
                <a:gd name="T24" fmla="*/ 197 w 279"/>
                <a:gd name="T25" fmla="*/ 20 h 52"/>
                <a:gd name="T26" fmla="*/ 170 w 279"/>
                <a:gd name="T27" fmla="*/ 22 h 52"/>
                <a:gd name="T28" fmla="*/ 144 w 279"/>
                <a:gd name="T29" fmla="*/ 25 h 52"/>
                <a:gd name="T30" fmla="*/ 117 w 279"/>
                <a:gd name="T31" fmla="*/ 29 h 52"/>
                <a:gd name="T32" fmla="*/ 93 w 279"/>
                <a:gd name="T33" fmla="*/ 32 h 52"/>
                <a:gd name="T34" fmla="*/ 61 w 279"/>
                <a:gd name="T35" fmla="*/ 42 h 52"/>
                <a:gd name="T36" fmla="*/ 29 w 279"/>
                <a:gd name="T37" fmla="*/ 52 h 52"/>
                <a:gd name="T38" fmla="*/ 25 w 279"/>
                <a:gd name="T39" fmla="*/ 47 h 52"/>
                <a:gd name="T40" fmla="*/ 21 w 279"/>
                <a:gd name="T41" fmla="*/ 47 h 52"/>
                <a:gd name="T42" fmla="*/ 11 w 279"/>
                <a:gd name="T43" fmla="*/ 49 h 52"/>
                <a:gd name="T44" fmla="*/ 6 w 279"/>
                <a:gd name="T45" fmla="*/ 52 h 52"/>
                <a:gd name="T46" fmla="*/ 3 w 279"/>
                <a:gd name="T47" fmla="*/ 52 h 52"/>
                <a:gd name="T48" fmla="*/ 0 w 279"/>
                <a:gd name="T49" fmla="*/ 48 h 52"/>
                <a:gd name="T50" fmla="*/ 0 w 279"/>
                <a:gd name="T51" fmla="*/ 41 h 52"/>
                <a:gd name="T52" fmla="*/ 45 w 279"/>
                <a:gd name="T53" fmla="*/ 27 h 52"/>
                <a:gd name="T54" fmla="*/ 93 w 279"/>
                <a:gd name="T55" fmla="*/ 17 h 52"/>
                <a:gd name="T56" fmla="*/ 142 w 279"/>
                <a:gd name="T57" fmla="*/ 10 h 52"/>
                <a:gd name="T58" fmla="*/ 192 w 279"/>
                <a:gd name="T59" fmla="*/ 4 h 52"/>
                <a:gd name="T60" fmla="*/ 243 w 279"/>
                <a:gd name="T61" fmla="*/ 0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9"/>
                <a:gd name="T94" fmla="*/ 0 h 52"/>
                <a:gd name="T95" fmla="*/ 279 w 279"/>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9" h="52">
                  <a:moveTo>
                    <a:pt x="243" y="0"/>
                  </a:moveTo>
                  <a:lnTo>
                    <a:pt x="247" y="4"/>
                  </a:lnTo>
                  <a:lnTo>
                    <a:pt x="253" y="7"/>
                  </a:lnTo>
                  <a:lnTo>
                    <a:pt x="260" y="8"/>
                  </a:lnTo>
                  <a:lnTo>
                    <a:pt x="267" y="8"/>
                  </a:lnTo>
                  <a:lnTo>
                    <a:pt x="273" y="9"/>
                  </a:lnTo>
                  <a:lnTo>
                    <a:pt x="277" y="12"/>
                  </a:lnTo>
                  <a:lnTo>
                    <a:pt x="279" y="19"/>
                  </a:lnTo>
                  <a:lnTo>
                    <a:pt x="265" y="24"/>
                  </a:lnTo>
                  <a:lnTo>
                    <a:pt x="250" y="24"/>
                  </a:lnTo>
                  <a:lnTo>
                    <a:pt x="235" y="23"/>
                  </a:lnTo>
                  <a:lnTo>
                    <a:pt x="220" y="23"/>
                  </a:lnTo>
                  <a:lnTo>
                    <a:pt x="197" y="20"/>
                  </a:lnTo>
                  <a:lnTo>
                    <a:pt x="170" y="22"/>
                  </a:lnTo>
                  <a:lnTo>
                    <a:pt x="144" y="25"/>
                  </a:lnTo>
                  <a:lnTo>
                    <a:pt x="117" y="29"/>
                  </a:lnTo>
                  <a:lnTo>
                    <a:pt x="93" y="32"/>
                  </a:lnTo>
                  <a:lnTo>
                    <a:pt x="61" y="42"/>
                  </a:lnTo>
                  <a:lnTo>
                    <a:pt x="29" y="52"/>
                  </a:lnTo>
                  <a:lnTo>
                    <a:pt x="25" y="47"/>
                  </a:lnTo>
                  <a:lnTo>
                    <a:pt x="21" y="47"/>
                  </a:lnTo>
                  <a:lnTo>
                    <a:pt x="11" y="49"/>
                  </a:lnTo>
                  <a:lnTo>
                    <a:pt x="6" y="52"/>
                  </a:lnTo>
                  <a:lnTo>
                    <a:pt x="3" y="52"/>
                  </a:lnTo>
                  <a:lnTo>
                    <a:pt x="0" y="48"/>
                  </a:lnTo>
                  <a:lnTo>
                    <a:pt x="0" y="41"/>
                  </a:lnTo>
                  <a:lnTo>
                    <a:pt x="45" y="27"/>
                  </a:lnTo>
                  <a:lnTo>
                    <a:pt x="93" y="17"/>
                  </a:lnTo>
                  <a:lnTo>
                    <a:pt x="142" y="10"/>
                  </a:lnTo>
                  <a:lnTo>
                    <a:pt x="192" y="4"/>
                  </a:lnTo>
                  <a:lnTo>
                    <a:pt x="243" y="0"/>
                  </a:lnTo>
                  <a:close/>
                </a:path>
              </a:pathLst>
            </a:custGeom>
            <a:solidFill>
              <a:srgbClr val="000000"/>
            </a:solidFill>
            <a:ln w="0">
              <a:solidFill>
                <a:srgbClr val="000000"/>
              </a:solidFill>
              <a:prstDash val="solid"/>
              <a:round/>
              <a:headEnd/>
              <a:tailEnd/>
            </a:ln>
          </p:spPr>
          <p:txBody>
            <a:bodyPr/>
            <a:lstStyle/>
            <a:p>
              <a:endParaRPr lang="en-US"/>
            </a:p>
          </p:txBody>
        </p:sp>
        <p:sp>
          <p:nvSpPr>
            <p:cNvPr id="6781" name="Line 1671"/>
            <p:cNvSpPr>
              <a:spLocks noChangeShapeType="1"/>
            </p:cNvSpPr>
            <p:nvPr/>
          </p:nvSpPr>
          <p:spPr bwMode="auto">
            <a:xfrm flipH="1">
              <a:off x="2318" y="2233"/>
              <a:ext cx="14" cy="5"/>
            </a:xfrm>
            <a:prstGeom prst="line">
              <a:avLst/>
            </a:prstGeom>
            <a:noFill/>
            <a:ln w="7938">
              <a:solidFill>
                <a:srgbClr val="000000"/>
              </a:solidFill>
              <a:round/>
              <a:headEnd/>
              <a:tailEnd/>
            </a:ln>
          </p:spPr>
          <p:txBody>
            <a:bodyPr/>
            <a:lstStyle/>
            <a:p>
              <a:endParaRPr lang="en-US"/>
            </a:p>
          </p:txBody>
        </p:sp>
        <p:sp>
          <p:nvSpPr>
            <p:cNvPr id="6782" name="Line 1672"/>
            <p:cNvSpPr>
              <a:spLocks noChangeShapeType="1"/>
            </p:cNvSpPr>
            <p:nvPr/>
          </p:nvSpPr>
          <p:spPr bwMode="auto">
            <a:xfrm flipH="1">
              <a:off x="2303" y="2238"/>
              <a:ext cx="15" cy="0"/>
            </a:xfrm>
            <a:prstGeom prst="line">
              <a:avLst/>
            </a:prstGeom>
            <a:noFill/>
            <a:ln w="7938">
              <a:solidFill>
                <a:srgbClr val="000000"/>
              </a:solidFill>
              <a:round/>
              <a:headEnd/>
              <a:tailEnd/>
            </a:ln>
          </p:spPr>
          <p:txBody>
            <a:bodyPr/>
            <a:lstStyle/>
            <a:p>
              <a:endParaRPr lang="en-US"/>
            </a:p>
          </p:txBody>
        </p:sp>
        <p:sp>
          <p:nvSpPr>
            <p:cNvPr id="6783" name="Line 1673"/>
            <p:cNvSpPr>
              <a:spLocks noChangeShapeType="1"/>
            </p:cNvSpPr>
            <p:nvPr/>
          </p:nvSpPr>
          <p:spPr bwMode="auto">
            <a:xfrm flipH="1" flipV="1">
              <a:off x="2288" y="2237"/>
              <a:ext cx="15" cy="1"/>
            </a:xfrm>
            <a:prstGeom prst="line">
              <a:avLst/>
            </a:prstGeom>
            <a:noFill/>
            <a:ln w="7938">
              <a:solidFill>
                <a:srgbClr val="000000"/>
              </a:solidFill>
              <a:round/>
              <a:headEnd/>
              <a:tailEnd/>
            </a:ln>
          </p:spPr>
          <p:txBody>
            <a:bodyPr/>
            <a:lstStyle/>
            <a:p>
              <a:endParaRPr lang="en-US"/>
            </a:p>
          </p:txBody>
        </p:sp>
        <p:sp>
          <p:nvSpPr>
            <p:cNvPr id="6784" name="Line 1674"/>
            <p:cNvSpPr>
              <a:spLocks noChangeShapeType="1"/>
            </p:cNvSpPr>
            <p:nvPr/>
          </p:nvSpPr>
          <p:spPr bwMode="auto">
            <a:xfrm flipH="1">
              <a:off x="2273" y="2237"/>
              <a:ext cx="15" cy="0"/>
            </a:xfrm>
            <a:prstGeom prst="line">
              <a:avLst/>
            </a:prstGeom>
            <a:noFill/>
            <a:ln w="7938">
              <a:solidFill>
                <a:srgbClr val="000000"/>
              </a:solidFill>
              <a:round/>
              <a:headEnd/>
              <a:tailEnd/>
            </a:ln>
          </p:spPr>
          <p:txBody>
            <a:bodyPr/>
            <a:lstStyle/>
            <a:p>
              <a:endParaRPr lang="en-US"/>
            </a:p>
          </p:txBody>
        </p:sp>
        <p:sp>
          <p:nvSpPr>
            <p:cNvPr id="6785" name="Line 1675"/>
            <p:cNvSpPr>
              <a:spLocks noChangeShapeType="1"/>
            </p:cNvSpPr>
            <p:nvPr/>
          </p:nvSpPr>
          <p:spPr bwMode="auto">
            <a:xfrm flipH="1" flipV="1">
              <a:off x="2250" y="2234"/>
              <a:ext cx="23" cy="3"/>
            </a:xfrm>
            <a:prstGeom prst="line">
              <a:avLst/>
            </a:prstGeom>
            <a:noFill/>
            <a:ln w="7938">
              <a:solidFill>
                <a:srgbClr val="000000"/>
              </a:solidFill>
              <a:round/>
              <a:headEnd/>
              <a:tailEnd/>
            </a:ln>
          </p:spPr>
          <p:txBody>
            <a:bodyPr/>
            <a:lstStyle/>
            <a:p>
              <a:endParaRPr lang="en-US"/>
            </a:p>
          </p:txBody>
        </p:sp>
        <p:sp>
          <p:nvSpPr>
            <p:cNvPr id="6786" name="Line 1676"/>
            <p:cNvSpPr>
              <a:spLocks noChangeShapeType="1"/>
            </p:cNvSpPr>
            <p:nvPr/>
          </p:nvSpPr>
          <p:spPr bwMode="auto">
            <a:xfrm flipH="1">
              <a:off x="2223" y="2234"/>
              <a:ext cx="27" cy="2"/>
            </a:xfrm>
            <a:prstGeom prst="line">
              <a:avLst/>
            </a:prstGeom>
            <a:noFill/>
            <a:ln w="7938">
              <a:solidFill>
                <a:srgbClr val="000000"/>
              </a:solidFill>
              <a:round/>
              <a:headEnd/>
              <a:tailEnd/>
            </a:ln>
          </p:spPr>
          <p:txBody>
            <a:bodyPr/>
            <a:lstStyle/>
            <a:p>
              <a:endParaRPr lang="en-US"/>
            </a:p>
          </p:txBody>
        </p:sp>
        <p:sp>
          <p:nvSpPr>
            <p:cNvPr id="6787" name="Line 1677"/>
            <p:cNvSpPr>
              <a:spLocks noChangeShapeType="1"/>
            </p:cNvSpPr>
            <p:nvPr/>
          </p:nvSpPr>
          <p:spPr bwMode="auto">
            <a:xfrm flipH="1">
              <a:off x="2197" y="2236"/>
              <a:ext cx="26" cy="3"/>
            </a:xfrm>
            <a:prstGeom prst="line">
              <a:avLst/>
            </a:prstGeom>
            <a:noFill/>
            <a:ln w="7938">
              <a:solidFill>
                <a:srgbClr val="000000"/>
              </a:solidFill>
              <a:round/>
              <a:headEnd/>
              <a:tailEnd/>
            </a:ln>
          </p:spPr>
          <p:txBody>
            <a:bodyPr/>
            <a:lstStyle/>
            <a:p>
              <a:endParaRPr lang="en-US"/>
            </a:p>
          </p:txBody>
        </p:sp>
        <p:sp>
          <p:nvSpPr>
            <p:cNvPr id="6788" name="Line 1678"/>
            <p:cNvSpPr>
              <a:spLocks noChangeShapeType="1"/>
            </p:cNvSpPr>
            <p:nvPr/>
          </p:nvSpPr>
          <p:spPr bwMode="auto">
            <a:xfrm flipH="1">
              <a:off x="2170" y="2239"/>
              <a:ext cx="27" cy="4"/>
            </a:xfrm>
            <a:prstGeom prst="line">
              <a:avLst/>
            </a:prstGeom>
            <a:noFill/>
            <a:ln w="7938">
              <a:solidFill>
                <a:srgbClr val="000000"/>
              </a:solidFill>
              <a:round/>
              <a:headEnd/>
              <a:tailEnd/>
            </a:ln>
          </p:spPr>
          <p:txBody>
            <a:bodyPr/>
            <a:lstStyle/>
            <a:p>
              <a:endParaRPr lang="en-US"/>
            </a:p>
          </p:txBody>
        </p:sp>
        <p:sp>
          <p:nvSpPr>
            <p:cNvPr id="6789" name="Line 1679"/>
            <p:cNvSpPr>
              <a:spLocks noChangeShapeType="1"/>
            </p:cNvSpPr>
            <p:nvPr/>
          </p:nvSpPr>
          <p:spPr bwMode="auto">
            <a:xfrm flipH="1">
              <a:off x="2146" y="2243"/>
              <a:ext cx="24" cy="3"/>
            </a:xfrm>
            <a:prstGeom prst="line">
              <a:avLst/>
            </a:prstGeom>
            <a:noFill/>
            <a:ln w="7938">
              <a:solidFill>
                <a:srgbClr val="000000"/>
              </a:solidFill>
              <a:round/>
              <a:headEnd/>
              <a:tailEnd/>
            </a:ln>
          </p:spPr>
          <p:txBody>
            <a:bodyPr/>
            <a:lstStyle/>
            <a:p>
              <a:endParaRPr lang="en-US"/>
            </a:p>
          </p:txBody>
        </p:sp>
        <p:sp>
          <p:nvSpPr>
            <p:cNvPr id="6790" name="Line 1680"/>
            <p:cNvSpPr>
              <a:spLocks noChangeShapeType="1"/>
            </p:cNvSpPr>
            <p:nvPr/>
          </p:nvSpPr>
          <p:spPr bwMode="auto">
            <a:xfrm flipH="1">
              <a:off x="2114" y="2246"/>
              <a:ext cx="32" cy="10"/>
            </a:xfrm>
            <a:prstGeom prst="line">
              <a:avLst/>
            </a:prstGeom>
            <a:noFill/>
            <a:ln w="7938">
              <a:solidFill>
                <a:srgbClr val="000000"/>
              </a:solidFill>
              <a:round/>
              <a:headEnd/>
              <a:tailEnd/>
            </a:ln>
          </p:spPr>
          <p:txBody>
            <a:bodyPr/>
            <a:lstStyle/>
            <a:p>
              <a:endParaRPr lang="en-US"/>
            </a:p>
          </p:txBody>
        </p:sp>
        <p:sp>
          <p:nvSpPr>
            <p:cNvPr id="6791" name="Line 1681"/>
            <p:cNvSpPr>
              <a:spLocks noChangeShapeType="1"/>
            </p:cNvSpPr>
            <p:nvPr/>
          </p:nvSpPr>
          <p:spPr bwMode="auto">
            <a:xfrm flipH="1">
              <a:off x="2082" y="2256"/>
              <a:ext cx="32" cy="10"/>
            </a:xfrm>
            <a:prstGeom prst="line">
              <a:avLst/>
            </a:prstGeom>
            <a:noFill/>
            <a:ln w="7938">
              <a:solidFill>
                <a:srgbClr val="000000"/>
              </a:solidFill>
              <a:round/>
              <a:headEnd/>
              <a:tailEnd/>
            </a:ln>
          </p:spPr>
          <p:txBody>
            <a:bodyPr/>
            <a:lstStyle/>
            <a:p>
              <a:endParaRPr lang="en-US"/>
            </a:p>
          </p:txBody>
        </p:sp>
        <p:sp>
          <p:nvSpPr>
            <p:cNvPr id="6792" name="Line 1682"/>
            <p:cNvSpPr>
              <a:spLocks noChangeShapeType="1"/>
            </p:cNvSpPr>
            <p:nvPr/>
          </p:nvSpPr>
          <p:spPr bwMode="auto">
            <a:xfrm flipH="1" flipV="1">
              <a:off x="2078" y="2261"/>
              <a:ext cx="4" cy="5"/>
            </a:xfrm>
            <a:prstGeom prst="line">
              <a:avLst/>
            </a:prstGeom>
            <a:noFill/>
            <a:ln w="7938">
              <a:solidFill>
                <a:srgbClr val="000000"/>
              </a:solidFill>
              <a:round/>
              <a:headEnd/>
              <a:tailEnd/>
            </a:ln>
          </p:spPr>
          <p:txBody>
            <a:bodyPr/>
            <a:lstStyle/>
            <a:p>
              <a:endParaRPr lang="en-US"/>
            </a:p>
          </p:txBody>
        </p:sp>
        <p:sp>
          <p:nvSpPr>
            <p:cNvPr id="6793" name="Line 1683"/>
            <p:cNvSpPr>
              <a:spLocks noChangeShapeType="1"/>
            </p:cNvSpPr>
            <p:nvPr/>
          </p:nvSpPr>
          <p:spPr bwMode="auto">
            <a:xfrm flipH="1">
              <a:off x="2074" y="2261"/>
              <a:ext cx="4" cy="0"/>
            </a:xfrm>
            <a:prstGeom prst="line">
              <a:avLst/>
            </a:prstGeom>
            <a:noFill/>
            <a:ln w="7938">
              <a:solidFill>
                <a:srgbClr val="000000"/>
              </a:solidFill>
              <a:round/>
              <a:headEnd/>
              <a:tailEnd/>
            </a:ln>
          </p:spPr>
          <p:txBody>
            <a:bodyPr/>
            <a:lstStyle/>
            <a:p>
              <a:endParaRPr lang="en-US"/>
            </a:p>
          </p:txBody>
        </p:sp>
        <p:sp>
          <p:nvSpPr>
            <p:cNvPr id="6794" name="Line 1684"/>
            <p:cNvSpPr>
              <a:spLocks noChangeShapeType="1"/>
            </p:cNvSpPr>
            <p:nvPr/>
          </p:nvSpPr>
          <p:spPr bwMode="auto">
            <a:xfrm flipH="1">
              <a:off x="2064" y="2261"/>
              <a:ext cx="10" cy="2"/>
            </a:xfrm>
            <a:prstGeom prst="line">
              <a:avLst/>
            </a:prstGeom>
            <a:noFill/>
            <a:ln w="7938">
              <a:solidFill>
                <a:srgbClr val="000000"/>
              </a:solidFill>
              <a:round/>
              <a:headEnd/>
              <a:tailEnd/>
            </a:ln>
          </p:spPr>
          <p:txBody>
            <a:bodyPr/>
            <a:lstStyle/>
            <a:p>
              <a:endParaRPr lang="en-US"/>
            </a:p>
          </p:txBody>
        </p:sp>
        <p:sp>
          <p:nvSpPr>
            <p:cNvPr id="6795" name="Line 1685"/>
            <p:cNvSpPr>
              <a:spLocks noChangeShapeType="1"/>
            </p:cNvSpPr>
            <p:nvPr/>
          </p:nvSpPr>
          <p:spPr bwMode="auto">
            <a:xfrm flipH="1">
              <a:off x="2059" y="2263"/>
              <a:ext cx="5" cy="3"/>
            </a:xfrm>
            <a:prstGeom prst="line">
              <a:avLst/>
            </a:prstGeom>
            <a:noFill/>
            <a:ln w="7938">
              <a:solidFill>
                <a:srgbClr val="000000"/>
              </a:solidFill>
              <a:round/>
              <a:headEnd/>
              <a:tailEnd/>
            </a:ln>
          </p:spPr>
          <p:txBody>
            <a:bodyPr/>
            <a:lstStyle/>
            <a:p>
              <a:endParaRPr lang="en-US"/>
            </a:p>
          </p:txBody>
        </p:sp>
        <p:sp>
          <p:nvSpPr>
            <p:cNvPr id="6796" name="Line 1686"/>
            <p:cNvSpPr>
              <a:spLocks noChangeShapeType="1"/>
            </p:cNvSpPr>
            <p:nvPr/>
          </p:nvSpPr>
          <p:spPr bwMode="auto">
            <a:xfrm flipH="1">
              <a:off x="2056" y="2266"/>
              <a:ext cx="3" cy="0"/>
            </a:xfrm>
            <a:prstGeom prst="line">
              <a:avLst/>
            </a:prstGeom>
            <a:noFill/>
            <a:ln w="7938">
              <a:solidFill>
                <a:srgbClr val="000000"/>
              </a:solidFill>
              <a:round/>
              <a:headEnd/>
              <a:tailEnd/>
            </a:ln>
          </p:spPr>
          <p:txBody>
            <a:bodyPr/>
            <a:lstStyle/>
            <a:p>
              <a:endParaRPr lang="en-US"/>
            </a:p>
          </p:txBody>
        </p:sp>
        <p:sp>
          <p:nvSpPr>
            <p:cNvPr id="6797" name="Line 1687"/>
            <p:cNvSpPr>
              <a:spLocks noChangeShapeType="1"/>
            </p:cNvSpPr>
            <p:nvPr/>
          </p:nvSpPr>
          <p:spPr bwMode="auto">
            <a:xfrm flipH="1" flipV="1">
              <a:off x="2053" y="2262"/>
              <a:ext cx="3" cy="4"/>
            </a:xfrm>
            <a:prstGeom prst="line">
              <a:avLst/>
            </a:prstGeom>
            <a:noFill/>
            <a:ln w="7938">
              <a:solidFill>
                <a:srgbClr val="000000"/>
              </a:solidFill>
              <a:round/>
              <a:headEnd/>
              <a:tailEnd/>
            </a:ln>
          </p:spPr>
          <p:txBody>
            <a:bodyPr/>
            <a:lstStyle/>
            <a:p>
              <a:endParaRPr lang="en-US"/>
            </a:p>
          </p:txBody>
        </p:sp>
        <p:sp>
          <p:nvSpPr>
            <p:cNvPr id="6798" name="Line 1688"/>
            <p:cNvSpPr>
              <a:spLocks noChangeShapeType="1"/>
            </p:cNvSpPr>
            <p:nvPr/>
          </p:nvSpPr>
          <p:spPr bwMode="auto">
            <a:xfrm flipV="1">
              <a:off x="2053" y="2255"/>
              <a:ext cx="0" cy="7"/>
            </a:xfrm>
            <a:prstGeom prst="line">
              <a:avLst/>
            </a:prstGeom>
            <a:noFill/>
            <a:ln w="7938">
              <a:solidFill>
                <a:srgbClr val="000000"/>
              </a:solidFill>
              <a:round/>
              <a:headEnd/>
              <a:tailEnd/>
            </a:ln>
          </p:spPr>
          <p:txBody>
            <a:bodyPr/>
            <a:lstStyle/>
            <a:p>
              <a:endParaRPr lang="en-US"/>
            </a:p>
          </p:txBody>
        </p:sp>
        <p:sp>
          <p:nvSpPr>
            <p:cNvPr id="6799" name="Line 1689"/>
            <p:cNvSpPr>
              <a:spLocks noChangeShapeType="1"/>
            </p:cNvSpPr>
            <p:nvPr/>
          </p:nvSpPr>
          <p:spPr bwMode="auto">
            <a:xfrm flipV="1">
              <a:off x="2053" y="2241"/>
              <a:ext cx="45" cy="14"/>
            </a:xfrm>
            <a:prstGeom prst="line">
              <a:avLst/>
            </a:prstGeom>
            <a:noFill/>
            <a:ln w="7938">
              <a:solidFill>
                <a:srgbClr val="000000"/>
              </a:solidFill>
              <a:round/>
              <a:headEnd/>
              <a:tailEnd/>
            </a:ln>
          </p:spPr>
          <p:txBody>
            <a:bodyPr/>
            <a:lstStyle/>
            <a:p>
              <a:endParaRPr lang="en-US"/>
            </a:p>
          </p:txBody>
        </p:sp>
        <p:sp>
          <p:nvSpPr>
            <p:cNvPr id="6800" name="Line 1690"/>
            <p:cNvSpPr>
              <a:spLocks noChangeShapeType="1"/>
            </p:cNvSpPr>
            <p:nvPr/>
          </p:nvSpPr>
          <p:spPr bwMode="auto">
            <a:xfrm flipV="1">
              <a:off x="2098" y="2231"/>
              <a:ext cx="48" cy="10"/>
            </a:xfrm>
            <a:prstGeom prst="line">
              <a:avLst/>
            </a:prstGeom>
            <a:noFill/>
            <a:ln w="7938">
              <a:solidFill>
                <a:srgbClr val="000000"/>
              </a:solidFill>
              <a:round/>
              <a:headEnd/>
              <a:tailEnd/>
            </a:ln>
          </p:spPr>
          <p:txBody>
            <a:bodyPr/>
            <a:lstStyle/>
            <a:p>
              <a:endParaRPr lang="en-US"/>
            </a:p>
          </p:txBody>
        </p:sp>
        <p:sp>
          <p:nvSpPr>
            <p:cNvPr id="6801" name="Line 1691"/>
            <p:cNvSpPr>
              <a:spLocks noChangeShapeType="1"/>
            </p:cNvSpPr>
            <p:nvPr/>
          </p:nvSpPr>
          <p:spPr bwMode="auto">
            <a:xfrm flipV="1">
              <a:off x="2146" y="2224"/>
              <a:ext cx="49" cy="7"/>
            </a:xfrm>
            <a:prstGeom prst="line">
              <a:avLst/>
            </a:prstGeom>
            <a:noFill/>
            <a:ln w="7938">
              <a:solidFill>
                <a:srgbClr val="000000"/>
              </a:solidFill>
              <a:round/>
              <a:headEnd/>
              <a:tailEnd/>
            </a:ln>
          </p:spPr>
          <p:txBody>
            <a:bodyPr/>
            <a:lstStyle/>
            <a:p>
              <a:endParaRPr lang="en-US"/>
            </a:p>
          </p:txBody>
        </p:sp>
        <p:sp>
          <p:nvSpPr>
            <p:cNvPr id="6802" name="Line 1692"/>
            <p:cNvSpPr>
              <a:spLocks noChangeShapeType="1"/>
            </p:cNvSpPr>
            <p:nvPr/>
          </p:nvSpPr>
          <p:spPr bwMode="auto">
            <a:xfrm flipV="1">
              <a:off x="2195" y="2218"/>
              <a:ext cx="50" cy="6"/>
            </a:xfrm>
            <a:prstGeom prst="line">
              <a:avLst/>
            </a:prstGeom>
            <a:noFill/>
            <a:ln w="7938">
              <a:solidFill>
                <a:srgbClr val="000000"/>
              </a:solidFill>
              <a:round/>
              <a:headEnd/>
              <a:tailEnd/>
            </a:ln>
          </p:spPr>
          <p:txBody>
            <a:bodyPr/>
            <a:lstStyle/>
            <a:p>
              <a:endParaRPr lang="en-US"/>
            </a:p>
          </p:txBody>
        </p:sp>
        <p:sp>
          <p:nvSpPr>
            <p:cNvPr id="6803" name="Line 1693"/>
            <p:cNvSpPr>
              <a:spLocks noChangeShapeType="1"/>
            </p:cNvSpPr>
            <p:nvPr/>
          </p:nvSpPr>
          <p:spPr bwMode="auto">
            <a:xfrm flipV="1">
              <a:off x="2245" y="2214"/>
              <a:ext cx="51" cy="4"/>
            </a:xfrm>
            <a:prstGeom prst="line">
              <a:avLst/>
            </a:prstGeom>
            <a:noFill/>
            <a:ln w="7938">
              <a:solidFill>
                <a:srgbClr val="000000"/>
              </a:solidFill>
              <a:round/>
              <a:headEnd/>
              <a:tailEnd/>
            </a:ln>
          </p:spPr>
          <p:txBody>
            <a:bodyPr/>
            <a:lstStyle/>
            <a:p>
              <a:endParaRPr lang="en-US"/>
            </a:p>
          </p:txBody>
        </p:sp>
        <p:sp>
          <p:nvSpPr>
            <p:cNvPr id="6804" name="Line 1694"/>
            <p:cNvSpPr>
              <a:spLocks noChangeShapeType="1"/>
            </p:cNvSpPr>
            <p:nvPr/>
          </p:nvSpPr>
          <p:spPr bwMode="auto">
            <a:xfrm>
              <a:off x="2296" y="2214"/>
              <a:ext cx="4" cy="4"/>
            </a:xfrm>
            <a:prstGeom prst="line">
              <a:avLst/>
            </a:prstGeom>
            <a:noFill/>
            <a:ln w="7938">
              <a:solidFill>
                <a:srgbClr val="000000"/>
              </a:solidFill>
              <a:round/>
              <a:headEnd/>
              <a:tailEnd/>
            </a:ln>
          </p:spPr>
          <p:txBody>
            <a:bodyPr/>
            <a:lstStyle/>
            <a:p>
              <a:endParaRPr lang="en-US"/>
            </a:p>
          </p:txBody>
        </p:sp>
        <p:sp>
          <p:nvSpPr>
            <p:cNvPr id="6805" name="Line 1695"/>
            <p:cNvSpPr>
              <a:spLocks noChangeShapeType="1"/>
            </p:cNvSpPr>
            <p:nvPr/>
          </p:nvSpPr>
          <p:spPr bwMode="auto">
            <a:xfrm>
              <a:off x="2300" y="2218"/>
              <a:ext cx="6" cy="3"/>
            </a:xfrm>
            <a:prstGeom prst="line">
              <a:avLst/>
            </a:prstGeom>
            <a:noFill/>
            <a:ln w="7938">
              <a:solidFill>
                <a:srgbClr val="000000"/>
              </a:solidFill>
              <a:round/>
              <a:headEnd/>
              <a:tailEnd/>
            </a:ln>
          </p:spPr>
          <p:txBody>
            <a:bodyPr/>
            <a:lstStyle/>
            <a:p>
              <a:endParaRPr lang="en-US"/>
            </a:p>
          </p:txBody>
        </p:sp>
        <p:sp>
          <p:nvSpPr>
            <p:cNvPr id="6806" name="Line 1696"/>
            <p:cNvSpPr>
              <a:spLocks noChangeShapeType="1"/>
            </p:cNvSpPr>
            <p:nvPr/>
          </p:nvSpPr>
          <p:spPr bwMode="auto">
            <a:xfrm>
              <a:off x="2306" y="2221"/>
              <a:ext cx="7" cy="1"/>
            </a:xfrm>
            <a:prstGeom prst="line">
              <a:avLst/>
            </a:prstGeom>
            <a:noFill/>
            <a:ln w="7938">
              <a:solidFill>
                <a:srgbClr val="000000"/>
              </a:solidFill>
              <a:round/>
              <a:headEnd/>
              <a:tailEnd/>
            </a:ln>
          </p:spPr>
          <p:txBody>
            <a:bodyPr/>
            <a:lstStyle/>
            <a:p>
              <a:endParaRPr lang="en-US"/>
            </a:p>
          </p:txBody>
        </p:sp>
        <p:sp>
          <p:nvSpPr>
            <p:cNvPr id="6807" name="Line 1697"/>
            <p:cNvSpPr>
              <a:spLocks noChangeShapeType="1"/>
            </p:cNvSpPr>
            <p:nvPr/>
          </p:nvSpPr>
          <p:spPr bwMode="auto">
            <a:xfrm>
              <a:off x="2313" y="2222"/>
              <a:ext cx="7" cy="0"/>
            </a:xfrm>
            <a:prstGeom prst="line">
              <a:avLst/>
            </a:prstGeom>
            <a:noFill/>
            <a:ln w="7938">
              <a:solidFill>
                <a:srgbClr val="000000"/>
              </a:solidFill>
              <a:round/>
              <a:headEnd/>
              <a:tailEnd/>
            </a:ln>
          </p:spPr>
          <p:txBody>
            <a:bodyPr/>
            <a:lstStyle/>
            <a:p>
              <a:endParaRPr lang="en-US"/>
            </a:p>
          </p:txBody>
        </p:sp>
        <p:sp>
          <p:nvSpPr>
            <p:cNvPr id="6808" name="Line 1698"/>
            <p:cNvSpPr>
              <a:spLocks noChangeShapeType="1"/>
            </p:cNvSpPr>
            <p:nvPr/>
          </p:nvSpPr>
          <p:spPr bwMode="auto">
            <a:xfrm>
              <a:off x="2320" y="2222"/>
              <a:ext cx="6" cy="1"/>
            </a:xfrm>
            <a:prstGeom prst="line">
              <a:avLst/>
            </a:prstGeom>
            <a:noFill/>
            <a:ln w="7938">
              <a:solidFill>
                <a:srgbClr val="000000"/>
              </a:solidFill>
              <a:round/>
              <a:headEnd/>
              <a:tailEnd/>
            </a:ln>
          </p:spPr>
          <p:txBody>
            <a:bodyPr/>
            <a:lstStyle/>
            <a:p>
              <a:endParaRPr lang="en-US"/>
            </a:p>
          </p:txBody>
        </p:sp>
        <p:sp>
          <p:nvSpPr>
            <p:cNvPr id="6809" name="Line 1699"/>
            <p:cNvSpPr>
              <a:spLocks noChangeShapeType="1"/>
            </p:cNvSpPr>
            <p:nvPr/>
          </p:nvSpPr>
          <p:spPr bwMode="auto">
            <a:xfrm>
              <a:off x="2326" y="2223"/>
              <a:ext cx="4" cy="3"/>
            </a:xfrm>
            <a:prstGeom prst="line">
              <a:avLst/>
            </a:prstGeom>
            <a:noFill/>
            <a:ln w="7938">
              <a:solidFill>
                <a:srgbClr val="000000"/>
              </a:solidFill>
              <a:round/>
              <a:headEnd/>
              <a:tailEnd/>
            </a:ln>
          </p:spPr>
          <p:txBody>
            <a:bodyPr/>
            <a:lstStyle/>
            <a:p>
              <a:endParaRPr lang="en-US"/>
            </a:p>
          </p:txBody>
        </p:sp>
        <p:sp>
          <p:nvSpPr>
            <p:cNvPr id="6810" name="Line 1700"/>
            <p:cNvSpPr>
              <a:spLocks noChangeShapeType="1"/>
            </p:cNvSpPr>
            <p:nvPr/>
          </p:nvSpPr>
          <p:spPr bwMode="auto">
            <a:xfrm>
              <a:off x="2330" y="2226"/>
              <a:ext cx="2" cy="7"/>
            </a:xfrm>
            <a:prstGeom prst="line">
              <a:avLst/>
            </a:prstGeom>
            <a:noFill/>
            <a:ln w="7938">
              <a:solidFill>
                <a:srgbClr val="000000"/>
              </a:solidFill>
              <a:round/>
              <a:headEnd/>
              <a:tailEnd/>
            </a:ln>
          </p:spPr>
          <p:txBody>
            <a:bodyPr/>
            <a:lstStyle/>
            <a:p>
              <a:endParaRPr lang="en-US"/>
            </a:p>
          </p:txBody>
        </p:sp>
        <p:sp>
          <p:nvSpPr>
            <p:cNvPr id="6811" name="Freeform 1701"/>
            <p:cNvSpPr>
              <a:spLocks/>
            </p:cNvSpPr>
            <p:nvPr/>
          </p:nvSpPr>
          <p:spPr bwMode="auto">
            <a:xfrm>
              <a:off x="3811" y="2218"/>
              <a:ext cx="223" cy="126"/>
            </a:xfrm>
            <a:custGeom>
              <a:avLst/>
              <a:gdLst>
                <a:gd name="T0" fmla="*/ 218 w 223"/>
                <a:gd name="T1" fmla="*/ 0 h 126"/>
                <a:gd name="T2" fmla="*/ 223 w 223"/>
                <a:gd name="T3" fmla="*/ 8 h 126"/>
                <a:gd name="T4" fmla="*/ 222 w 223"/>
                <a:gd name="T5" fmla="*/ 11 h 126"/>
                <a:gd name="T6" fmla="*/ 219 w 223"/>
                <a:gd name="T7" fmla="*/ 13 h 126"/>
                <a:gd name="T8" fmla="*/ 215 w 223"/>
                <a:gd name="T9" fmla="*/ 14 h 126"/>
                <a:gd name="T10" fmla="*/ 213 w 223"/>
                <a:gd name="T11" fmla="*/ 15 h 126"/>
                <a:gd name="T12" fmla="*/ 209 w 223"/>
                <a:gd name="T13" fmla="*/ 18 h 126"/>
                <a:gd name="T14" fmla="*/ 207 w 223"/>
                <a:gd name="T15" fmla="*/ 20 h 126"/>
                <a:gd name="T16" fmla="*/ 205 w 223"/>
                <a:gd name="T17" fmla="*/ 22 h 126"/>
                <a:gd name="T18" fmla="*/ 204 w 223"/>
                <a:gd name="T19" fmla="*/ 26 h 126"/>
                <a:gd name="T20" fmla="*/ 202 w 223"/>
                <a:gd name="T21" fmla="*/ 25 h 126"/>
                <a:gd name="T22" fmla="*/ 199 w 223"/>
                <a:gd name="T23" fmla="*/ 25 h 126"/>
                <a:gd name="T24" fmla="*/ 197 w 223"/>
                <a:gd name="T25" fmla="*/ 26 h 126"/>
                <a:gd name="T26" fmla="*/ 193 w 223"/>
                <a:gd name="T27" fmla="*/ 29 h 126"/>
                <a:gd name="T28" fmla="*/ 190 w 223"/>
                <a:gd name="T29" fmla="*/ 30 h 126"/>
                <a:gd name="T30" fmla="*/ 188 w 223"/>
                <a:gd name="T31" fmla="*/ 33 h 126"/>
                <a:gd name="T32" fmla="*/ 185 w 223"/>
                <a:gd name="T33" fmla="*/ 33 h 126"/>
                <a:gd name="T34" fmla="*/ 159 w 223"/>
                <a:gd name="T35" fmla="*/ 51 h 126"/>
                <a:gd name="T36" fmla="*/ 132 w 223"/>
                <a:gd name="T37" fmla="*/ 70 h 126"/>
                <a:gd name="T38" fmla="*/ 108 w 223"/>
                <a:gd name="T39" fmla="*/ 89 h 126"/>
                <a:gd name="T40" fmla="*/ 100 w 223"/>
                <a:gd name="T41" fmla="*/ 90 h 126"/>
                <a:gd name="T42" fmla="*/ 94 w 223"/>
                <a:gd name="T43" fmla="*/ 95 h 126"/>
                <a:gd name="T44" fmla="*/ 88 w 223"/>
                <a:gd name="T45" fmla="*/ 101 h 126"/>
                <a:gd name="T46" fmla="*/ 80 w 223"/>
                <a:gd name="T47" fmla="*/ 104 h 126"/>
                <a:gd name="T48" fmla="*/ 73 w 223"/>
                <a:gd name="T49" fmla="*/ 110 h 126"/>
                <a:gd name="T50" fmla="*/ 64 w 223"/>
                <a:gd name="T51" fmla="*/ 115 h 126"/>
                <a:gd name="T52" fmla="*/ 58 w 223"/>
                <a:gd name="T53" fmla="*/ 120 h 126"/>
                <a:gd name="T54" fmla="*/ 55 w 223"/>
                <a:gd name="T55" fmla="*/ 126 h 126"/>
                <a:gd name="T56" fmla="*/ 50 w 223"/>
                <a:gd name="T57" fmla="*/ 126 h 126"/>
                <a:gd name="T58" fmla="*/ 45 w 223"/>
                <a:gd name="T59" fmla="*/ 125 h 126"/>
                <a:gd name="T60" fmla="*/ 40 w 223"/>
                <a:gd name="T61" fmla="*/ 122 h 126"/>
                <a:gd name="T62" fmla="*/ 35 w 223"/>
                <a:gd name="T63" fmla="*/ 119 h 126"/>
                <a:gd name="T64" fmla="*/ 37 w 223"/>
                <a:gd name="T65" fmla="*/ 118 h 126"/>
                <a:gd name="T66" fmla="*/ 24 w 223"/>
                <a:gd name="T67" fmla="*/ 108 h 126"/>
                <a:gd name="T68" fmla="*/ 11 w 223"/>
                <a:gd name="T69" fmla="*/ 100 h 126"/>
                <a:gd name="T70" fmla="*/ 0 w 223"/>
                <a:gd name="T71" fmla="*/ 88 h 126"/>
                <a:gd name="T72" fmla="*/ 9 w 223"/>
                <a:gd name="T73" fmla="*/ 86 h 126"/>
                <a:gd name="T74" fmla="*/ 8 w 223"/>
                <a:gd name="T75" fmla="*/ 75 h 126"/>
                <a:gd name="T76" fmla="*/ 15 w 223"/>
                <a:gd name="T77" fmla="*/ 79 h 126"/>
                <a:gd name="T78" fmla="*/ 27 w 223"/>
                <a:gd name="T79" fmla="*/ 78 h 126"/>
                <a:gd name="T80" fmla="*/ 49 w 223"/>
                <a:gd name="T81" fmla="*/ 71 h 126"/>
                <a:gd name="T82" fmla="*/ 60 w 223"/>
                <a:gd name="T83" fmla="*/ 66 h 126"/>
                <a:gd name="T84" fmla="*/ 72 w 223"/>
                <a:gd name="T85" fmla="*/ 63 h 126"/>
                <a:gd name="T86" fmla="*/ 87 w 223"/>
                <a:gd name="T87" fmla="*/ 57 h 126"/>
                <a:gd name="T88" fmla="*/ 100 w 223"/>
                <a:gd name="T89" fmla="*/ 50 h 126"/>
                <a:gd name="T90" fmla="*/ 114 w 223"/>
                <a:gd name="T91" fmla="*/ 44 h 126"/>
                <a:gd name="T92" fmla="*/ 129 w 223"/>
                <a:gd name="T93" fmla="*/ 40 h 126"/>
                <a:gd name="T94" fmla="*/ 152 w 223"/>
                <a:gd name="T95" fmla="*/ 29 h 126"/>
                <a:gd name="T96" fmla="*/ 174 w 223"/>
                <a:gd name="T97" fmla="*/ 20 h 126"/>
                <a:gd name="T98" fmla="*/ 198 w 223"/>
                <a:gd name="T99" fmla="*/ 11 h 126"/>
                <a:gd name="T100" fmla="*/ 218 w 223"/>
                <a:gd name="T101" fmla="*/ 0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3"/>
                <a:gd name="T154" fmla="*/ 0 h 126"/>
                <a:gd name="T155" fmla="*/ 223 w 223"/>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3" h="126">
                  <a:moveTo>
                    <a:pt x="218" y="0"/>
                  </a:moveTo>
                  <a:lnTo>
                    <a:pt x="223" y="8"/>
                  </a:lnTo>
                  <a:lnTo>
                    <a:pt x="222" y="11"/>
                  </a:lnTo>
                  <a:lnTo>
                    <a:pt x="219" y="13"/>
                  </a:lnTo>
                  <a:lnTo>
                    <a:pt x="215" y="14"/>
                  </a:lnTo>
                  <a:lnTo>
                    <a:pt x="213" y="15"/>
                  </a:lnTo>
                  <a:lnTo>
                    <a:pt x="209" y="18"/>
                  </a:lnTo>
                  <a:lnTo>
                    <a:pt x="207" y="20"/>
                  </a:lnTo>
                  <a:lnTo>
                    <a:pt x="205" y="22"/>
                  </a:lnTo>
                  <a:lnTo>
                    <a:pt x="204" y="26"/>
                  </a:lnTo>
                  <a:lnTo>
                    <a:pt x="202" y="25"/>
                  </a:lnTo>
                  <a:lnTo>
                    <a:pt x="199" y="25"/>
                  </a:lnTo>
                  <a:lnTo>
                    <a:pt x="197" y="26"/>
                  </a:lnTo>
                  <a:lnTo>
                    <a:pt x="193" y="29"/>
                  </a:lnTo>
                  <a:lnTo>
                    <a:pt x="190" y="30"/>
                  </a:lnTo>
                  <a:lnTo>
                    <a:pt x="188" y="33"/>
                  </a:lnTo>
                  <a:lnTo>
                    <a:pt x="185" y="33"/>
                  </a:lnTo>
                  <a:lnTo>
                    <a:pt x="159" y="51"/>
                  </a:lnTo>
                  <a:lnTo>
                    <a:pt x="132" y="70"/>
                  </a:lnTo>
                  <a:lnTo>
                    <a:pt x="108" y="89"/>
                  </a:lnTo>
                  <a:lnTo>
                    <a:pt x="100" y="90"/>
                  </a:lnTo>
                  <a:lnTo>
                    <a:pt x="94" y="95"/>
                  </a:lnTo>
                  <a:lnTo>
                    <a:pt x="88" y="101"/>
                  </a:lnTo>
                  <a:lnTo>
                    <a:pt x="80" y="104"/>
                  </a:lnTo>
                  <a:lnTo>
                    <a:pt x="73" y="110"/>
                  </a:lnTo>
                  <a:lnTo>
                    <a:pt x="64" y="115"/>
                  </a:lnTo>
                  <a:lnTo>
                    <a:pt x="58" y="120"/>
                  </a:lnTo>
                  <a:lnTo>
                    <a:pt x="55" y="126"/>
                  </a:lnTo>
                  <a:lnTo>
                    <a:pt x="50" y="126"/>
                  </a:lnTo>
                  <a:lnTo>
                    <a:pt x="45" y="125"/>
                  </a:lnTo>
                  <a:lnTo>
                    <a:pt x="40" y="122"/>
                  </a:lnTo>
                  <a:lnTo>
                    <a:pt x="35" y="119"/>
                  </a:lnTo>
                  <a:lnTo>
                    <a:pt x="37" y="118"/>
                  </a:lnTo>
                  <a:lnTo>
                    <a:pt x="24" y="108"/>
                  </a:lnTo>
                  <a:lnTo>
                    <a:pt x="11" y="100"/>
                  </a:lnTo>
                  <a:lnTo>
                    <a:pt x="0" y="88"/>
                  </a:lnTo>
                  <a:lnTo>
                    <a:pt x="9" y="86"/>
                  </a:lnTo>
                  <a:lnTo>
                    <a:pt x="8" y="75"/>
                  </a:lnTo>
                  <a:lnTo>
                    <a:pt x="15" y="79"/>
                  </a:lnTo>
                  <a:lnTo>
                    <a:pt x="27" y="78"/>
                  </a:lnTo>
                  <a:lnTo>
                    <a:pt x="49" y="71"/>
                  </a:lnTo>
                  <a:lnTo>
                    <a:pt x="60" y="66"/>
                  </a:lnTo>
                  <a:lnTo>
                    <a:pt x="72" y="63"/>
                  </a:lnTo>
                  <a:lnTo>
                    <a:pt x="87" y="57"/>
                  </a:lnTo>
                  <a:lnTo>
                    <a:pt x="100" y="50"/>
                  </a:lnTo>
                  <a:lnTo>
                    <a:pt x="114" y="44"/>
                  </a:lnTo>
                  <a:lnTo>
                    <a:pt x="129" y="40"/>
                  </a:lnTo>
                  <a:lnTo>
                    <a:pt x="152" y="29"/>
                  </a:lnTo>
                  <a:lnTo>
                    <a:pt x="174" y="20"/>
                  </a:lnTo>
                  <a:lnTo>
                    <a:pt x="198" y="11"/>
                  </a:lnTo>
                  <a:lnTo>
                    <a:pt x="218" y="0"/>
                  </a:lnTo>
                  <a:close/>
                </a:path>
              </a:pathLst>
            </a:custGeom>
            <a:solidFill>
              <a:srgbClr val="000000"/>
            </a:solidFill>
            <a:ln w="0">
              <a:solidFill>
                <a:srgbClr val="000000"/>
              </a:solidFill>
              <a:prstDash val="solid"/>
              <a:round/>
              <a:headEnd/>
              <a:tailEnd/>
            </a:ln>
          </p:spPr>
          <p:txBody>
            <a:bodyPr/>
            <a:lstStyle/>
            <a:p>
              <a:endParaRPr lang="en-US"/>
            </a:p>
          </p:txBody>
        </p:sp>
        <p:sp>
          <p:nvSpPr>
            <p:cNvPr id="6812" name="Line 1702"/>
            <p:cNvSpPr>
              <a:spLocks noChangeShapeType="1"/>
            </p:cNvSpPr>
            <p:nvPr/>
          </p:nvSpPr>
          <p:spPr bwMode="auto">
            <a:xfrm flipH="1">
              <a:off x="4033" y="2226"/>
              <a:ext cx="1" cy="3"/>
            </a:xfrm>
            <a:prstGeom prst="line">
              <a:avLst/>
            </a:prstGeom>
            <a:noFill/>
            <a:ln w="7938">
              <a:solidFill>
                <a:srgbClr val="000000"/>
              </a:solidFill>
              <a:round/>
              <a:headEnd/>
              <a:tailEnd/>
            </a:ln>
          </p:spPr>
          <p:txBody>
            <a:bodyPr/>
            <a:lstStyle/>
            <a:p>
              <a:endParaRPr lang="en-US"/>
            </a:p>
          </p:txBody>
        </p:sp>
        <p:sp>
          <p:nvSpPr>
            <p:cNvPr id="6813" name="Line 1703"/>
            <p:cNvSpPr>
              <a:spLocks noChangeShapeType="1"/>
            </p:cNvSpPr>
            <p:nvPr/>
          </p:nvSpPr>
          <p:spPr bwMode="auto">
            <a:xfrm flipH="1">
              <a:off x="4030" y="2229"/>
              <a:ext cx="3" cy="2"/>
            </a:xfrm>
            <a:prstGeom prst="line">
              <a:avLst/>
            </a:prstGeom>
            <a:noFill/>
            <a:ln w="7938">
              <a:solidFill>
                <a:srgbClr val="000000"/>
              </a:solidFill>
              <a:round/>
              <a:headEnd/>
              <a:tailEnd/>
            </a:ln>
          </p:spPr>
          <p:txBody>
            <a:bodyPr/>
            <a:lstStyle/>
            <a:p>
              <a:endParaRPr lang="en-US"/>
            </a:p>
          </p:txBody>
        </p:sp>
        <p:sp>
          <p:nvSpPr>
            <p:cNvPr id="6814" name="Line 1704"/>
            <p:cNvSpPr>
              <a:spLocks noChangeShapeType="1"/>
            </p:cNvSpPr>
            <p:nvPr/>
          </p:nvSpPr>
          <p:spPr bwMode="auto">
            <a:xfrm flipH="1">
              <a:off x="4026" y="2231"/>
              <a:ext cx="4" cy="1"/>
            </a:xfrm>
            <a:prstGeom prst="line">
              <a:avLst/>
            </a:prstGeom>
            <a:noFill/>
            <a:ln w="7938">
              <a:solidFill>
                <a:srgbClr val="000000"/>
              </a:solidFill>
              <a:round/>
              <a:headEnd/>
              <a:tailEnd/>
            </a:ln>
          </p:spPr>
          <p:txBody>
            <a:bodyPr/>
            <a:lstStyle/>
            <a:p>
              <a:endParaRPr lang="en-US"/>
            </a:p>
          </p:txBody>
        </p:sp>
        <p:sp>
          <p:nvSpPr>
            <p:cNvPr id="6815" name="Line 1705"/>
            <p:cNvSpPr>
              <a:spLocks noChangeShapeType="1"/>
            </p:cNvSpPr>
            <p:nvPr/>
          </p:nvSpPr>
          <p:spPr bwMode="auto">
            <a:xfrm flipH="1">
              <a:off x="4024" y="2232"/>
              <a:ext cx="2" cy="1"/>
            </a:xfrm>
            <a:prstGeom prst="line">
              <a:avLst/>
            </a:prstGeom>
            <a:noFill/>
            <a:ln w="7938">
              <a:solidFill>
                <a:srgbClr val="000000"/>
              </a:solidFill>
              <a:round/>
              <a:headEnd/>
              <a:tailEnd/>
            </a:ln>
          </p:spPr>
          <p:txBody>
            <a:bodyPr/>
            <a:lstStyle/>
            <a:p>
              <a:endParaRPr lang="en-US"/>
            </a:p>
          </p:txBody>
        </p:sp>
        <p:sp>
          <p:nvSpPr>
            <p:cNvPr id="6816" name="Line 1706"/>
            <p:cNvSpPr>
              <a:spLocks noChangeShapeType="1"/>
            </p:cNvSpPr>
            <p:nvPr/>
          </p:nvSpPr>
          <p:spPr bwMode="auto">
            <a:xfrm flipH="1">
              <a:off x="4020" y="2233"/>
              <a:ext cx="4" cy="3"/>
            </a:xfrm>
            <a:prstGeom prst="line">
              <a:avLst/>
            </a:prstGeom>
            <a:noFill/>
            <a:ln w="7938">
              <a:solidFill>
                <a:srgbClr val="000000"/>
              </a:solidFill>
              <a:round/>
              <a:headEnd/>
              <a:tailEnd/>
            </a:ln>
          </p:spPr>
          <p:txBody>
            <a:bodyPr/>
            <a:lstStyle/>
            <a:p>
              <a:endParaRPr lang="en-US"/>
            </a:p>
          </p:txBody>
        </p:sp>
        <p:sp>
          <p:nvSpPr>
            <p:cNvPr id="6817" name="Line 1707"/>
            <p:cNvSpPr>
              <a:spLocks noChangeShapeType="1"/>
            </p:cNvSpPr>
            <p:nvPr/>
          </p:nvSpPr>
          <p:spPr bwMode="auto">
            <a:xfrm flipH="1">
              <a:off x="4018" y="2236"/>
              <a:ext cx="2" cy="2"/>
            </a:xfrm>
            <a:prstGeom prst="line">
              <a:avLst/>
            </a:prstGeom>
            <a:noFill/>
            <a:ln w="7938">
              <a:solidFill>
                <a:srgbClr val="000000"/>
              </a:solidFill>
              <a:round/>
              <a:headEnd/>
              <a:tailEnd/>
            </a:ln>
          </p:spPr>
          <p:txBody>
            <a:bodyPr/>
            <a:lstStyle/>
            <a:p>
              <a:endParaRPr lang="en-US"/>
            </a:p>
          </p:txBody>
        </p:sp>
        <p:sp>
          <p:nvSpPr>
            <p:cNvPr id="6818" name="Line 1708"/>
            <p:cNvSpPr>
              <a:spLocks noChangeShapeType="1"/>
            </p:cNvSpPr>
            <p:nvPr/>
          </p:nvSpPr>
          <p:spPr bwMode="auto">
            <a:xfrm flipH="1">
              <a:off x="4016" y="2238"/>
              <a:ext cx="2" cy="2"/>
            </a:xfrm>
            <a:prstGeom prst="line">
              <a:avLst/>
            </a:prstGeom>
            <a:noFill/>
            <a:ln w="7938">
              <a:solidFill>
                <a:srgbClr val="000000"/>
              </a:solidFill>
              <a:round/>
              <a:headEnd/>
              <a:tailEnd/>
            </a:ln>
          </p:spPr>
          <p:txBody>
            <a:bodyPr/>
            <a:lstStyle/>
            <a:p>
              <a:endParaRPr lang="en-US"/>
            </a:p>
          </p:txBody>
        </p:sp>
        <p:sp>
          <p:nvSpPr>
            <p:cNvPr id="6819" name="Line 1709"/>
            <p:cNvSpPr>
              <a:spLocks noChangeShapeType="1"/>
            </p:cNvSpPr>
            <p:nvPr/>
          </p:nvSpPr>
          <p:spPr bwMode="auto">
            <a:xfrm flipH="1">
              <a:off x="4015" y="2240"/>
              <a:ext cx="1" cy="4"/>
            </a:xfrm>
            <a:prstGeom prst="line">
              <a:avLst/>
            </a:prstGeom>
            <a:noFill/>
            <a:ln w="7938">
              <a:solidFill>
                <a:srgbClr val="000000"/>
              </a:solidFill>
              <a:round/>
              <a:headEnd/>
              <a:tailEnd/>
            </a:ln>
          </p:spPr>
          <p:txBody>
            <a:bodyPr/>
            <a:lstStyle/>
            <a:p>
              <a:endParaRPr lang="en-US"/>
            </a:p>
          </p:txBody>
        </p:sp>
        <p:sp>
          <p:nvSpPr>
            <p:cNvPr id="6820" name="Line 1710"/>
            <p:cNvSpPr>
              <a:spLocks noChangeShapeType="1"/>
            </p:cNvSpPr>
            <p:nvPr/>
          </p:nvSpPr>
          <p:spPr bwMode="auto">
            <a:xfrm flipH="1" flipV="1">
              <a:off x="4013" y="2243"/>
              <a:ext cx="2" cy="1"/>
            </a:xfrm>
            <a:prstGeom prst="line">
              <a:avLst/>
            </a:prstGeom>
            <a:noFill/>
            <a:ln w="7938">
              <a:solidFill>
                <a:srgbClr val="000000"/>
              </a:solidFill>
              <a:round/>
              <a:headEnd/>
              <a:tailEnd/>
            </a:ln>
          </p:spPr>
          <p:txBody>
            <a:bodyPr/>
            <a:lstStyle/>
            <a:p>
              <a:endParaRPr lang="en-US"/>
            </a:p>
          </p:txBody>
        </p:sp>
        <p:sp>
          <p:nvSpPr>
            <p:cNvPr id="6821" name="Line 1711"/>
            <p:cNvSpPr>
              <a:spLocks noChangeShapeType="1"/>
            </p:cNvSpPr>
            <p:nvPr/>
          </p:nvSpPr>
          <p:spPr bwMode="auto">
            <a:xfrm flipH="1">
              <a:off x="4010" y="2243"/>
              <a:ext cx="3" cy="0"/>
            </a:xfrm>
            <a:prstGeom prst="line">
              <a:avLst/>
            </a:prstGeom>
            <a:noFill/>
            <a:ln w="7938">
              <a:solidFill>
                <a:srgbClr val="000000"/>
              </a:solidFill>
              <a:round/>
              <a:headEnd/>
              <a:tailEnd/>
            </a:ln>
          </p:spPr>
          <p:txBody>
            <a:bodyPr/>
            <a:lstStyle/>
            <a:p>
              <a:endParaRPr lang="en-US"/>
            </a:p>
          </p:txBody>
        </p:sp>
        <p:sp>
          <p:nvSpPr>
            <p:cNvPr id="6822" name="Line 1712"/>
            <p:cNvSpPr>
              <a:spLocks noChangeShapeType="1"/>
            </p:cNvSpPr>
            <p:nvPr/>
          </p:nvSpPr>
          <p:spPr bwMode="auto">
            <a:xfrm flipH="1">
              <a:off x="4008" y="2243"/>
              <a:ext cx="2" cy="1"/>
            </a:xfrm>
            <a:prstGeom prst="line">
              <a:avLst/>
            </a:prstGeom>
            <a:noFill/>
            <a:ln w="7938">
              <a:solidFill>
                <a:srgbClr val="000000"/>
              </a:solidFill>
              <a:round/>
              <a:headEnd/>
              <a:tailEnd/>
            </a:ln>
          </p:spPr>
          <p:txBody>
            <a:bodyPr/>
            <a:lstStyle/>
            <a:p>
              <a:endParaRPr lang="en-US"/>
            </a:p>
          </p:txBody>
        </p:sp>
        <p:sp>
          <p:nvSpPr>
            <p:cNvPr id="6823" name="Line 1713"/>
            <p:cNvSpPr>
              <a:spLocks noChangeShapeType="1"/>
            </p:cNvSpPr>
            <p:nvPr/>
          </p:nvSpPr>
          <p:spPr bwMode="auto">
            <a:xfrm flipH="1">
              <a:off x="4004" y="2244"/>
              <a:ext cx="4" cy="3"/>
            </a:xfrm>
            <a:prstGeom prst="line">
              <a:avLst/>
            </a:prstGeom>
            <a:noFill/>
            <a:ln w="7938">
              <a:solidFill>
                <a:srgbClr val="000000"/>
              </a:solidFill>
              <a:round/>
              <a:headEnd/>
              <a:tailEnd/>
            </a:ln>
          </p:spPr>
          <p:txBody>
            <a:bodyPr/>
            <a:lstStyle/>
            <a:p>
              <a:endParaRPr lang="en-US"/>
            </a:p>
          </p:txBody>
        </p:sp>
        <p:sp>
          <p:nvSpPr>
            <p:cNvPr id="6824" name="Line 1714"/>
            <p:cNvSpPr>
              <a:spLocks noChangeShapeType="1"/>
            </p:cNvSpPr>
            <p:nvPr/>
          </p:nvSpPr>
          <p:spPr bwMode="auto">
            <a:xfrm flipH="1">
              <a:off x="4001" y="2247"/>
              <a:ext cx="3" cy="1"/>
            </a:xfrm>
            <a:prstGeom prst="line">
              <a:avLst/>
            </a:prstGeom>
            <a:noFill/>
            <a:ln w="7938">
              <a:solidFill>
                <a:srgbClr val="000000"/>
              </a:solidFill>
              <a:round/>
              <a:headEnd/>
              <a:tailEnd/>
            </a:ln>
          </p:spPr>
          <p:txBody>
            <a:bodyPr/>
            <a:lstStyle/>
            <a:p>
              <a:endParaRPr lang="en-US"/>
            </a:p>
          </p:txBody>
        </p:sp>
        <p:sp>
          <p:nvSpPr>
            <p:cNvPr id="6825" name="Line 1715"/>
            <p:cNvSpPr>
              <a:spLocks noChangeShapeType="1"/>
            </p:cNvSpPr>
            <p:nvPr/>
          </p:nvSpPr>
          <p:spPr bwMode="auto">
            <a:xfrm flipH="1">
              <a:off x="3999" y="2248"/>
              <a:ext cx="2" cy="3"/>
            </a:xfrm>
            <a:prstGeom prst="line">
              <a:avLst/>
            </a:prstGeom>
            <a:noFill/>
            <a:ln w="7938">
              <a:solidFill>
                <a:srgbClr val="000000"/>
              </a:solidFill>
              <a:round/>
              <a:headEnd/>
              <a:tailEnd/>
            </a:ln>
          </p:spPr>
          <p:txBody>
            <a:bodyPr/>
            <a:lstStyle/>
            <a:p>
              <a:endParaRPr lang="en-US"/>
            </a:p>
          </p:txBody>
        </p:sp>
        <p:sp>
          <p:nvSpPr>
            <p:cNvPr id="6826" name="Line 1716"/>
            <p:cNvSpPr>
              <a:spLocks noChangeShapeType="1"/>
            </p:cNvSpPr>
            <p:nvPr/>
          </p:nvSpPr>
          <p:spPr bwMode="auto">
            <a:xfrm flipH="1">
              <a:off x="3996" y="2251"/>
              <a:ext cx="3" cy="0"/>
            </a:xfrm>
            <a:prstGeom prst="line">
              <a:avLst/>
            </a:prstGeom>
            <a:noFill/>
            <a:ln w="7938">
              <a:solidFill>
                <a:srgbClr val="000000"/>
              </a:solidFill>
              <a:round/>
              <a:headEnd/>
              <a:tailEnd/>
            </a:ln>
          </p:spPr>
          <p:txBody>
            <a:bodyPr/>
            <a:lstStyle/>
            <a:p>
              <a:endParaRPr lang="en-US"/>
            </a:p>
          </p:txBody>
        </p:sp>
        <p:sp>
          <p:nvSpPr>
            <p:cNvPr id="6827" name="Line 1717"/>
            <p:cNvSpPr>
              <a:spLocks noChangeShapeType="1"/>
            </p:cNvSpPr>
            <p:nvPr/>
          </p:nvSpPr>
          <p:spPr bwMode="auto">
            <a:xfrm flipH="1">
              <a:off x="3970" y="2251"/>
              <a:ext cx="26" cy="18"/>
            </a:xfrm>
            <a:prstGeom prst="line">
              <a:avLst/>
            </a:prstGeom>
            <a:noFill/>
            <a:ln w="7938">
              <a:solidFill>
                <a:srgbClr val="000000"/>
              </a:solidFill>
              <a:round/>
              <a:headEnd/>
              <a:tailEnd/>
            </a:ln>
          </p:spPr>
          <p:txBody>
            <a:bodyPr/>
            <a:lstStyle/>
            <a:p>
              <a:endParaRPr lang="en-US"/>
            </a:p>
          </p:txBody>
        </p:sp>
        <p:sp>
          <p:nvSpPr>
            <p:cNvPr id="6828" name="Line 1718"/>
            <p:cNvSpPr>
              <a:spLocks noChangeShapeType="1"/>
            </p:cNvSpPr>
            <p:nvPr/>
          </p:nvSpPr>
          <p:spPr bwMode="auto">
            <a:xfrm flipH="1">
              <a:off x="3943" y="2269"/>
              <a:ext cx="27" cy="19"/>
            </a:xfrm>
            <a:prstGeom prst="line">
              <a:avLst/>
            </a:prstGeom>
            <a:noFill/>
            <a:ln w="7938">
              <a:solidFill>
                <a:srgbClr val="000000"/>
              </a:solidFill>
              <a:round/>
              <a:headEnd/>
              <a:tailEnd/>
            </a:ln>
          </p:spPr>
          <p:txBody>
            <a:bodyPr/>
            <a:lstStyle/>
            <a:p>
              <a:endParaRPr lang="en-US"/>
            </a:p>
          </p:txBody>
        </p:sp>
        <p:sp>
          <p:nvSpPr>
            <p:cNvPr id="6829" name="Line 1719"/>
            <p:cNvSpPr>
              <a:spLocks noChangeShapeType="1"/>
            </p:cNvSpPr>
            <p:nvPr/>
          </p:nvSpPr>
          <p:spPr bwMode="auto">
            <a:xfrm flipH="1">
              <a:off x="3919" y="2288"/>
              <a:ext cx="24" cy="19"/>
            </a:xfrm>
            <a:prstGeom prst="line">
              <a:avLst/>
            </a:prstGeom>
            <a:noFill/>
            <a:ln w="7938">
              <a:solidFill>
                <a:srgbClr val="000000"/>
              </a:solidFill>
              <a:round/>
              <a:headEnd/>
              <a:tailEnd/>
            </a:ln>
          </p:spPr>
          <p:txBody>
            <a:bodyPr/>
            <a:lstStyle/>
            <a:p>
              <a:endParaRPr lang="en-US"/>
            </a:p>
          </p:txBody>
        </p:sp>
        <p:sp>
          <p:nvSpPr>
            <p:cNvPr id="6830" name="Line 1720"/>
            <p:cNvSpPr>
              <a:spLocks noChangeShapeType="1"/>
            </p:cNvSpPr>
            <p:nvPr/>
          </p:nvSpPr>
          <p:spPr bwMode="auto">
            <a:xfrm flipH="1">
              <a:off x="3911" y="2307"/>
              <a:ext cx="8" cy="1"/>
            </a:xfrm>
            <a:prstGeom prst="line">
              <a:avLst/>
            </a:prstGeom>
            <a:noFill/>
            <a:ln w="7938">
              <a:solidFill>
                <a:srgbClr val="000000"/>
              </a:solidFill>
              <a:round/>
              <a:headEnd/>
              <a:tailEnd/>
            </a:ln>
          </p:spPr>
          <p:txBody>
            <a:bodyPr/>
            <a:lstStyle/>
            <a:p>
              <a:endParaRPr lang="en-US"/>
            </a:p>
          </p:txBody>
        </p:sp>
        <p:sp>
          <p:nvSpPr>
            <p:cNvPr id="6831" name="Line 1721"/>
            <p:cNvSpPr>
              <a:spLocks noChangeShapeType="1"/>
            </p:cNvSpPr>
            <p:nvPr/>
          </p:nvSpPr>
          <p:spPr bwMode="auto">
            <a:xfrm flipH="1">
              <a:off x="3905" y="2308"/>
              <a:ext cx="6" cy="5"/>
            </a:xfrm>
            <a:prstGeom prst="line">
              <a:avLst/>
            </a:prstGeom>
            <a:noFill/>
            <a:ln w="7938">
              <a:solidFill>
                <a:srgbClr val="000000"/>
              </a:solidFill>
              <a:round/>
              <a:headEnd/>
              <a:tailEnd/>
            </a:ln>
          </p:spPr>
          <p:txBody>
            <a:bodyPr/>
            <a:lstStyle/>
            <a:p>
              <a:endParaRPr lang="en-US"/>
            </a:p>
          </p:txBody>
        </p:sp>
        <p:sp>
          <p:nvSpPr>
            <p:cNvPr id="6832" name="Line 1722"/>
            <p:cNvSpPr>
              <a:spLocks noChangeShapeType="1"/>
            </p:cNvSpPr>
            <p:nvPr/>
          </p:nvSpPr>
          <p:spPr bwMode="auto">
            <a:xfrm flipH="1">
              <a:off x="3899" y="2313"/>
              <a:ext cx="6" cy="6"/>
            </a:xfrm>
            <a:prstGeom prst="line">
              <a:avLst/>
            </a:prstGeom>
            <a:noFill/>
            <a:ln w="7938">
              <a:solidFill>
                <a:srgbClr val="000000"/>
              </a:solidFill>
              <a:round/>
              <a:headEnd/>
              <a:tailEnd/>
            </a:ln>
          </p:spPr>
          <p:txBody>
            <a:bodyPr/>
            <a:lstStyle/>
            <a:p>
              <a:endParaRPr lang="en-US"/>
            </a:p>
          </p:txBody>
        </p:sp>
        <p:sp>
          <p:nvSpPr>
            <p:cNvPr id="6833" name="Line 1723"/>
            <p:cNvSpPr>
              <a:spLocks noChangeShapeType="1"/>
            </p:cNvSpPr>
            <p:nvPr/>
          </p:nvSpPr>
          <p:spPr bwMode="auto">
            <a:xfrm flipH="1">
              <a:off x="3891" y="2319"/>
              <a:ext cx="8" cy="3"/>
            </a:xfrm>
            <a:prstGeom prst="line">
              <a:avLst/>
            </a:prstGeom>
            <a:noFill/>
            <a:ln w="7938">
              <a:solidFill>
                <a:srgbClr val="000000"/>
              </a:solidFill>
              <a:round/>
              <a:headEnd/>
              <a:tailEnd/>
            </a:ln>
          </p:spPr>
          <p:txBody>
            <a:bodyPr/>
            <a:lstStyle/>
            <a:p>
              <a:endParaRPr lang="en-US"/>
            </a:p>
          </p:txBody>
        </p:sp>
        <p:sp>
          <p:nvSpPr>
            <p:cNvPr id="6834" name="Line 1724"/>
            <p:cNvSpPr>
              <a:spLocks noChangeShapeType="1"/>
            </p:cNvSpPr>
            <p:nvPr/>
          </p:nvSpPr>
          <p:spPr bwMode="auto">
            <a:xfrm flipH="1">
              <a:off x="3884" y="2322"/>
              <a:ext cx="7" cy="6"/>
            </a:xfrm>
            <a:prstGeom prst="line">
              <a:avLst/>
            </a:prstGeom>
            <a:noFill/>
            <a:ln w="7938">
              <a:solidFill>
                <a:srgbClr val="000000"/>
              </a:solidFill>
              <a:round/>
              <a:headEnd/>
              <a:tailEnd/>
            </a:ln>
          </p:spPr>
          <p:txBody>
            <a:bodyPr/>
            <a:lstStyle/>
            <a:p>
              <a:endParaRPr lang="en-US"/>
            </a:p>
          </p:txBody>
        </p:sp>
        <p:sp>
          <p:nvSpPr>
            <p:cNvPr id="6835" name="Line 1725"/>
            <p:cNvSpPr>
              <a:spLocks noChangeShapeType="1"/>
            </p:cNvSpPr>
            <p:nvPr/>
          </p:nvSpPr>
          <p:spPr bwMode="auto">
            <a:xfrm flipH="1">
              <a:off x="3875" y="2328"/>
              <a:ext cx="9" cy="5"/>
            </a:xfrm>
            <a:prstGeom prst="line">
              <a:avLst/>
            </a:prstGeom>
            <a:noFill/>
            <a:ln w="7938">
              <a:solidFill>
                <a:srgbClr val="000000"/>
              </a:solidFill>
              <a:round/>
              <a:headEnd/>
              <a:tailEnd/>
            </a:ln>
          </p:spPr>
          <p:txBody>
            <a:bodyPr/>
            <a:lstStyle/>
            <a:p>
              <a:endParaRPr lang="en-US"/>
            </a:p>
          </p:txBody>
        </p:sp>
        <p:sp>
          <p:nvSpPr>
            <p:cNvPr id="6836" name="Line 1726"/>
            <p:cNvSpPr>
              <a:spLocks noChangeShapeType="1"/>
            </p:cNvSpPr>
            <p:nvPr/>
          </p:nvSpPr>
          <p:spPr bwMode="auto">
            <a:xfrm flipH="1">
              <a:off x="3869" y="2333"/>
              <a:ext cx="6" cy="5"/>
            </a:xfrm>
            <a:prstGeom prst="line">
              <a:avLst/>
            </a:prstGeom>
            <a:noFill/>
            <a:ln w="7938">
              <a:solidFill>
                <a:srgbClr val="000000"/>
              </a:solidFill>
              <a:round/>
              <a:headEnd/>
              <a:tailEnd/>
            </a:ln>
          </p:spPr>
          <p:txBody>
            <a:bodyPr/>
            <a:lstStyle/>
            <a:p>
              <a:endParaRPr lang="en-US"/>
            </a:p>
          </p:txBody>
        </p:sp>
        <p:sp>
          <p:nvSpPr>
            <p:cNvPr id="6837" name="Line 1727"/>
            <p:cNvSpPr>
              <a:spLocks noChangeShapeType="1"/>
            </p:cNvSpPr>
            <p:nvPr/>
          </p:nvSpPr>
          <p:spPr bwMode="auto">
            <a:xfrm flipH="1">
              <a:off x="3866" y="2338"/>
              <a:ext cx="3" cy="6"/>
            </a:xfrm>
            <a:prstGeom prst="line">
              <a:avLst/>
            </a:prstGeom>
            <a:noFill/>
            <a:ln w="7938">
              <a:solidFill>
                <a:srgbClr val="000000"/>
              </a:solidFill>
              <a:round/>
              <a:headEnd/>
              <a:tailEnd/>
            </a:ln>
          </p:spPr>
          <p:txBody>
            <a:bodyPr/>
            <a:lstStyle/>
            <a:p>
              <a:endParaRPr lang="en-US"/>
            </a:p>
          </p:txBody>
        </p:sp>
        <p:sp>
          <p:nvSpPr>
            <p:cNvPr id="6838" name="Line 1728"/>
            <p:cNvSpPr>
              <a:spLocks noChangeShapeType="1"/>
            </p:cNvSpPr>
            <p:nvPr/>
          </p:nvSpPr>
          <p:spPr bwMode="auto">
            <a:xfrm flipH="1">
              <a:off x="3861" y="2344"/>
              <a:ext cx="5" cy="1"/>
            </a:xfrm>
            <a:prstGeom prst="line">
              <a:avLst/>
            </a:prstGeom>
            <a:noFill/>
            <a:ln w="7938">
              <a:solidFill>
                <a:srgbClr val="000000"/>
              </a:solidFill>
              <a:round/>
              <a:headEnd/>
              <a:tailEnd/>
            </a:ln>
          </p:spPr>
          <p:txBody>
            <a:bodyPr/>
            <a:lstStyle/>
            <a:p>
              <a:endParaRPr lang="en-US"/>
            </a:p>
          </p:txBody>
        </p:sp>
        <p:sp>
          <p:nvSpPr>
            <p:cNvPr id="6839" name="Line 1729"/>
            <p:cNvSpPr>
              <a:spLocks noChangeShapeType="1"/>
            </p:cNvSpPr>
            <p:nvPr/>
          </p:nvSpPr>
          <p:spPr bwMode="auto">
            <a:xfrm flipH="1" flipV="1">
              <a:off x="3856" y="2343"/>
              <a:ext cx="5" cy="2"/>
            </a:xfrm>
            <a:prstGeom prst="line">
              <a:avLst/>
            </a:prstGeom>
            <a:noFill/>
            <a:ln w="7938">
              <a:solidFill>
                <a:srgbClr val="000000"/>
              </a:solidFill>
              <a:round/>
              <a:headEnd/>
              <a:tailEnd/>
            </a:ln>
          </p:spPr>
          <p:txBody>
            <a:bodyPr/>
            <a:lstStyle/>
            <a:p>
              <a:endParaRPr lang="en-US"/>
            </a:p>
          </p:txBody>
        </p:sp>
        <p:sp>
          <p:nvSpPr>
            <p:cNvPr id="6840" name="Line 1730"/>
            <p:cNvSpPr>
              <a:spLocks noChangeShapeType="1"/>
            </p:cNvSpPr>
            <p:nvPr/>
          </p:nvSpPr>
          <p:spPr bwMode="auto">
            <a:xfrm flipH="1" flipV="1">
              <a:off x="3851" y="2340"/>
              <a:ext cx="5" cy="3"/>
            </a:xfrm>
            <a:prstGeom prst="line">
              <a:avLst/>
            </a:prstGeom>
            <a:noFill/>
            <a:ln w="7938">
              <a:solidFill>
                <a:srgbClr val="000000"/>
              </a:solidFill>
              <a:round/>
              <a:headEnd/>
              <a:tailEnd/>
            </a:ln>
          </p:spPr>
          <p:txBody>
            <a:bodyPr/>
            <a:lstStyle/>
            <a:p>
              <a:endParaRPr lang="en-US"/>
            </a:p>
          </p:txBody>
        </p:sp>
        <p:sp>
          <p:nvSpPr>
            <p:cNvPr id="6841" name="Line 1731"/>
            <p:cNvSpPr>
              <a:spLocks noChangeShapeType="1"/>
            </p:cNvSpPr>
            <p:nvPr/>
          </p:nvSpPr>
          <p:spPr bwMode="auto">
            <a:xfrm flipH="1" flipV="1">
              <a:off x="3846" y="2337"/>
              <a:ext cx="5" cy="3"/>
            </a:xfrm>
            <a:prstGeom prst="line">
              <a:avLst/>
            </a:prstGeom>
            <a:noFill/>
            <a:ln w="7938">
              <a:solidFill>
                <a:srgbClr val="000000"/>
              </a:solidFill>
              <a:round/>
              <a:headEnd/>
              <a:tailEnd/>
            </a:ln>
          </p:spPr>
          <p:txBody>
            <a:bodyPr/>
            <a:lstStyle/>
            <a:p>
              <a:endParaRPr lang="en-US"/>
            </a:p>
          </p:txBody>
        </p:sp>
        <p:sp>
          <p:nvSpPr>
            <p:cNvPr id="6842" name="Line 1732"/>
            <p:cNvSpPr>
              <a:spLocks noChangeShapeType="1"/>
            </p:cNvSpPr>
            <p:nvPr/>
          </p:nvSpPr>
          <p:spPr bwMode="auto">
            <a:xfrm flipV="1">
              <a:off x="3846" y="2336"/>
              <a:ext cx="2" cy="1"/>
            </a:xfrm>
            <a:prstGeom prst="line">
              <a:avLst/>
            </a:prstGeom>
            <a:noFill/>
            <a:ln w="7938">
              <a:solidFill>
                <a:srgbClr val="000000"/>
              </a:solidFill>
              <a:round/>
              <a:headEnd/>
              <a:tailEnd/>
            </a:ln>
          </p:spPr>
          <p:txBody>
            <a:bodyPr/>
            <a:lstStyle/>
            <a:p>
              <a:endParaRPr lang="en-US"/>
            </a:p>
          </p:txBody>
        </p:sp>
        <p:sp>
          <p:nvSpPr>
            <p:cNvPr id="6843" name="Line 1733"/>
            <p:cNvSpPr>
              <a:spLocks noChangeShapeType="1"/>
            </p:cNvSpPr>
            <p:nvPr/>
          </p:nvSpPr>
          <p:spPr bwMode="auto">
            <a:xfrm flipH="1" flipV="1">
              <a:off x="3835" y="2326"/>
              <a:ext cx="13" cy="10"/>
            </a:xfrm>
            <a:prstGeom prst="line">
              <a:avLst/>
            </a:prstGeom>
            <a:noFill/>
            <a:ln w="7938">
              <a:solidFill>
                <a:srgbClr val="000000"/>
              </a:solidFill>
              <a:round/>
              <a:headEnd/>
              <a:tailEnd/>
            </a:ln>
          </p:spPr>
          <p:txBody>
            <a:bodyPr/>
            <a:lstStyle/>
            <a:p>
              <a:endParaRPr lang="en-US"/>
            </a:p>
          </p:txBody>
        </p:sp>
        <p:sp>
          <p:nvSpPr>
            <p:cNvPr id="6844" name="Line 1734"/>
            <p:cNvSpPr>
              <a:spLocks noChangeShapeType="1"/>
            </p:cNvSpPr>
            <p:nvPr/>
          </p:nvSpPr>
          <p:spPr bwMode="auto">
            <a:xfrm flipH="1" flipV="1">
              <a:off x="3822" y="2318"/>
              <a:ext cx="13" cy="8"/>
            </a:xfrm>
            <a:prstGeom prst="line">
              <a:avLst/>
            </a:prstGeom>
            <a:noFill/>
            <a:ln w="7938">
              <a:solidFill>
                <a:srgbClr val="000000"/>
              </a:solidFill>
              <a:round/>
              <a:headEnd/>
              <a:tailEnd/>
            </a:ln>
          </p:spPr>
          <p:txBody>
            <a:bodyPr/>
            <a:lstStyle/>
            <a:p>
              <a:endParaRPr lang="en-US"/>
            </a:p>
          </p:txBody>
        </p:sp>
        <p:sp>
          <p:nvSpPr>
            <p:cNvPr id="6845" name="Line 1735"/>
            <p:cNvSpPr>
              <a:spLocks noChangeShapeType="1"/>
            </p:cNvSpPr>
            <p:nvPr/>
          </p:nvSpPr>
          <p:spPr bwMode="auto">
            <a:xfrm flipH="1" flipV="1">
              <a:off x="3811" y="2306"/>
              <a:ext cx="11" cy="12"/>
            </a:xfrm>
            <a:prstGeom prst="line">
              <a:avLst/>
            </a:prstGeom>
            <a:noFill/>
            <a:ln w="7938">
              <a:solidFill>
                <a:srgbClr val="000000"/>
              </a:solidFill>
              <a:round/>
              <a:headEnd/>
              <a:tailEnd/>
            </a:ln>
          </p:spPr>
          <p:txBody>
            <a:bodyPr/>
            <a:lstStyle/>
            <a:p>
              <a:endParaRPr lang="en-US"/>
            </a:p>
          </p:txBody>
        </p:sp>
        <p:sp>
          <p:nvSpPr>
            <p:cNvPr id="6846" name="Line 1736"/>
            <p:cNvSpPr>
              <a:spLocks noChangeShapeType="1"/>
            </p:cNvSpPr>
            <p:nvPr/>
          </p:nvSpPr>
          <p:spPr bwMode="auto">
            <a:xfrm flipV="1">
              <a:off x="3811" y="2304"/>
              <a:ext cx="9" cy="2"/>
            </a:xfrm>
            <a:prstGeom prst="line">
              <a:avLst/>
            </a:prstGeom>
            <a:noFill/>
            <a:ln w="7938">
              <a:solidFill>
                <a:srgbClr val="000000"/>
              </a:solidFill>
              <a:round/>
              <a:headEnd/>
              <a:tailEnd/>
            </a:ln>
          </p:spPr>
          <p:txBody>
            <a:bodyPr/>
            <a:lstStyle/>
            <a:p>
              <a:endParaRPr lang="en-US"/>
            </a:p>
          </p:txBody>
        </p:sp>
        <p:sp>
          <p:nvSpPr>
            <p:cNvPr id="6847" name="Line 1737"/>
            <p:cNvSpPr>
              <a:spLocks noChangeShapeType="1"/>
            </p:cNvSpPr>
            <p:nvPr/>
          </p:nvSpPr>
          <p:spPr bwMode="auto">
            <a:xfrm flipH="1" flipV="1">
              <a:off x="3819" y="2293"/>
              <a:ext cx="1" cy="11"/>
            </a:xfrm>
            <a:prstGeom prst="line">
              <a:avLst/>
            </a:prstGeom>
            <a:noFill/>
            <a:ln w="7938">
              <a:solidFill>
                <a:srgbClr val="000000"/>
              </a:solidFill>
              <a:round/>
              <a:headEnd/>
              <a:tailEnd/>
            </a:ln>
          </p:spPr>
          <p:txBody>
            <a:bodyPr/>
            <a:lstStyle/>
            <a:p>
              <a:endParaRPr lang="en-US"/>
            </a:p>
          </p:txBody>
        </p:sp>
        <p:sp>
          <p:nvSpPr>
            <p:cNvPr id="6848" name="Line 1738"/>
            <p:cNvSpPr>
              <a:spLocks noChangeShapeType="1"/>
            </p:cNvSpPr>
            <p:nvPr/>
          </p:nvSpPr>
          <p:spPr bwMode="auto">
            <a:xfrm>
              <a:off x="3819" y="2293"/>
              <a:ext cx="7" cy="4"/>
            </a:xfrm>
            <a:prstGeom prst="line">
              <a:avLst/>
            </a:prstGeom>
            <a:noFill/>
            <a:ln w="7938">
              <a:solidFill>
                <a:srgbClr val="000000"/>
              </a:solidFill>
              <a:round/>
              <a:headEnd/>
              <a:tailEnd/>
            </a:ln>
          </p:spPr>
          <p:txBody>
            <a:bodyPr/>
            <a:lstStyle/>
            <a:p>
              <a:endParaRPr lang="en-US"/>
            </a:p>
          </p:txBody>
        </p:sp>
        <p:sp>
          <p:nvSpPr>
            <p:cNvPr id="6849" name="Line 1739"/>
            <p:cNvSpPr>
              <a:spLocks noChangeShapeType="1"/>
            </p:cNvSpPr>
            <p:nvPr/>
          </p:nvSpPr>
          <p:spPr bwMode="auto">
            <a:xfrm flipV="1">
              <a:off x="3826" y="2296"/>
              <a:ext cx="12" cy="1"/>
            </a:xfrm>
            <a:prstGeom prst="line">
              <a:avLst/>
            </a:prstGeom>
            <a:noFill/>
            <a:ln w="7938">
              <a:solidFill>
                <a:srgbClr val="000000"/>
              </a:solidFill>
              <a:round/>
              <a:headEnd/>
              <a:tailEnd/>
            </a:ln>
          </p:spPr>
          <p:txBody>
            <a:bodyPr/>
            <a:lstStyle/>
            <a:p>
              <a:endParaRPr lang="en-US"/>
            </a:p>
          </p:txBody>
        </p:sp>
        <p:sp>
          <p:nvSpPr>
            <p:cNvPr id="6850" name="Line 1740"/>
            <p:cNvSpPr>
              <a:spLocks noChangeShapeType="1"/>
            </p:cNvSpPr>
            <p:nvPr/>
          </p:nvSpPr>
          <p:spPr bwMode="auto">
            <a:xfrm flipV="1">
              <a:off x="3838" y="2289"/>
              <a:ext cx="22" cy="7"/>
            </a:xfrm>
            <a:prstGeom prst="line">
              <a:avLst/>
            </a:prstGeom>
            <a:noFill/>
            <a:ln w="7938">
              <a:solidFill>
                <a:srgbClr val="000000"/>
              </a:solidFill>
              <a:round/>
              <a:headEnd/>
              <a:tailEnd/>
            </a:ln>
          </p:spPr>
          <p:txBody>
            <a:bodyPr/>
            <a:lstStyle/>
            <a:p>
              <a:endParaRPr lang="en-US"/>
            </a:p>
          </p:txBody>
        </p:sp>
        <p:sp>
          <p:nvSpPr>
            <p:cNvPr id="6851" name="Line 1741"/>
            <p:cNvSpPr>
              <a:spLocks noChangeShapeType="1"/>
            </p:cNvSpPr>
            <p:nvPr/>
          </p:nvSpPr>
          <p:spPr bwMode="auto">
            <a:xfrm flipV="1">
              <a:off x="3860" y="2284"/>
              <a:ext cx="11" cy="5"/>
            </a:xfrm>
            <a:prstGeom prst="line">
              <a:avLst/>
            </a:prstGeom>
            <a:noFill/>
            <a:ln w="7938">
              <a:solidFill>
                <a:srgbClr val="000000"/>
              </a:solidFill>
              <a:round/>
              <a:headEnd/>
              <a:tailEnd/>
            </a:ln>
          </p:spPr>
          <p:txBody>
            <a:bodyPr/>
            <a:lstStyle/>
            <a:p>
              <a:endParaRPr lang="en-US"/>
            </a:p>
          </p:txBody>
        </p:sp>
        <p:sp>
          <p:nvSpPr>
            <p:cNvPr id="6852" name="Line 1742"/>
            <p:cNvSpPr>
              <a:spLocks noChangeShapeType="1"/>
            </p:cNvSpPr>
            <p:nvPr/>
          </p:nvSpPr>
          <p:spPr bwMode="auto">
            <a:xfrm flipV="1">
              <a:off x="3871" y="2281"/>
              <a:ext cx="12" cy="3"/>
            </a:xfrm>
            <a:prstGeom prst="line">
              <a:avLst/>
            </a:prstGeom>
            <a:noFill/>
            <a:ln w="7938">
              <a:solidFill>
                <a:srgbClr val="000000"/>
              </a:solidFill>
              <a:round/>
              <a:headEnd/>
              <a:tailEnd/>
            </a:ln>
          </p:spPr>
          <p:txBody>
            <a:bodyPr/>
            <a:lstStyle/>
            <a:p>
              <a:endParaRPr lang="en-US"/>
            </a:p>
          </p:txBody>
        </p:sp>
        <p:sp>
          <p:nvSpPr>
            <p:cNvPr id="6853" name="Line 1743"/>
            <p:cNvSpPr>
              <a:spLocks noChangeShapeType="1"/>
            </p:cNvSpPr>
            <p:nvPr/>
          </p:nvSpPr>
          <p:spPr bwMode="auto">
            <a:xfrm flipV="1">
              <a:off x="3883" y="2275"/>
              <a:ext cx="15" cy="6"/>
            </a:xfrm>
            <a:prstGeom prst="line">
              <a:avLst/>
            </a:prstGeom>
            <a:noFill/>
            <a:ln w="7938">
              <a:solidFill>
                <a:srgbClr val="000000"/>
              </a:solidFill>
              <a:round/>
              <a:headEnd/>
              <a:tailEnd/>
            </a:ln>
          </p:spPr>
          <p:txBody>
            <a:bodyPr/>
            <a:lstStyle/>
            <a:p>
              <a:endParaRPr lang="en-US"/>
            </a:p>
          </p:txBody>
        </p:sp>
        <p:sp>
          <p:nvSpPr>
            <p:cNvPr id="6854" name="Line 1744"/>
            <p:cNvSpPr>
              <a:spLocks noChangeShapeType="1"/>
            </p:cNvSpPr>
            <p:nvPr/>
          </p:nvSpPr>
          <p:spPr bwMode="auto">
            <a:xfrm flipV="1">
              <a:off x="3898" y="2268"/>
              <a:ext cx="13" cy="7"/>
            </a:xfrm>
            <a:prstGeom prst="line">
              <a:avLst/>
            </a:prstGeom>
            <a:noFill/>
            <a:ln w="7938">
              <a:solidFill>
                <a:srgbClr val="000000"/>
              </a:solidFill>
              <a:round/>
              <a:headEnd/>
              <a:tailEnd/>
            </a:ln>
          </p:spPr>
          <p:txBody>
            <a:bodyPr/>
            <a:lstStyle/>
            <a:p>
              <a:endParaRPr lang="en-US"/>
            </a:p>
          </p:txBody>
        </p:sp>
        <p:sp>
          <p:nvSpPr>
            <p:cNvPr id="6855" name="Line 1745"/>
            <p:cNvSpPr>
              <a:spLocks noChangeShapeType="1"/>
            </p:cNvSpPr>
            <p:nvPr/>
          </p:nvSpPr>
          <p:spPr bwMode="auto">
            <a:xfrm flipV="1">
              <a:off x="3911" y="2262"/>
              <a:ext cx="14" cy="6"/>
            </a:xfrm>
            <a:prstGeom prst="line">
              <a:avLst/>
            </a:prstGeom>
            <a:noFill/>
            <a:ln w="7938">
              <a:solidFill>
                <a:srgbClr val="000000"/>
              </a:solidFill>
              <a:round/>
              <a:headEnd/>
              <a:tailEnd/>
            </a:ln>
          </p:spPr>
          <p:txBody>
            <a:bodyPr/>
            <a:lstStyle/>
            <a:p>
              <a:endParaRPr lang="en-US"/>
            </a:p>
          </p:txBody>
        </p:sp>
        <p:sp>
          <p:nvSpPr>
            <p:cNvPr id="6856" name="Line 1746"/>
            <p:cNvSpPr>
              <a:spLocks noChangeShapeType="1"/>
            </p:cNvSpPr>
            <p:nvPr/>
          </p:nvSpPr>
          <p:spPr bwMode="auto">
            <a:xfrm flipV="1">
              <a:off x="3925" y="2258"/>
              <a:ext cx="15" cy="4"/>
            </a:xfrm>
            <a:prstGeom prst="line">
              <a:avLst/>
            </a:prstGeom>
            <a:noFill/>
            <a:ln w="7938">
              <a:solidFill>
                <a:srgbClr val="000000"/>
              </a:solidFill>
              <a:round/>
              <a:headEnd/>
              <a:tailEnd/>
            </a:ln>
          </p:spPr>
          <p:txBody>
            <a:bodyPr/>
            <a:lstStyle/>
            <a:p>
              <a:endParaRPr lang="en-US"/>
            </a:p>
          </p:txBody>
        </p:sp>
        <p:sp>
          <p:nvSpPr>
            <p:cNvPr id="6857" name="Line 1747"/>
            <p:cNvSpPr>
              <a:spLocks noChangeShapeType="1"/>
            </p:cNvSpPr>
            <p:nvPr/>
          </p:nvSpPr>
          <p:spPr bwMode="auto">
            <a:xfrm flipV="1">
              <a:off x="3940" y="2247"/>
              <a:ext cx="23" cy="11"/>
            </a:xfrm>
            <a:prstGeom prst="line">
              <a:avLst/>
            </a:prstGeom>
            <a:noFill/>
            <a:ln w="7938">
              <a:solidFill>
                <a:srgbClr val="000000"/>
              </a:solidFill>
              <a:round/>
              <a:headEnd/>
              <a:tailEnd/>
            </a:ln>
          </p:spPr>
          <p:txBody>
            <a:bodyPr/>
            <a:lstStyle/>
            <a:p>
              <a:endParaRPr lang="en-US"/>
            </a:p>
          </p:txBody>
        </p:sp>
        <p:sp>
          <p:nvSpPr>
            <p:cNvPr id="6858" name="Line 1748"/>
            <p:cNvSpPr>
              <a:spLocks noChangeShapeType="1"/>
            </p:cNvSpPr>
            <p:nvPr/>
          </p:nvSpPr>
          <p:spPr bwMode="auto">
            <a:xfrm flipV="1">
              <a:off x="3963" y="2238"/>
              <a:ext cx="22" cy="9"/>
            </a:xfrm>
            <a:prstGeom prst="line">
              <a:avLst/>
            </a:prstGeom>
            <a:noFill/>
            <a:ln w="7938">
              <a:solidFill>
                <a:srgbClr val="000000"/>
              </a:solidFill>
              <a:round/>
              <a:headEnd/>
              <a:tailEnd/>
            </a:ln>
          </p:spPr>
          <p:txBody>
            <a:bodyPr/>
            <a:lstStyle/>
            <a:p>
              <a:endParaRPr lang="en-US"/>
            </a:p>
          </p:txBody>
        </p:sp>
        <p:sp>
          <p:nvSpPr>
            <p:cNvPr id="6859" name="Line 1749"/>
            <p:cNvSpPr>
              <a:spLocks noChangeShapeType="1"/>
            </p:cNvSpPr>
            <p:nvPr/>
          </p:nvSpPr>
          <p:spPr bwMode="auto">
            <a:xfrm flipV="1">
              <a:off x="3985" y="2229"/>
              <a:ext cx="24" cy="9"/>
            </a:xfrm>
            <a:prstGeom prst="line">
              <a:avLst/>
            </a:prstGeom>
            <a:noFill/>
            <a:ln w="7938">
              <a:solidFill>
                <a:srgbClr val="000000"/>
              </a:solidFill>
              <a:round/>
              <a:headEnd/>
              <a:tailEnd/>
            </a:ln>
          </p:spPr>
          <p:txBody>
            <a:bodyPr/>
            <a:lstStyle/>
            <a:p>
              <a:endParaRPr lang="en-US"/>
            </a:p>
          </p:txBody>
        </p:sp>
        <p:sp>
          <p:nvSpPr>
            <p:cNvPr id="6860" name="Line 1750"/>
            <p:cNvSpPr>
              <a:spLocks noChangeShapeType="1"/>
            </p:cNvSpPr>
            <p:nvPr/>
          </p:nvSpPr>
          <p:spPr bwMode="auto">
            <a:xfrm flipV="1">
              <a:off x="4009" y="2218"/>
              <a:ext cx="20" cy="11"/>
            </a:xfrm>
            <a:prstGeom prst="line">
              <a:avLst/>
            </a:prstGeom>
            <a:noFill/>
            <a:ln w="7938">
              <a:solidFill>
                <a:srgbClr val="000000"/>
              </a:solidFill>
              <a:round/>
              <a:headEnd/>
              <a:tailEnd/>
            </a:ln>
          </p:spPr>
          <p:txBody>
            <a:bodyPr/>
            <a:lstStyle/>
            <a:p>
              <a:endParaRPr lang="en-US"/>
            </a:p>
          </p:txBody>
        </p:sp>
        <p:sp>
          <p:nvSpPr>
            <p:cNvPr id="6861" name="Line 1751"/>
            <p:cNvSpPr>
              <a:spLocks noChangeShapeType="1"/>
            </p:cNvSpPr>
            <p:nvPr/>
          </p:nvSpPr>
          <p:spPr bwMode="auto">
            <a:xfrm>
              <a:off x="4029" y="2218"/>
              <a:ext cx="5" cy="8"/>
            </a:xfrm>
            <a:prstGeom prst="line">
              <a:avLst/>
            </a:prstGeom>
            <a:noFill/>
            <a:ln w="7938">
              <a:solidFill>
                <a:srgbClr val="000000"/>
              </a:solidFill>
              <a:round/>
              <a:headEnd/>
              <a:tailEnd/>
            </a:ln>
          </p:spPr>
          <p:txBody>
            <a:bodyPr/>
            <a:lstStyle/>
            <a:p>
              <a:endParaRPr lang="en-US"/>
            </a:p>
          </p:txBody>
        </p:sp>
        <p:sp>
          <p:nvSpPr>
            <p:cNvPr id="6862" name="Freeform 1752"/>
            <p:cNvSpPr>
              <a:spLocks/>
            </p:cNvSpPr>
            <p:nvPr/>
          </p:nvSpPr>
          <p:spPr bwMode="auto">
            <a:xfrm>
              <a:off x="1033" y="2260"/>
              <a:ext cx="211" cy="43"/>
            </a:xfrm>
            <a:custGeom>
              <a:avLst/>
              <a:gdLst>
                <a:gd name="T0" fmla="*/ 189 w 211"/>
                <a:gd name="T1" fmla="*/ 0 h 43"/>
                <a:gd name="T2" fmla="*/ 202 w 211"/>
                <a:gd name="T3" fmla="*/ 0 h 43"/>
                <a:gd name="T4" fmla="*/ 207 w 211"/>
                <a:gd name="T5" fmla="*/ 1 h 43"/>
                <a:gd name="T6" fmla="*/ 209 w 211"/>
                <a:gd name="T7" fmla="*/ 3 h 43"/>
                <a:gd name="T8" fmla="*/ 211 w 211"/>
                <a:gd name="T9" fmla="*/ 8 h 43"/>
                <a:gd name="T10" fmla="*/ 186 w 211"/>
                <a:gd name="T11" fmla="*/ 13 h 43"/>
                <a:gd name="T12" fmla="*/ 162 w 211"/>
                <a:gd name="T13" fmla="*/ 16 h 43"/>
                <a:gd name="T14" fmla="*/ 110 w 211"/>
                <a:gd name="T15" fmla="*/ 23 h 43"/>
                <a:gd name="T16" fmla="*/ 58 w 211"/>
                <a:gd name="T17" fmla="*/ 32 h 43"/>
                <a:gd name="T18" fmla="*/ 7 w 211"/>
                <a:gd name="T19" fmla="*/ 43 h 43"/>
                <a:gd name="T20" fmla="*/ 4 w 211"/>
                <a:gd name="T21" fmla="*/ 41 h 43"/>
                <a:gd name="T22" fmla="*/ 3 w 211"/>
                <a:gd name="T23" fmla="*/ 39 h 43"/>
                <a:gd name="T24" fmla="*/ 2 w 211"/>
                <a:gd name="T25" fmla="*/ 38 h 43"/>
                <a:gd name="T26" fmla="*/ 0 w 211"/>
                <a:gd name="T27" fmla="*/ 36 h 43"/>
                <a:gd name="T28" fmla="*/ 2 w 211"/>
                <a:gd name="T29" fmla="*/ 33 h 43"/>
                <a:gd name="T30" fmla="*/ 10 w 211"/>
                <a:gd name="T31" fmla="*/ 29 h 43"/>
                <a:gd name="T32" fmla="*/ 54 w 211"/>
                <a:gd name="T33" fmla="*/ 21 h 43"/>
                <a:gd name="T34" fmla="*/ 98 w 211"/>
                <a:gd name="T35" fmla="*/ 14 h 43"/>
                <a:gd name="T36" fmla="*/ 141 w 211"/>
                <a:gd name="T37" fmla="*/ 4 h 43"/>
                <a:gd name="T38" fmla="*/ 156 w 211"/>
                <a:gd name="T39" fmla="*/ 4 h 43"/>
                <a:gd name="T40" fmla="*/ 172 w 211"/>
                <a:gd name="T41" fmla="*/ 1 h 43"/>
                <a:gd name="T42" fmla="*/ 189 w 211"/>
                <a:gd name="T43" fmla="*/ 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43"/>
                <a:gd name="T68" fmla="*/ 211 w 211"/>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43">
                  <a:moveTo>
                    <a:pt x="189" y="0"/>
                  </a:moveTo>
                  <a:lnTo>
                    <a:pt x="202" y="0"/>
                  </a:lnTo>
                  <a:lnTo>
                    <a:pt x="207" y="1"/>
                  </a:lnTo>
                  <a:lnTo>
                    <a:pt x="209" y="3"/>
                  </a:lnTo>
                  <a:lnTo>
                    <a:pt x="211" y="8"/>
                  </a:lnTo>
                  <a:lnTo>
                    <a:pt x="186" y="13"/>
                  </a:lnTo>
                  <a:lnTo>
                    <a:pt x="162" y="16"/>
                  </a:lnTo>
                  <a:lnTo>
                    <a:pt x="110" y="23"/>
                  </a:lnTo>
                  <a:lnTo>
                    <a:pt x="58" y="32"/>
                  </a:lnTo>
                  <a:lnTo>
                    <a:pt x="7" y="43"/>
                  </a:lnTo>
                  <a:lnTo>
                    <a:pt x="4" y="41"/>
                  </a:lnTo>
                  <a:lnTo>
                    <a:pt x="3" y="39"/>
                  </a:lnTo>
                  <a:lnTo>
                    <a:pt x="2" y="38"/>
                  </a:lnTo>
                  <a:lnTo>
                    <a:pt x="0" y="36"/>
                  </a:lnTo>
                  <a:lnTo>
                    <a:pt x="2" y="33"/>
                  </a:lnTo>
                  <a:lnTo>
                    <a:pt x="10" y="29"/>
                  </a:lnTo>
                  <a:lnTo>
                    <a:pt x="54" y="21"/>
                  </a:lnTo>
                  <a:lnTo>
                    <a:pt x="98" y="14"/>
                  </a:lnTo>
                  <a:lnTo>
                    <a:pt x="141" y="4"/>
                  </a:lnTo>
                  <a:lnTo>
                    <a:pt x="156" y="4"/>
                  </a:lnTo>
                  <a:lnTo>
                    <a:pt x="172" y="1"/>
                  </a:lnTo>
                  <a:lnTo>
                    <a:pt x="189" y="0"/>
                  </a:lnTo>
                  <a:close/>
                </a:path>
              </a:pathLst>
            </a:custGeom>
            <a:solidFill>
              <a:srgbClr val="000000"/>
            </a:solidFill>
            <a:ln w="0">
              <a:solidFill>
                <a:srgbClr val="000000"/>
              </a:solidFill>
              <a:prstDash val="solid"/>
              <a:round/>
              <a:headEnd/>
              <a:tailEnd/>
            </a:ln>
          </p:spPr>
          <p:txBody>
            <a:bodyPr/>
            <a:lstStyle/>
            <a:p>
              <a:endParaRPr lang="en-US"/>
            </a:p>
          </p:txBody>
        </p:sp>
        <p:sp>
          <p:nvSpPr>
            <p:cNvPr id="6863" name="Line 1753"/>
            <p:cNvSpPr>
              <a:spLocks noChangeShapeType="1"/>
            </p:cNvSpPr>
            <p:nvPr/>
          </p:nvSpPr>
          <p:spPr bwMode="auto">
            <a:xfrm flipH="1">
              <a:off x="1219" y="2268"/>
              <a:ext cx="25" cy="5"/>
            </a:xfrm>
            <a:prstGeom prst="line">
              <a:avLst/>
            </a:prstGeom>
            <a:noFill/>
            <a:ln w="7938">
              <a:solidFill>
                <a:srgbClr val="000000"/>
              </a:solidFill>
              <a:round/>
              <a:headEnd/>
              <a:tailEnd/>
            </a:ln>
          </p:spPr>
          <p:txBody>
            <a:bodyPr/>
            <a:lstStyle/>
            <a:p>
              <a:endParaRPr lang="en-US"/>
            </a:p>
          </p:txBody>
        </p:sp>
        <p:sp>
          <p:nvSpPr>
            <p:cNvPr id="6864" name="Line 1754"/>
            <p:cNvSpPr>
              <a:spLocks noChangeShapeType="1"/>
            </p:cNvSpPr>
            <p:nvPr/>
          </p:nvSpPr>
          <p:spPr bwMode="auto">
            <a:xfrm flipH="1">
              <a:off x="1195" y="2273"/>
              <a:ext cx="24" cy="3"/>
            </a:xfrm>
            <a:prstGeom prst="line">
              <a:avLst/>
            </a:prstGeom>
            <a:noFill/>
            <a:ln w="7938">
              <a:solidFill>
                <a:srgbClr val="000000"/>
              </a:solidFill>
              <a:round/>
              <a:headEnd/>
              <a:tailEnd/>
            </a:ln>
          </p:spPr>
          <p:txBody>
            <a:bodyPr/>
            <a:lstStyle/>
            <a:p>
              <a:endParaRPr lang="en-US"/>
            </a:p>
          </p:txBody>
        </p:sp>
        <p:sp>
          <p:nvSpPr>
            <p:cNvPr id="6865" name="Line 1755"/>
            <p:cNvSpPr>
              <a:spLocks noChangeShapeType="1"/>
            </p:cNvSpPr>
            <p:nvPr/>
          </p:nvSpPr>
          <p:spPr bwMode="auto">
            <a:xfrm flipH="1">
              <a:off x="1143" y="2276"/>
              <a:ext cx="52" cy="7"/>
            </a:xfrm>
            <a:prstGeom prst="line">
              <a:avLst/>
            </a:prstGeom>
            <a:noFill/>
            <a:ln w="7938">
              <a:solidFill>
                <a:srgbClr val="000000"/>
              </a:solidFill>
              <a:round/>
              <a:headEnd/>
              <a:tailEnd/>
            </a:ln>
          </p:spPr>
          <p:txBody>
            <a:bodyPr/>
            <a:lstStyle/>
            <a:p>
              <a:endParaRPr lang="en-US"/>
            </a:p>
          </p:txBody>
        </p:sp>
        <p:sp>
          <p:nvSpPr>
            <p:cNvPr id="6866" name="Line 1756"/>
            <p:cNvSpPr>
              <a:spLocks noChangeShapeType="1"/>
            </p:cNvSpPr>
            <p:nvPr/>
          </p:nvSpPr>
          <p:spPr bwMode="auto">
            <a:xfrm flipH="1">
              <a:off x="1091" y="2283"/>
              <a:ext cx="52" cy="9"/>
            </a:xfrm>
            <a:prstGeom prst="line">
              <a:avLst/>
            </a:prstGeom>
            <a:noFill/>
            <a:ln w="7938">
              <a:solidFill>
                <a:srgbClr val="000000"/>
              </a:solidFill>
              <a:round/>
              <a:headEnd/>
              <a:tailEnd/>
            </a:ln>
          </p:spPr>
          <p:txBody>
            <a:bodyPr/>
            <a:lstStyle/>
            <a:p>
              <a:endParaRPr lang="en-US"/>
            </a:p>
          </p:txBody>
        </p:sp>
        <p:sp>
          <p:nvSpPr>
            <p:cNvPr id="6867" name="Line 1757"/>
            <p:cNvSpPr>
              <a:spLocks noChangeShapeType="1"/>
            </p:cNvSpPr>
            <p:nvPr/>
          </p:nvSpPr>
          <p:spPr bwMode="auto">
            <a:xfrm flipH="1">
              <a:off x="1040" y="2292"/>
              <a:ext cx="51" cy="11"/>
            </a:xfrm>
            <a:prstGeom prst="line">
              <a:avLst/>
            </a:prstGeom>
            <a:noFill/>
            <a:ln w="7938">
              <a:solidFill>
                <a:srgbClr val="000000"/>
              </a:solidFill>
              <a:round/>
              <a:headEnd/>
              <a:tailEnd/>
            </a:ln>
          </p:spPr>
          <p:txBody>
            <a:bodyPr/>
            <a:lstStyle/>
            <a:p>
              <a:endParaRPr lang="en-US"/>
            </a:p>
          </p:txBody>
        </p:sp>
        <p:sp>
          <p:nvSpPr>
            <p:cNvPr id="6868" name="Line 1758"/>
            <p:cNvSpPr>
              <a:spLocks noChangeShapeType="1"/>
            </p:cNvSpPr>
            <p:nvPr/>
          </p:nvSpPr>
          <p:spPr bwMode="auto">
            <a:xfrm flipH="1" flipV="1">
              <a:off x="1037" y="2301"/>
              <a:ext cx="3" cy="2"/>
            </a:xfrm>
            <a:prstGeom prst="line">
              <a:avLst/>
            </a:prstGeom>
            <a:noFill/>
            <a:ln w="7938">
              <a:solidFill>
                <a:srgbClr val="000000"/>
              </a:solidFill>
              <a:round/>
              <a:headEnd/>
              <a:tailEnd/>
            </a:ln>
          </p:spPr>
          <p:txBody>
            <a:bodyPr/>
            <a:lstStyle/>
            <a:p>
              <a:endParaRPr lang="en-US"/>
            </a:p>
          </p:txBody>
        </p:sp>
        <p:sp>
          <p:nvSpPr>
            <p:cNvPr id="6869" name="Line 1759"/>
            <p:cNvSpPr>
              <a:spLocks noChangeShapeType="1"/>
            </p:cNvSpPr>
            <p:nvPr/>
          </p:nvSpPr>
          <p:spPr bwMode="auto">
            <a:xfrm flipH="1" flipV="1">
              <a:off x="1036" y="2299"/>
              <a:ext cx="1" cy="2"/>
            </a:xfrm>
            <a:prstGeom prst="line">
              <a:avLst/>
            </a:prstGeom>
            <a:noFill/>
            <a:ln w="7938">
              <a:solidFill>
                <a:srgbClr val="000000"/>
              </a:solidFill>
              <a:round/>
              <a:headEnd/>
              <a:tailEnd/>
            </a:ln>
          </p:spPr>
          <p:txBody>
            <a:bodyPr/>
            <a:lstStyle/>
            <a:p>
              <a:endParaRPr lang="en-US"/>
            </a:p>
          </p:txBody>
        </p:sp>
        <p:sp>
          <p:nvSpPr>
            <p:cNvPr id="6870" name="Line 1760"/>
            <p:cNvSpPr>
              <a:spLocks noChangeShapeType="1"/>
            </p:cNvSpPr>
            <p:nvPr/>
          </p:nvSpPr>
          <p:spPr bwMode="auto">
            <a:xfrm flipH="1" flipV="1">
              <a:off x="1035" y="2298"/>
              <a:ext cx="1" cy="1"/>
            </a:xfrm>
            <a:prstGeom prst="line">
              <a:avLst/>
            </a:prstGeom>
            <a:noFill/>
            <a:ln w="7938">
              <a:solidFill>
                <a:srgbClr val="000000"/>
              </a:solidFill>
              <a:round/>
              <a:headEnd/>
              <a:tailEnd/>
            </a:ln>
          </p:spPr>
          <p:txBody>
            <a:bodyPr/>
            <a:lstStyle/>
            <a:p>
              <a:endParaRPr lang="en-US"/>
            </a:p>
          </p:txBody>
        </p:sp>
        <p:sp>
          <p:nvSpPr>
            <p:cNvPr id="6871" name="Line 1761"/>
            <p:cNvSpPr>
              <a:spLocks noChangeShapeType="1"/>
            </p:cNvSpPr>
            <p:nvPr/>
          </p:nvSpPr>
          <p:spPr bwMode="auto">
            <a:xfrm flipH="1" flipV="1">
              <a:off x="1033" y="2296"/>
              <a:ext cx="2" cy="2"/>
            </a:xfrm>
            <a:prstGeom prst="line">
              <a:avLst/>
            </a:prstGeom>
            <a:noFill/>
            <a:ln w="7938">
              <a:solidFill>
                <a:srgbClr val="000000"/>
              </a:solidFill>
              <a:round/>
              <a:headEnd/>
              <a:tailEnd/>
            </a:ln>
          </p:spPr>
          <p:txBody>
            <a:bodyPr/>
            <a:lstStyle/>
            <a:p>
              <a:endParaRPr lang="en-US"/>
            </a:p>
          </p:txBody>
        </p:sp>
        <p:sp>
          <p:nvSpPr>
            <p:cNvPr id="6872" name="Line 1762"/>
            <p:cNvSpPr>
              <a:spLocks noChangeShapeType="1"/>
            </p:cNvSpPr>
            <p:nvPr/>
          </p:nvSpPr>
          <p:spPr bwMode="auto">
            <a:xfrm flipV="1">
              <a:off x="1033" y="2293"/>
              <a:ext cx="2" cy="3"/>
            </a:xfrm>
            <a:prstGeom prst="line">
              <a:avLst/>
            </a:prstGeom>
            <a:noFill/>
            <a:ln w="7938">
              <a:solidFill>
                <a:srgbClr val="000000"/>
              </a:solidFill>
              <a:round/>
              <a:headEnd/>
              <a:tailEnd/>
            </a:ln>
          </p:spPr>
          <p:txBody>
            <a:bodyPr/>
            <a:lstStyle/>
            <a:p>
              <a:endParaRPr lang="en-US"/>
            </a:p>
          </p:txBody>
        </p:sp>
        <p:sp>
          <p:nvSpPr>
            <p:cNvPr id="6873" name="Line 1763"/>
            <p:cNvSpPr>
              <a:spLocks noChangeShapeType="1"/>
            </p:cNvSpPr>
            <p:nvPr/>
          </p:nvSpPr>
          <p:spPr bwMode="auto">
            <a:xfrm flipV="1">
              <a:off x="1035" y="2289"/>
              <a:ext cx="8" cy="4"/>
            </a:xfrm>
            <a:prstGeom prst="line">
              <a:avLst/>
            </a:prstGeom>
            <a:noFill/>
            <a:ln w="7938">
              <a:solidFill>
                <a:srgbClr val="000000"/>
              </a:solidFill>
              <a:round/>
              <a:headEnd/>
              <a:tailEnd/>
            </a:ln>
          </p:spPr>
          <p:txBody>
            <a:bodyPr/>
            <a:lstStyle/>
            <a:p>
              <a:endParaRPr lang="en-US"/>
            </a:p>
          </p:txBody>
        </p:sp>
        <p:sp>
          <p:nvSpPr>
            <p:cNvPr id="6874" name="Line 1764"/>
            <p:cNvSpPr>
              <a:spLocks noChangeShapeType="1"/>
            </p:cNvSpPr>
            <p:nvPr/>
          </p:nvSpPr>
          <p:spPr bwMode="auto">
            <a:xfrm flipV="1">
              <a:off x="1043" y="2281"/>
              <a:ext cx="44" cy="8"/>
            </a:xfrm>
            <a:prstGeom prst="line">
              <a:avLst/>
            </a:prstGeom>
            <a:noFill/>
            <a:ln w="7938">
              <a:solidFill>
                <a:srgbClr val="000000"/>
              </a:solidFill>
              <a:round/>
              <a:headEnd/>
              <a:tailEnd/>
            </a:ln>
          </p:spPr>
          <p:txBody>
            <a:bodyPr/>
            <a:lstStyle/>
            <a:p>
              <a:endParaRPr lang="en-US"/>
            </a:p>
          </p:txBody>
        </p:sp>
        <p:sp>
          <p:nvSpPr>
            <p:cNvPr id="6875" name="Line 1765"/>
            <p:cNvSpPr>
              <a:spLocks noChangeShapeType="1"/>
            </p:cNvSpPr>
            <p:nvPr/>
          </p:nvSpPr>
          <p:spPr bwMode="auto">
            <a:xfrm flipV="1">
              <a:off x="1087" y="2274"/>
              <a:ext cx="44" cy="7"/>
            </a:xfrm>
            <a:prstGeom prst="line">
              <a:avLst/>
            </a:prstGeom>
            <a:noFill/>
            <a:ln w="7938">
              <a:solidFill>
                <a:srgbClr val="000000"/>
              </a:solidFill>
              <a:round/>
              <a:headEnd/>
              <a:tailEnd/>
            </a:ln>
          </p:spPr>
          <p:txBody>
            <a:bodyPr/>
            <a:lstStyle/>
            <a:p>
              <a:endParaRPr lang="en-US"/>
            </a:p>
          </p:txBody>
        </p:sp>
        <p:sp>
          <p:nvSpPr>
            <p:cNvPr id="6876" name="Line 1766"/>
            <p:cNvSpPr>
              <a:spLocks noChangeShapeType="1"/>
            </p:cNvSpPr>
            <p:nvPr/>
          </p:nvSpPr>
          <p:spPr bwMode="auto">
            <a:xfrm flipV="1">
              <a:off x="1131" y="2264"/>
              <a:ext cx="43" cy="10"/>
            </a:xfrm>
            <a:prstGeom prst="line">
              <a:avLst/>
            </a:prstGeom>
            <a:noFill/>
            <a:ln w="7938">
              <a:solidFill>
                <a:srgbClr val="000000"/>
              </a:solidFill>
              <a:round/>
              <a:headEnd/>
              <a:tailEnd/>
            </a:ln>
          </p:spPr>
          <p:txBody>
            <a:bodyPr/>
            <a:lstStyle/>
            <a:p>
              <a:endParaRPr lang="en-US"/>
            </a:p>
          </p:txBody>
        </p:sp>
        <p:sp>
          <p:nvSpPr>
            <p:cNvPr id="6877" name="Line 1767"/>
            <p:cNvSpPr>
              <a:spLocks noChangeShapeType="1"/>
            </p:cNvSpPr>
            <p:nvPr/>
          </p:nvSpPr>
          <p:spPr bwMode="auto">
            <a:xfrm>
              <a:off x="1174" y="2264"/>
              <a:ext cx="15" cy="0"/>
            </a:xfrm>
            <a:prstGeom prst="line">
              <a:avLst/>
            </a:prstGeom>
            <a:noFill/>
            <a:ln w="7938">
              <a:solidFill>
                <a:srgbClr val="000000"/>
              </a:solidFill>
              <a:round/>
              <a:headEnd/>
              <a:tailEnd/>
            </a:ln>
          </p:spPr>
          <p:txBody>
            <a:bodyPr/>
            <a:lstStyle/>
            <a:p>
              <a:endParaRPr lang="en-US"/>
            </a:p>
          </p:txBody>
        </p:sp>
        <p:sp>
          <p:nvSpPr>
            <p:cNvPr id="6878" name="Line 1768"/>
            <p:cNvSpPr>
              <a:spLocks noChangeShapeType="1"/>
            </p:cNvSpPr>
            <p:nvPr/>
          </p:nvSpPr>
          <p:spPr bwMode="auto">
            <a:xfrm flipV="1">
              <a:off x="1189" y="2261"/>
              <a:ext cx="16" cy="3"/>
            </a:xfrm>
            <a:prstGeom prst="line">
              <a:avLst/>
            </a:prstGeom>
            <a:noFill/>
            <a:ln w="7938">
              <a:solidFill>
                <a:srgbClr val="000000"/>
              </a:solidFill>
              <a:round/>
              <a:headEnd/>
              <a:tailEnd/>
            </a:ln>
          </p:spPr>
          <p:txBody>
            <a:bodyPr/>
            <a:lstStyle/>
            <a:p>
              <a:endParaRPr lang="en-US"/>
            </a:p>
          </p:txBody>
        </p:sp>
        <p:sp>
          <p:nvSpPr>
            <p:cNvPr id="6879" name="Line 1769"/>
            <p:cNvSpPr>
              <a:spLocks noChangeShapeType="1"/>
            </p:cNvSpPr>
            <p:nvPr/>
          </p:nvSpPr>
          <p:spPr bwMode="auto">
            <a:xfrm flipV="1">
              <a:off x="1205" y="2260"/>
              <a:ext cx="17" cy="1"/>
            </a:xfrm>
            <a:prstGeom prst="line">
              <a:avLst/>
            </a:prstGeom>
            <a:noFill/>
            <a:ln w="7938">
              <a:solidFill>
                <a:srgbClr val="000000"/>
              </a:solidFill>
              <a:round/>
              <a:headEnd/>
              <a:tailEnd/>
            </a:ln>
          </p:spPr>
          <p:txBody>
            <a:bodyPr/>
            <a:lstStyle/>
            <a:p>
              <a:endParaRPr lang="en-US"/>
            </a:p>
          </p:txBody>
        </p:sp>
        <p:sp>
          <p:nvSpPr>
            <p:cNvPr id="6880" name="Line 1770"/>
            <p:cNvSpPr>
              <a:spLocks noChangeShapeType="1"/>
            </p:cNvSpPr>
            <p:nvPr/>
          </p:nvSpPr>
          <p:spPr bwMode="auto">
            <a:xfrm>
              <a:off x="1222" y="2260"/>
              <a:ext cx="13" cy="0"/>
            </a:xfrm>
            <a:prstGeom prst="line">
              <a:avLst/>
            </a:prstGeom>
            <a:noFill/>
            <a:ln w="7938">
              <a:solidFill>
                <a:srgbClr val="000000"/>
              </a:solidFill>
              <a:round/>
              <a:headEnd/>
              <a:tailEnd/>
            </a:ln>
          </p:spPr>
          <p:txBody>
            <a:bodyPr/>
            <a:lstStyle/>
            <a:p>
              <a:endParaRPr lang="en-US"/>
            </a:p>
          </p:txBody>
        </p:sp>
        <p:sp>
          <p:nvSpPr>
            <p:cNvPr id="6881" name="Line 1771"/>
            <p:cNvSpPr>
              <a:spLocks noChangeShapeType="1"/>
            </p:cNvSpPr>
            <p:nvPr/>
          </p:nvSpPr>
          <p:spPr bwMode="auto">
            <a:xfrm>
              <a:off x="1235" y="2260"/>
              <a:ext cx="5" cy="1"/>
            </a:xfrm>
            <a:prstGeom prst="line">
              <a:avLst/>
            </a:prstGeom>
            <a:noFill/>
            <a:ln w="7938">
              <a:solidFill>
                <a:srgbClr val="000000"/>
              </a:solidFill>
              <a:round/>
              <a:headEnd/>
              <a:tailEnd/>
            </a:ln>
          </p:spPr>
          <p:txBody>
            <a:bodyPr/>
            <a:lstStyle/>
            <a:p>
              <a:endParaRPr lang="en-US"/>
            </a:p>
          </p:txBody>
        </p:sp>
        <p:sp>
          <p:nvSpPr>
            <p:cNvPr id="6882" name="Line 1772"/>
            <p:cNvSpPr>
              <a:spLocks noChangeShapeType="1"/>
            </p:cNvSpPr>
            <p:nvPr/>
          </p:nvSpPr>
          <p:spPr bwMode="auto">
            <a:xfrm>
              <a:off x="1240" y="2261"/>
              <a:ext cx="2" cy="2"/>
            </a:xfrm>
            <a:prstGeom prst="line">
              <a:avLst/>
            </a:prstGeom>
            <a:noFill/>
            <a:ln w="7938">
              <a:solidFill>
                <a:srgbClr val="000000"/>
              </a:solidFill>
              <a:round/>
              <a:headEnd/>
              <a:tailEnd/>
            </a:ln>
          </p:spPr>
          <p:txBody>
            <a:bodyPr/>
            <a:lstStyle/>
            <a:p>
              <a:endParaRPr lang="en-US"/>
            </a:p>
          </p:txBody>
        </p:sp>
        <p:sp>
          <p:nvSpPr>
            <p:cNvPr id="6883" name="Line 1773"/>
            <p:cNvSpPr>
              <a:spLocks noChangeShapeType="1"/>
            </p:cNvSpPr>
            <p:nvPr/>
          </p:nvSpPr>
          <p:spPr bwMode="auto">
            <a:xfrm>
              <a:off x="1242" y="2263"/>
              <a:ext cx="2" cy="5"/>
            </a:xfrm>
            <a:prstGeom prst="line">
              <a:avLst/>
            </a:prstGeom>
            <a:noFill/>
            <a:ln w="7938">
              <a:solidFill>
                <a:srgbClr val="000000"/>
              </a:solidFill>
              <a:round/>
              <a:headEnd/>
              <a:tailEnd/>
            </a:ln>
          </p:spPr>
          <p:txBody>
            <a:bodyPr/>
            <a:lstStyle/>
            <a:p>
              <a:endParaRPr lang="en-US"/>
            </a:p>
          </p:txBody>
        </p:sp>
        <p:sp>
          <p:nvSpPr>
            <p:cNvPr id="6884" name="Freeform 1774"/>
            <p:cNvSpPr>
              <a:spLocks/>
            </p:cNvSpPr>
            <p:nvPr/>
          </p:nvSpPr>
          <p:spPr bwMode="auto">
            <a:xfrm>
              <a:off x="1485" y="2258"/>
              <a:ext cx="2200" cy="890"/>
            </a:xfrm>
            <a:custGeom>
              <a:avLst/>
              <a:gdLst>
                <a:gd name="T0" fmla="*/ 1052 w 2200"/>
                <a:gd name="T1" fmla="*/ 100 h 890"/>
                <a:gd name="T2" fmla="*/ 1020 w 2200"/>
                <a:gd name="T3" fmla="*/ 143 h 890"/>
                <a:gd name="T4" fmla="*/ 961 w 2200"/>
                <a:gd name="T5" fmla="*/ 238 h 890"/>
                <a:gd name="T6" fmla="*/ 987 w 2200"/>
                <a:gd name="T7" fmla="*/ 320 h 890"/>
                <a:gd name="T8" fmla="*/ 1070 w 2200"/>
                <a:gd name="T9" fmla="*/ 410 h 890"/>
                <a:gd name="T10" fmla="*/ 1138 w 2200"/>
                <a:gd name="T11" fmla="*/ 364 h 890"/>
                <a:gd name="T12" fmla="*/ 1106 w 2200"/>
                <a:gd name="T13" fmla="*/ 300 h 890"/>
                <a:gd name="T14" fmla="*/ 1101 w 2200"/>
                <a:gd name="T15" fmla="*/ 262 h 890"/>
                <a:gd name="T16" fmla="*/ 1168 w 2200"/>
                <a:gd name="T17" fmla="*/ 229 h 890"/>
                <a:gd name="T18" fmla="*/ 1239 w 2200"/>
                <a:gd name="T19" fmla="*/ 257 h 890"/>
                <a:gd name="T20" fmla="*/ 1311 w 2200"/>
                <a:gd name="T21" fmla="*/ 227 h 890"/>
                <a:gd name="T22" fmla="*/ 1580 w 2200"/>
                <a:gd name="T23" fmla="*/ 161 h 890"/>
                <a:gd name="T24" fmla="*/ 1309 w 2200"/>
                <a:gd name="T25" fmla="*/ 261 h 890"/>
                <a:gd name="T26" fmla="*/ 1440 w 2200"/>
                <a:gd name="T27" fmla="*/ 383 h 890"/>
                <a:gd name="T28" fmla="*/ 926 w 2200"/>
                <a:gd name="T29" fmla="*/ 416 h 890"/>
                <a:gd name="T30" fmla="*/ 1010 w 2200"/>
                <a:gd name="T31" fmla="*/ 481 h 890"/>
                <a:gd name="T32" fmla="*/ 1330 w 2200"/>
                <a:gd name="T33" fmla="*/ 505 h 890"/>
                <a:gd name="T34" fmla="*/ 1363 w 2200"/>
                <a:gd name="T35" fmla="*/ 545 h 890"/>
                <a:gd name="T36" fmla="*/ 1359 w 2200"/>
                <a:gd name="T37" fmla="*/ 611 h 890"/>
                <a:gd name="T38" fmla="*/ 1380 w 2200"/>
                <a:gd name="T39" fmla="*/ 581 h 890"/>
                <a:gd name="T40" fmla="*/ 1395 w 2200"/>
                <a:gd name="T41" fmla="*/ 447 h 890"/>
                <a:gd name="T42" fmla="*/ 1395 w 2200"/>
                <a:gd name="T43" fmla="*/ 573 h 890"/>
                <a:gd name="T44" fmla="*/ 1508 w 2200"/>
                <a:gd name="T45" fmla="*/ 661 h 890"/>
                <a:gd name="T46" fmla="*/ 1550 w 2200"/>
                <a:gd name="T47" fmla="*/ 618 h 890"/>
                <a:gd name="T48" fmla="*/ 1653 w 2200"/>
                <a:gd name="T49" fmla="*/ 610 h 890"/>
                <a:gd name="T50" fmla="*/ 1673 w 2200"/>
                <a:gd name="T51" fmla="*/ 551 h 890"/>
                <a:gd name="T52" fmla="*/ 1756 w 2200"/>
                <a:gd name="T53" fmla="*/ 520 h 890"/>
                <a:gd name="T54" fmla="*/ 1817 w 2200"/>
                <a:gd name="T55" fmla="*/ 425 h 890"/>
                <a:gd name="T56" fmla="*/ 1853 w 2200"/>
                <a:gd name="T57" fmla="*/ 269 h 890"/>
                <a:gd name="T58" fmla="*/ 1679 w 2200"/>
                <a:gd name="T59" fmla="*/ 623 h 890"/>
                <a:gd name="T60" fmla="*/ 1407 w 2200"/>
                <a:gd name="T61" fmla="*/ 800 h 890"/>
                <a:gd name="T62" fmla="*/ 1452 w 2200"/>
                <a:gd name="T63" fmla="*/ 811 h 890"/>
                <a:gd name="T64" fmla="*/ 1470 w 2200"/>
                <a:gd name="T65" fmla="*/ 775 h 890"/>
                <a:gd name="T66" fmla="*/ 1535 w 2200"/>
                <a:gd name="T67" fmla="*/ 777 h 890"/>
                <a:gd name="T68" fmla="*/ 1578 w 2200"/>
                <a:gd name="T69" fmla="*/ 837 h 890"/>
                <a:gd name="T70" fmla="*/ 1617 w 2200"/>
                <a:gd name="T71" fmla="*/ 819 h 890"/>
                <a:gd name="T72" fmla="*/ 1637 w 2200"/>
                <a:gd name="T73" fmla="*/ 786 h 890"/>
                <a:gd name="T74" fmla="*/ 1732 w 2200"/>
                <a:gd name="T75" fmla="*/ 832 h 890"/>
                <a:gd name="T76" fmla="*/ 1799 w 2200"/>
                <a:gd name="T77" fmla="*/ 821 h 890"/>
                <a:gd name="T78" fmla="*/ 1862 w 2200"/>
                <a:gd name="T79" fmla="*/ 806 h 890"/>
                <a:gd name="T80" fmla="*/ 1933 w 2200"/>
                <a:gd name="T81" fmla="*/ 781 h 890"/>
                <a:gd name="T82" fmla="*/ 1970 w 2200"/>
                <a:gd name="T83" fmla="*/ 703 h 890"/>
                <a:gd name="T84" fmla="*/ 2083 w 2200"/>
                <a:gd name="T85" fmla="*/ 676 h 890"/>
                <a:gd name="T86" fmla="*/ 2199 w 2200"/>
                <a:gd name="T87" fmla="*/ 747 h 890"/>
                <a:gd name="T88" fmla="*/ 2077 w 2200"/>
                <a:gd name="T89" fmla="*/ 745 h 890"/>
                <a:gd name="T90" fmla="*/ 1472 w 2200"/>
                <a:gd name="T91" fmla="*/ 871 h 890"/>
                <a:gd name="T92" fmla="*/ 1174 w 2200"/>
                <a:gd name="T93" fmla="*/ 789 h 890"/>
                <a:gd name="T94" fmla="*/ 1100 w 2200"/>
                <a:gd name="T95" fmla="*/ 745 h 890"/>
                <a:gd name="T96" fmla="*/ 1111 w 2200"/>
                <a:gd name="T97" fmla="*/ 862 h 890"/>
                <a:gd name="T98" fmla="*/ 831 w 2200"/>
                <a:gd name="T99" fmla="*/ 315 h 890"/>
                <a:gd name="T100" fmla="*/ 459 w 2200"/>
                <a:gd name="T101" fmla="*/ 397 h 890"/>
                <a:gd name="T102" fmla="*/ 50 w 2200"/>
                <a:gd name="T103" fmla="*/ 455 h 890"/>
                <a:gd name="T104" fmla="*/ 333 w 2200"/>
                <a:gd name="T105" fmla="*/ 411 h 890"/>
                <a:gd name="T106" fmla="*/ 512 w 2200"/>
                <a:gd name="T107" fmla="*/ 313 h 890"/>
                <a:gd name="T108" fmla="*/ 737 w 2200"/>
                <a:gd name="T109" fmla="*/ 194 h 890"/>
                <a:gd name="T110" fmla="*/ 524 w 2200"/>
                <a:gd name="T111" fmla="*/ 186 h 890"/>
                <a:gd name="T112" fmla="*/ 553 w 2200"/>
                <a:gd name="T113" fmla="*/ 27 h 890"/>
                <a:gd name="T114" fmla="*/ 851 w 2200"/>
                <a:gd name="T115" fmla="*/ 84 h 890"/>
                <a:gd name="T116" fmla="*/ 881 w 2200"/>
                <a:gd name="T117" fmla="*/ 46 h 890"/>
                <a:gd name="T118" fmla="*/ 758 w 2200"/>
                <a:gd name="T119" fmla="*/ 23 h 8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0"/>
                <a:gd name="T181" fmla="*/ 0 h 890"/>
                <a:gd name="T182" fmla="*/ 2200 w 2200"/>
                <a:gd name="T183" fmla="*/ 890 h 8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0" h="890">
                  <a:moveTo>
                    <a:pt x="731" y="0"/>
                  </a:moveTo>
                  <a:lnTo>
                    <a:pt x="758" y="3"/>
                  </a:lnTo>
                  <a:lnTo>
                    <a:pt x="785" y="5"/>
                  </a:lnTo>
                  <a:lnTo>
                    <a:pt x="812" y="11"/>
                  </a:lnTo>
                  <a:lnTo>
                    <a:pt x="852" y="16"/>
                  </a:lnTo>
                  <a:lnTo>
                    <a:pt x="894" y="25"/>
                  </a:lnTo>
                  <a:lnTo>
                    <a:pt x="932" y="38"/>
                  </a:lnTo>
                  <a:lnTo>
                    <a:pt x="970" y="52"/>
                  </a:lnTo>
                  <a:lnTo>
                    <a:pt x="1006" y="67"/>
                  </a:lnTo>
                  <a:lnTo>
                    <a:pt x="1016" y="72"/>
                  </a:lnTo>
                  <a:lnTo>
                    <a:pt x="1026" y="76"/>
                  </a:lnTo>
                  <a:lnTo>
                    <a:pt x="1035" y="82"/>
                  </a:lnTo>
                  <a:lnTo>
                    <a:pt x="1040" y="90"/>
                  </a:lnTo>
                  <a:lnTo>
                    <a:pt x="1044" y="91"/>
                  </a:lnTo>
                  <a:lnTo>
                    <a:pt x="1050" y="97"/>
                  </a:lnTo>
                  <a:lnTo>
                    <a:pt x="1054" y="99"/>
                  </a:lnTo>
                  <a:lnTo>
                    <a:pt x="1052" y="100"/>
                  </a:lnTo>
                  <a:lnTo>
                    <a:pt x="1052" y="102"/>
                  </a:lnTo>
                  <a:lnTo>
                    <a:pt x="1054" y="104"/>
                  </a:lnTo>
                  <a:lnTo>
                    <a:pt x="1071" y="102"/>
                  </a:lnTo>
                  <a:lnTo>
                    <a:pt x="1089" y="102"/>
                  </a:lnTo>
                  <a:lnTo>
                    <a:pt x="1105" y="106"/>
                  </a:lnTo>
                  <a:lnTo>
                    <a:pt x="1106" y="109"/>
                  </a:lnTo>
                  <a:lnTo>
                    <a:pt x="1107" y="112"/>
                  </a:lnTo>
                  <a:lnTo>
                    <a:pt x="1107" y="117"/>
                  </a:lnTo>
                  <a:lnTo>
                    <a:pt x="1106" y="120"/>
                  </a:lnTo>
                  <a:lnTo>
                    <a:pt x="1104" y="122"/>
                  </a:lnTo>
                  <a:lnTo>
                    <a:pt x="1100" y="123"/>
                  </a:lnTo>
                  <a:lnTo>
                    <a:pt x="1069" y="124"/>
                  </a:lnTo>
                  <a:lnTo>
                    <a:pt x="1036" y="129"/>
                  </a:lnTo>
                  <a:lnTo>
                    <a:pt x="1006" y="135"/>
                  </a:lnTo>
                  <a:lnTo>
                    <a:pt x="1009" y="139"/>
                  </a:lnTo>
                  <a:lnTo>
                    <a:pt x="1014" y="142"/>
                  </a:lnTo>
                  <a:lnTo>
                    <a:pt x="1020" y="143"/>
                  </a:lnTo>
                  <a:lnTo>
                    <a:pt x="1025" y="146"/>
                  </a:lnTo>
                  <a:lnTo>
                    <a:pt x="1027" y="151"/>
                  </a:lnTo>
                  <a:lnTo>
                    <a:pt x="1037" y="154"/>
                  </a:lnTo>
                  <a:lnTo>
                    <a:pt x="1055" y="161"/>
                  </a:lnTo>
                  <a:lnTo>
                    <a:pt x="1061" y="167"/>
                  </a:lnTo>
                  <a:lnTo>
                    <a:pt x="1062" y="175"/>
                  </a:lnTo>
                  <a:lnTo>
                    <a:pt x="1069" y="180"/>
                  </a:lnTo>
                  <a:lnTo>
                    <a:pt x="1065" y="183"/>
                  </a:lnTo>
                  <a:lnTo>
                    <a:pt x="1062" y="185"/>
                  </a:lnTo>
                  <a:lnTo>
                    <a:pt x="1061" y="185"/>
                  </a:lnTo>
                  <a:lnTo>
                    <a:pt x="1059" y="186"/>
                  </a:lnTo>
                  <a:lnTo>
                    <a:pt x="1056" y="188"/>
                  </a:lnTo>
                  <a:lnTo>
                    <a:pt x="1061" y="191"/>
                  </a:lnTo>
                  <a:lnTo>
                    <a:pt x="1021" y="203"/>
                  </a:lnTo>
                  <a:lnTo>
                    <a:pt x="981" y="217"/>
                  </a:lnTo>
                  <a:lnTo>
                    <a:pt x="944" y="231"/>
                  </a:lnTo>
                  <a:lnTo>
                    <a:pt x="961" y="238"/>
                  </a:lnTo>
                  <a:lnTo>
                    <a:pt x="981" y="242"/>
                  </a:lnTo>
                  <a:lnTo>
                    <a:pt x="1000" y="242"/>
                  </a:lnTo>
                  <a:lnTo>
                    <a:pt x="1006" y="248"/>
                  </a:lnTo>
                  <a:lnTo>
                    <a:pt x="1015" y="252"/>
                  </a:lnTo>
                  <a:lnTo>
                    <a:pt x="1022" y="254"/>
                  </a:lnTo>
                  <a:lnTo>
                    <a:pt x="1031" y="257"/>
                  </a:lnTo>
                  <a:lnTo>
                    <a:pt x="1037" y="263"/>
                  </a:lnTo>
                  <a:lnTo>
                    <a:pt x="1032" y="268"/>
                  </a:lnTo>
                  <a:lnTo>
                    <a:pt x="1030" y="274"/>
                  </a:lnTo>
                  <a:lnTo>
                    <a:pt x="1029" y="279"/>
                  </a:lnTo>
                  <a:lnTo>
                    <a:pt x="1024" y="284"/>
                  </a:lnTo>
                  <a:lnTo>
                    <a:pt x="1029" y="289"/>
                  </a:lnTo>
                  <a:lnTo>
                    <a:pt x="1029" y="294"/>
                  </a:lnTo>
                  <a:lnTo>
                    <a:pt x="1026" y="299"/>
                  </a:lnTo>
                  <a:lnTo>
                    <a:pt x="1012" y="305"/>
                  </a:lnTo>
                  <a:lnTo>
                    <a:pt x="1000" y="312"/>
                  </a:lnTo>
                  <a:lnTo>
                    <a:pt x="987" y="320"/>
                  </a:lnTo>
                  <a:lnTo>
                    <a:pt x="1006" y="322"/>
                  </a:lnTo>
                  <a:lnTo>
                    <a:pt x="1046" y="327"/>
                  </a:lnTo>
                  <a:lnTo>
                    <a:pt x="1065" y="331"/>
                  </a:lnTo>
                  <a:lnTo>
                    <a:pt x="1065" y="342"/>
                  </a:lnTo>
                  <a:lnTo>
                    <a:pt x="1062" y="346"/>
                  </a:lnTo>
                  <a:lnTo>
                    <a:pt x="1059" y="350"/>
                  </a:lnTo>
                  <a:lnTo>
                    <a:pt x="1035" y="346"/>
                  </a:lnTo>
                  <a:lnTo>
                    <a:pt x="1010" y="345"/>
                  </a:lnTo>
                  <a:lnTo>
                    <a:pt x="987" y="345"/>
                  </a:lnTo>
                  <a:lnTo>
                    <a:pt x="966" y="350"/>
                  </a:lnTo>
                  <a:lnTo>
                    <a:pt x="974" y="357"/>
                  </a:lnTo>
                  <a:lnTo>
                    <a:pt x="991" y="368"/>
                  </a:lnTo>
                  <a:lnTo>
                    <a:pt x="996" y="374"/>
                  </a:lnTo>
                  <a:lnTo>
                    <a:pt x="992" y="375"/>
                  </a:lnTo>
                  <a:lnTo>
                    <a:pt x="1006" y="403"/>
                  </a:lnTo>
                  <a:lnTo>
                    <a:pt x="1070" y="409"/>
                  </a:lnTo>
                  <a:lnTo>
                    <a:pt x="1070" y="410"/>
                  </a:lnTo>
                  <a:lnTo>
                    <a:pt x="1089" y="411"/>
                  </a:lnTo>
                  <a:lnTo>
                    <a:pt x="1135" y="411"/>
                  </a:lnTo>
                  <a:lnTo>
                    <a:pt x="1158" y="410"/>
                  </a:lnTo>
                  <a:lnTo>
                    <a:pt x="1135" y="400"/>
                  </a:lnTo>
                  <a:lnTo>
                    <a:pt x="1111" y="394"/>
                  </a:lnTo>
                  <a:lnTo>
                    <a:pt x="1087" y="392"/>
                  </a:lnTo>
                  <a:lnTo>
                    <a:pt x="1084" y="385"/>
                  </a:lnTo>
                  <a:lnTo>
                    <a:pt x="1086" y="380"/>
                  </a:lnTo>
                  <a:lnTo>
                    <a:pt x="1089" y="379"/>
                  </a:lnTo>
                  <a:lnTo>
                    <a:pt x="1114" y="380"/>
                  </a:lnTo>
                  <a:lnTo>
                    <a:pt x="1140" y="383"/>
                  </a:lnTo>
                  <a:lnTo>
                    <a:pt x="1165" y="389"/>
                  </a:lnTo>
                  <a:lnTo>
                    <a:pt x="1178" y="390"/>
                  </a:lnTo>
                  <a:lnTo>
                    <a:pt x="1169" y="383"/>
                  </a:lnTo>
                  <a:lnTo>
                    <a:pt x="1159" y="378"/>
                  </a:lnTo>
                  <a:lnTo>
                    <a:pt x="1148" y="371"/>
                  </a:lnTo>
                  <a:lnTo>
                    <a:pt x="1138" y="364"/>
                  </a:lnTo>
                  <a:lnTo>
                    <a:pt x="1130" y="355"/>
                  </a:lnTo>
                  <a:lnTo>
                    <a:pt x="1095" y="336"/>
                  </a:lnTo>
                  <a:lnTo>
                    <a:pt x="1077" y="328"/>
                  </a:lnTo>
                  <a:lnTo>
                    <a:pt x="1057" y="323"/>
                  </a:lnTo>
                  <a:lnTo>
                    <a:pt x="1056" y="321"/>
                  </a:lnTo>
                  <a:lnTo>
                    <a:pt x="1056" y="315"/>
                  </a:lnTo>
                  <a:lnTo>
                    <a:pt x="1057" y="313"/>
                  </a:lnTo>
                  <a:lnTo>
                    <a:pt x="1060" y="309"/>
                  </a:lnTo>
                  <a:lnTo>
                    <a:pt x="1061" y="307"/>
                  </a:lnTo>
                  <a:lnTo>
                    <a:pt x="1105" y="319"/>
                  </a:lnTo>
                  <a:lnTo>
                    <a:pt x="1193" y="349"/>
                  </a:lnTo>
                  <a:lnTo>
                    <a:pt x="1201" y="341"/>
                  </a:lnTo>
                  <a:lnTo>
                    <a:pt x="1195" y="341"/>
                  </a:lnTo>
                  <a:lnTo>
                    <a:pt x="1199" y="336"/>
                  </a:lnTo>
                  <a:lnTo>
                    <a:pt x="1170" y="321"/>
                  </a:lnTo>
                  <a:lnTo>
                    <a:pt x="1139" y="309"/>
                  </a:lnTo>
                  <a:lnTo>
                    <a:pt x="1106" y="300"/>
                  </a:lnTo>
                  <a:lnTo>
                    <a:pt x="1075" y="291"/>
                  </a:lnTo>
                  <a:lnTo>
                    <a:pt x="1074" y="289"/>
                  </a:lnTo>
                  <a:lnTo>
                    <a:pt x="1074" y="282"/>
                  </a:lnTo>
                  <a:lnTo>
                    <a:pt x="1084" y="278"/>
                  </a:lnTo>
                  <a:lnTo>
                    <a:pt x="1166" y="306"/>
                  </a:lnTo>
                  <a:lnTo>
                    <a:pt x="1204" y="322"/>
                  </a:lnTo>
                  <a:lnTo>
                    <a:pt x="1213" y="313"/>
                  </a:lnTo>
                  <a:lnTo>
                    <a:pt x="1204" y="305"/>
                  </a:lnTo>
                  <a:lnTo>
                    <a:pt x="1194" y="299"/>
                  </a:lnTo>
                  <a:lnTo>
                    <a:pt x="1174" y="290"/>
                  </a:lnTo>
                  <a:lnTo>
                    <a:pt x="1166" y="289"/>
                  </a:lnTo>
                  <a:lnTo>
                    <a:pt x="1159" y="286"/>
                  </a:lnTo>
                  <a:lnTo>
                    <a:pt x="1153" y="284"/>
                  </a:lnTo>
                  <a:lnTo>
                    <a:pt x="1135" y="276"/>
                  </a:lnTo>
                  <a:lnTo>
                    <a:pt x="1122" y="272"/>
                  </a:lnTo>
                  <a:lnTo>
                    <a:pt x="1111" y="269"/>
                  </a:lnTo>
                  <a:lnTo>
                    <a:pt x="1101" y="262"/>
                  </a:lnTo>
                  <a:lnTo>
                    <a:pt x="1105" y="259"/>
                  </a:lnTo>
                  <a:lnTo>
                    <a:pt x="1110" y="257"/>
                  </a:lnTo>
                  <a:lnTo>
                    <a:pt x="1121" y="257"/>
                  </a:lnTo>
                  <a:lnTo>
                    <a:pt x="1139" y="264"/>
                  </a:lnTo>
                  <a:lnTo>
                    <a:pt x="1160" y="272"/>
                  </a:lnTo>
                  <a:lnTo>
                    <a:pt x="1183" y="282"/>
                  </a:lnTo>
                  <a:lnTo>
                    <a:pt x="1205" y="292"/>
                  </a:lnTo>
                  <a:lnTo>
                    <a:pt x="1200" y="279"/>
                  </a:lnTo>
                  <a:lnTo>
                    <a:pt x="1191" y="268"/>
                  </a:lnTo>
                  <a:lnTo>
                    <a:pt x="1183" y="259"/>
                  </a:lnTo>
                  <a:lnTo>
                    <a:pt x="1171" y="248"/>
                  </a:lnTo>
                  <a:lnTo>
                    <a:pt x="1163" y="235"/>
                  </a:lnTo>
                  <a:lnTo>
                    <a:pt x="1163" y="233"/>
                  </a:lnTo>
                  <a:lnTo>
                    <a:pt x="1164" y="231"/>
                  </a:lnTo>
                  <a:lnTo>
                    <a:pt x="1165" y="230"/>
                  </a:lnTo>
                  <a:lnTo>
                    <a:pt x="1166" y="230"/>
                  </a:lnTo>
                  <a:lnTo>
                    <a:pt x="1168" y="229"/>
                  </a:lnTo>
                  <a:lnTo>
                    <a:pt x="1170" y="229"/>
                  </a:lnTo>
                  <a:lnTo>
                    <a:pt x="1171" y="227"/>
                  </a:lnTo>
                  <a:lnTo>
                    <a:pt x="1174" y="226"/>
                  </a:lnTo>
                  <a:lnTo>
                    <a:pt x="1188" y="241"/>
                  </a:lnTo>
                  <a:lnTo>
                    <a:pt x="1213" y="274"/>
                  </a:lnTo>
                  <a:lnTo>
                    <a:pt x="1228" y="290"/>
                  </a:lnTo>
                  <a:lnTo>
                    <a:pt x="1235" y="287"/>
                  </a:lnTo>
                  <a:lnTo>
                    <a:pt x="1240" y="283"/>
                  </a:lnTo>
                  <a:lnTo>
                    <a:pt x="1219" y="252"/>
                  </a:lnTo>
                  <a:lnTo>
                    <a:pt x="1199" y="219"/>
                  </a:lnTo>
                  <a:lnTo>
                    <a:pt x="1199" y="217"/>
                  </a:lnTo>
                  <a:lnTo>
                    <a:pt x="1200" y="215"/>
                  </a:lnTo>
                  <a:lnTo>
                    <a:pt x="1203" y="213"/>
                  </a:lnTo>
                  <a:lnTo>
                    <a:pt x="1204" y="212"/>
                  </a:lnTo>
                  <a:lnTo>
                    <a:pt x="1206" y="211"/>
                  </a:lnTo>
                  <a:lnTo>
                    <a:pt x="1219" y="225"/>
                  </a:lnTo>
                  <a:lnTo>
                    <a:pt x="1239" y="257"/>
                  </a:lnTo>
                  <a:lnTo>
                    <a:pt x="1251" y="271"/>
                  </a:lnTo>
                  <a:lnTo>
                    <a:pt x="1255" y="269"/>
                  </a:lnTo>
                  <a:lnTo>
                    <a:pt x="1259" y="266"/>
                  </a:lnTo>
                  <a:lnTo>
                    <a:pt x="1264" y="262"/>
                  </a:lnTo>
                  <a:lnTo>
                    <a:pt x="1268" y="259"/>
                  </a:lnTo>
                  <a:lnTo>
                    <a:pt x="1258" y="246"/>
                  </a:lnTo>
                  <a:lnTo>
                    <a:pt x="1250" y="233"/>
                  </a:lnTo>
                  <a:lnTo>
                    <a:pt x="1243" y="219"/>
                  </a:lnTo>
                  <a:lnTo>
                    <a:pt x="1233" y="207"/>
                  </a:lnTo>
                  <a:lnTo>
                    <a:pt x="1233" y="202"/>
                  </a:lnTo>
                  <a:lnTo>
                    <a:pt x="1240" y="198"/>
                  </a:lnTo>
                  <a:lnTo>
                    <a:pt x="1244" y="198"/>
                  </a:lnTo>
                  <a:lnTo>
                    <a:pt x="1255" y="216"/>
                  </a:lnTo>
                  <a:lnTo>
                    <a:pt x="1266" y="232"/>
                  </a:lnTo>
                  <a:lnTo>
                    <a:pt x="1278" y="250"/>
                  </a:lnTo>
                  <a:lnTo>
                    <a:pt x="1295" y="239"/>
                  </a:lnTo>
                  <a:lnTo>
                    <a:pt x="1311" y="227"/>
                  </a:lnTo>
                  <a:lnTo>
                    <a:pt x="1326" y="216"/>
                  </a:lnTo>
                  <a:lnTo>
                    <a:pt x="1344" y="205"/>
                  </a:lnTo>
                  <a:lnTo>
                    <a:pt x="1364" y="198"/>
                  </a:lnTo>
                  <a:lnTo>
                    <a:pt x="1383" y="190"/>
                  </a:lnTo>
                  <a:lnTo>
                    <a:pt x="1404" y="181"/>
                  </a:lnTo>
                  <a:lnTo>
                    <a:pt x="1424" y="174"/>
                  </a:lnTo>
                  <a:lnTo>
                    <a:pt x="1444" y="171"/>
                  </a:lnTo>
                  <a:lnTo>
                    <a:pt x="1444" y="168"/>
                  </a:lnTo>
                  <a:lnTo>
                    <a:pt x="1467" y="166"/>
                  </a:lnTo>
                  <a:lnTo>
                    <a:pt x="1514" y="159"/>
                  </a:lnTo>
                  <a:lnTo>
                    <a:pt x="1538" y="159"/>
                  </a:lnTo>
                  <a:lnTo>
                    <a:pt x="1540" y="158"/>
                  </a:lnTo>
                  <a:lnTo>
                    <a:pt x="1547" y="159"/>
                  </a:lnTo>
                  <a:lnTo>
                    <a:pt x="1554" y="160"/>
                  </a:lnTo>
                  <a:lnTo>
                    <a:pt x="1562" y="160"/>
                  </a:lnTo>
                  <a:lnTo>
                    <a:pt x="1568" y="161"/>
                  </a:lnTo>
                  <a:lnTo>
                    <a:pt x="1580" y="161"/>
                  </a:lnTo>
                  <a:lnTo>
                    <a:pt x="1594" y="163"/>
                  </a:lnTo>
                  <a:lnTo>
                    <a:pt x="1608" y="166"/>
                  </a:lnTo>
                  <a:lnTo>
                    <a:pt x="1618" y="173"/>
                  </a:lnTo>
                  <a:lnTo>
                    <a:pt x="1619" y="175"/>
                  </a:lnTo>
                  <a:lnTo>
                    <a:pt x="1613" y="181"/>
                  </a:lnTo>
                  <a:lnTo>
                    <a:pt x="1604" y="183"/>
                  </a:lnTo>
                  <a:lnTo>
                    <a:pt x="1595" y="183"/>
                  </a:lnTo>
                  <a:lnTo>
                    <a:pt x="1585" y="182"/>
                  </a:lnTo>
                  <a:lnTo>
                    <a:pt x="1577" y="180"/>
                  </a:lnTo>
                  <a:lnTo>
                    <a:pt x="1568" y="179"/>
                  </a:lnTo>
                  <a:lnTo>
                    <a:pt x="1528" y="179"/>
                  </a:lnTo>
                  <a:lnTo>
                    <a:pt x="1488" y="183"/>
                  </a:lnTo>
                  <a:lnTo>
                    <a:pt x="1450" y="194"/>
                  </a:lnTo>
                  <a:lnTo>
                    <a:pt x="1414" y="207"/>
                  </a:lnTo>
                  <a:lnTo>
                    <a:pt x="1378" y="224"/>
                  </a:lnTo>
                  <a:lnTo>
                    <a:pt x="1343" y="241"/>
                  </a:lnTo>
                  <a:lnTo>
                    <a:pt x="1309" y="261"/>
                  </a:lnTo>
                  <a:lnTo>
                    <a:pt x="1285" y="283"/>
                  </a:lnTo>
                  <a:lnTo>
                    <a:pt x="1273" y="293"/>
                  </a:lnTo>
                  <a:lnTo>
                    <a:pt x="1260" y="305"/>
                  </a:lnTo>
                  <a:lnTo>
                    <a:pt x="1249" y="316"/>
                  </a:lnTo>
                  <a:lnTo>
                    <a:pt x="1241" y="330"/>
                  </a:lnTo>
                  <a:lnTo>
                    <a:pt x="1238" y="344"/>
                  </a:lnTo>
                  <a:lnTo>
                    <a:pt x="1238" y="375"/>
                  </a:lnTo>
                  <a:lnTo>
                    <a:pt x="1241" y="389"/>
                  </a:lnTo>
                  <a:lnTo>
                    <a:pt x="1246" y="403"/>
                  </a:lnTo>
                  <a:lnTo>
                    <a:pt x="1296" y="400"/>
                  </a:lnTo>
                  <a:lnTo>
                    <a:pt x="1346" y="392"/>
                  </a:lnTo>
                  <a:lnTo>
                    <a:pt x="1395" y="379"/>
                  </a:lnTo>
                  <a:lnTo>
                    <a:pt x="1442" y="364"/>
                  </a:lnTo>
                  <a:lnTo>
                    <a:pt x="1452" y="365"/>
                  </a:lnTo>
                  <a:lnTo>
                    <a:pt x="1450" y="373"/>
                  </a:lnTo>
                  <a:lnTo>
                    <a:pt x="1447" y="379"/>
                  </a:lnTo>
                  <a:lnTo>
                    <a:pt x="1440" y="383"/>
                  </a:lnTo>
                  <a:lnTo>
                    <a:pt x="1392" y="398"/>
                  </a:lnTo>
                  <a:lnTo>
                    <a:pt x="1341" y="411"/>
                  </a:lnTo>
                  <a:lnTo>
                    <a:pt x="1290" y="422"/>
                  </a:lnTo>
                  <a:lnTo>
                    <a:pt x="1240" y="430"/>
                  </a:lnTo>
                  <a:lnTo>
                    <a:pt x="1186" y="434"/>
                  </a:lnTo>
                  <a:lnTo>
                    <a:pt x="1131" y="438"/>
                  </a:lnTo>
                  <a:lnTo>
                    <a:pt x="1077" y="441"/>
                  </a:lnTo>
                  <a:lnTo>
                    <a:pt x="1077" y="440"/>
                  </a:lnTo>
                  <a:lnTo>
                    <a:pt x="1065" y="438"/>
                  </a:lnTo>
                  <a:lnTo>
                    <a:pt x="1052" y="439"/>
                  </a:lnTo>
                  <a:lnTo>
                    <a:pt x="1039" y="440"/>
                  </a:lnTo>
                  <a:lnTo>
                    <a:pt x="1026" y="439"/>
                  </a:lnTo>
                  <a:lnTo>
                    <a:pt x="1014" y="434"/>
                  </a:lnTo>
                  <a:lnTo>
                    <a:pt x="1002" y="433"/>
                  </a:lnTo>
                  <a:lnTo>
                    <a:pt x="991" y="430"/>
                  </a:lnTo>
                  <a:lnTo>
                    <a:pt x="969" y="427"/>
                  </a:lnTo>
                  <a:lnTo>
                    <a:pt x="926" y="416"/>
                  </a:lnTo>
                  <a:lnTo>
                    <a:pt x="905" y="412"/>
                  </a:lnTo>
                  <a:lnTo>
                    <a:pt x="904" y="415"/>
                  </a:lnTo>
                  <a:lnTo>
                    <a:pt x="904" y="422"/>
                  </a:lnTo>
                  <a:lnTo>
                    <a:pt x="905" y="425"/>
                  </a:lnTo>
                  <a:lnTo>
                    <a:pt x="906" y="427"/>
                  </a:lnTo>
                  <a:lnTo>
                    <a:pt x="912" y="426"/>
                  </a:lnTo>
                  <a:lnTo>
                    <a:pt x="932" y="438"/>
                  </a:lnTo>
                  <a:lnTo>
                    <a:pt x="951" y="451"/>
                  </a:lnTo>
                  <a:lnTo>
                    <a:pt x="971" y="460"/>
                  </a:lnTo>
                  <a:lnTo>
                    <a:pt x="992" y="467"/>
                  </a:lnTo>
                  <a:lnTo>
                    <a:pt x="994" y="468"/>
                  </a:lnTo>
                  <a:lnTo>
                    <a:pt x="996" y="469"/>
                  </a:lnTo>
                  <a:lnTo>
                    <a:pt x="1000" y="470"/>
                  </a:lnTo>
                  <a:lnTo>
                    <a:pt x="1002" y="473"/>
                  </a:lnTo>
                  <a:lnTo>
                    <a:pt x="1005" y="477"/>
                  </a:lnTo>
                  <a:lnTo>
                    <a:pt x="1007" y="479"/>
                  </a:lnTo>
                  <a:lnTo>
                    <a:pt x="1010" y="481"/>
                  </a:lnTo>
                  <a:lnTo>
                    <a:pt x="1020" y="481"/>
                  </a:lnTo>
                  <a:lnTo>
                    <a:pt x="1031" y="484"/>
                  </a:lnTo>
                  <a:lnTo>
                    <a:pt x="1041" y="489"/>
                  </a:lnTo>
                  <a:lnTo>
                    <a:pt x="1050" y="493"/>
                  </a:lnTo>
                  <a:lnTo>
                    <a:pt x="1050" y="494"/>
                  </a:lnTo>
                  <a:lnTo>
                    <a:pt x="1065" y="496"/>
                  </a:lnTo>
                  <a:lnTo>
                    <a:pt x="1079" y="501"/>
                  </a:lnTo>
                  <a:lnTo>
                    <a:pt x="1094" y="506"/>
                  </a:lnTo>
                  <a:lnTo>
                    <a:pt x="1110" y="507"/>
                  </a:lnTo>
                  <a:lnTo>
                    <a:pt x="1135" y="514"/>
                  </a:lnTo>
                  <a:lnTo>
                    <a:pt x="1183" y="523"/>
                  </a:lnTo>
                  <a:lnTo>
                    <a:pt x="1209" y="529"/>
                  </a:lnTo>
                  <a:lnTo>
                    <a:pt x="1248" y="531"/>
                  </a:lnTo>
                  <a:lnTo>
                    <a:pt x="1284" y="533"/>
                  </a:lnTo>
                  <a:lnTo>
                    <a:pt x="1324" y="531"/>
                  </a:lnTo>
                  <a:lnTo>
                    <a:pt x="1328" y="519"/>
                  </a:lnTo>
                  <a:lnTo>
                    <a:pt x="1330" y="505"/>
                  </a:lnTo>
                  <a:lnTo>
                    <a:pt x="1334" y="493"/>
                  </a:lnTo>
                  <a:lnTo>
                    <a:pt x="1338" y="483"/>
                  </a:lnTo>
                  <a:lnTo>
                    <a:pt x="1343" y="475"/>
                  </a:lnTo>
                  <a:lnTo>
                    <a:pt x="1349" y="466"/>
                  </a:lnTo>
                  <a:lnTo>
                    <a:pt x="1353" y="455"/>
                  </a:lnTo>
                  <a:lnTo>
                    <a:pt x="1360" y="449"/>
                  </a:lnTo>
                  <a:lnTo>
                    <a:pt x="1369" y="454"/>
                  </a:lnTo>
                  <a:lnTo>
                    <a:pt x="1366" y="454"/>
                  </a:lnTo>
                  <a:lnTo>
                    <a:pt x="1360" y="470"/>
                  </a:lnTo>
                  <a:lnTo>
                    <a:pt x="1355" y="488"/>
                  </a:lnTo>
                  <a:lnTo>
                    <a:pt x="1353" y="504"/>
                  </a:lnTo>
                  <a:lnTo>
                    <a:pt x="1348" y="521"/>
                  </a:lnTo>
                  <a:lnTo>
                    <a:pt x="1351" y="526"/>
                  </a:lnTo>
                  <a:lnTo>
                    <a:pt x="1355" y="529"/>
                  </a:lnTo>
                  <a:lnTo>
                    <a:pt x="1360" y="533"/>
                  </a:lnTo>
                  <a:lnTo>
                    <a:pt x="1363" y="537"/>
                  </a:lnTo>
                  <a:lnTo>
                    <a:pt x="1363" y="545"/>
                  </a:lnTo>
                  <a:lnTo>
                    <a:pt x="1361" y="548"/>
                  </a:lnTo>
                  <a:lnTo>
                    <a:pt x="1360" y="549"/>
                  </a:lnTo>
                  <a:lnTo>
                    <a:pt x="1358" y="549"/>
                  </a:lnTo>
                  <a:lnTo>
                    <a:pt x="1355" y="550"/>
                  </a:lnTo>
                  <a:lnTo>
                    <a:pt x="1354" y="550"/>
                  </a:lnTo>
                  <a:lnTo>
                    <a:pt x="1349" y="552"/>
                  </a:lnTo>
                  <a:lnTo>
                    <a:pt x="1348" y="553"/>
                  </a:lnTo>
                  <a:lnTo>
                    <a:pt x="1348" y="557"/>
                  </a:lnTo>
                  <a:lnTo>
                    <a:pt x="1349" y="570"/>
                  </a:lnTo>
                  <a:lnTo>
                    <a:pt x="1351" y="585"/>
                  </a:lnTo>
                  <a:lnTo>
                    <a:pt x="1355" y="599"/>
                  </a:lnTo>
                  <a:lnTo>
                    <a:pt x="1359" y="599"/>
                  </a:lnTo>
                  <a:lnTo>
                    <a:pt x="1356" y="600"/>
                  </a:lnTo>
                  <a:lnTo>
                    <a:pt x="1355" y="602"/>
                  </a:lnTo>
                  <a:lnTo>
                    <a:pt x="1355" y="603"/>
                  </a:lnTo>
                  <a:lnTo>
                    <a:pt x="1359" y="610"/>
                  </a:lnTo>
                  <a:lnTo>
                    <a:pt x="1359" y="611"/>
                  </a:lnTo>
                  <a:lnTo>
                    <a:pt x="1365" y="626"/>
                  </a:lnTo>
                  <a:lnTo>
                    <a:pt x="1374" y="643"/>
                  </a:lnTo>
                  <a:lnTo>
                    <a:pt x="1387" y="661"/>
                  </a:lnTo>
                  <a:lnTo>
                    <a:pt x="1403" y="678"/>
                  </a:lnTo>
                  <a:lnTo>
                    <a:pt x="1417" y="695"/>
                  </a:lnTo>
                  <a:lnTo>
                    <a:pt x="1427" y="696"/>
                  </a:lnTo>
                  <a:lnTo>
                    <a:pt x="1438" y="693"/>
                  </a:lnTo>
                  <a:lnTo>
                    <a:pt x="1448" y="690"/>
                  </a:lnTo>
                  <a:lnTo>
                    <a:pt x="1434" y="677"/>
                  </a:lnTo>
                  <a:lnTo>
                    <a:pt x="1419" y="662"/>
                  </a:lnTo>
                  <a:lnTo>
                    <a:pt x="1407" y="646"/>
                  </a:lnTo>
                  <a:lnTo>
                    <a:pt x="1397" y="630"/>
                  </a:lnTo>
                  <a:lnTo>
                    <a:pt x="1393" y="614"/>
                  </a:lnTo>
                  <a:lnTo>
                    <a:pt x="1387" y="607"/>
                  </a:lnTo>
                  <a:lnTo>
                    <a:pt x="1384" y="599"/>
                  </a:lnTo>
                  <a:lnTo>
                    <a:pt x="1383" y="589"/>
                  </a:lnTo>
                  <a:lnTo>
                    <a:pt x="1380" y="581"/>
                  </a:lnTo>
                  <a:lnTo>
                    <a:pt x="1380" y="579"/>
                  </a:lnTo>
                  <a:lnTo>
                    <a:pt x="1382" y="578"/>
                  </a:lnTo>
                  <a:lnTo>
                    <a:pt x="1382" y="577"/>
                  </a:lnTo>
                  <a:lnTo>
                    <a:pt x="1383" y="575"/>
                  </a:lnTo>
                  <a:lnTo>
                    <a:pt x="1382" y="575"/>
                  </a:lnTo>
                  <a:lnTo>
                    <a:pt x="1380" y="574"/>
                  </a:lnTo>
                  <a:lnTo>
                    <a:pt x="1378" y="574"/>
                  </a:lnTo>
                  <a:lnTo>
                    <a:pt x="1379" y="564"/>
                  </a:lnTo>
                  <a:lnTo>
                    <a:pt x="1377" y="553"/>
                  </a:lnTo>
                  <a:lnTo>
                    <a:pt x="1374" y="542"/>
                  </a:lnTo>
                  <a:lnTo>
                    <a:pt x="1374" y="531"/>
                  </a:lnTo>
                  <a:lnTo>
                    <a:pt x="1373" y="529"/>
                  </a:lnTo>
                  <a:lnTo>
                    <a:pt x="1374" y="512"/>
                  </a:lnTo>
                  <a:lnTo>
                    <a:pt x="1378" y="496"/>
                  </a:lnTo>
                  <a:lnTo>
                    <a:pt x="1385" y="479"/>
                  </a:lnTo>
                  <a:lnTo>
                    <a:pt x="1392" y="464"/>
                  </a:lnTo>
                  <a:lnTo>
                    <a:pt x="1395" y="447"/>
                  </a:lnTo>
                  <a:lnTo>
                    <a:pt x="1404" y="442"/>
                  </a:lnTo>
                  <a:lnTo>
                    <a:pt x="1410" y="449"/>
                  </a:lnTo>
                  <a:lnTo>
                    <a:pt x="1410" y="455"/>
                  </a:lnTo>
                  <a:lnTo>
                    <a:pt x="1408" y="462"/>
                  </a:lnTo>
                  <a:lnTo>
                    <a:pt x="1405" y="468"/>
                  </a:lnTo>
                  <a:lnTo>
                    <a:pt x="1404" y="474"/>
                  </a:lnTo>
                  <a:lnTo>
                    <a:pt x="1405" y="476"/>
                  </a:lnTo>
                  <a:lnTo>
                    <a:pt x="1405" y="478"/>
                  </a:lnTo>
                  <a:lnTo>
                    <a:pt x="1403" y="481"/>
                  </a:lnTo>
                  <a:lnTo>
                    <a:pt x="1402" y="483"/>
                  </a:lnTo>
                  <a:lnTo>
                    <a:pt x="1399" y="485"/>
                  </a:lnTo>
                  <a:lnTo>
                    <a:pt x="1399" y="488"/>
                  </a:lnTo>
                  <a:lnTo>
                    <a:pt x="1395" y="500"/>
                  </a:lnTo>
                  <a:lnTo>
                    <a:pt x="1394" y="514"/>
                  </a:lnTo>
                  <a:lnTo>
                    <a:pt x="1390" y="529"/>
                  </a:lnTo>
                  <a:lnTo>
                    <a:pt x="1392" y="550"/>
                  </a:lnTo>
                  <a:lnTo>
                    <a:pt x="1395" y="573"/>
                  </a:lnTo>
                  <a:lnTo>
                    <a:pt x="1400" y="595"/>
                  </a:lnTo>
                  <a:lnTo>
                    <a:pt x="1412" y="617"/>
                  </a:lnTo>
                  <a:lnTo>
                    <a:pt x="1428" y="639"/>
                  </a:lnTo>
                  <a:lnTo>
                    <a:pt x="1448" y="659"/>
                  </a:lnTo>
                  <a:lnTo>
                    <a:pt x="1470" y="678"/>
                  </a:lnTo>
                  <a:lnTo>
                    <a:pt x="1472" y="686"/>
                  </a:lnTo>
                  <a:lnTo>
                    <a:pt x="1485" y="683"/>
                  </a:lnTo>
                  <a:lnTo>
                    <a:pt x="1479" y="671"/>
                  </a:lnTo>
                  <a:lnTo>
                    <a:pt x="1470" y="660"/>
                  </a:lnTo>
                  <a:lnTo>
                    <a:pt x="1460" y="651"/>
                  </a:lnTo>
                  <a:lnTo>
                    <a:pt x="1463" y="646"/>
                  </a:lnTo>
                  <a:lnTo>
                    <a:pt x="1465" y="645"/>
                  </a:lnTo>
                  <a:lnTo>
                    <a:pt x="1468" y="643"/>
                  </a:lnTo>
                  <a:lnTo>
                    <a:pt x="1478" y="648"/>
                  </a:lnTo>
                  <a:lnTo>
                    <a:pt x="1488" y="652"/>
                  </a:lnTo>
                  <a:lnTo>
                    <a:pt x="1499" y="654"/>
                  </a:lnTo>
                  <a:lnTo>
                    <a:pt x="1508" y="661"/>
                  </a:lnTo>
                  <a:lnTo>
                    <a:pt x="1515" y="663"/>
                  </a:lnTo>
                  <a:lnTo>
                    <a:pt x="1522" y="664"/>
                  </a:lnTo>
                  <a:lnTo>
                    <a:pt x="1529" y="663"/>
                  </a:lnTo>
                  <a:lnTo>
                    <a:pt x="1508" y="634"/>
                  </a:lnTo>
                  <a:lnTo>
                    <a:pt x="1514" y="630"/>
                  </a:lnTo>
                  <a:lnTo>
                    <a:pt x="1522" y="630"/>
                  </a:lnTo>
                  <a:lnTo>
                    <a:pt x="1528" y="634"/>
                  </a:lnTo>
                  <a:lnTo>
                    <a:pt x="1534" y="640"/>
                  </a:lnTo>
                  <a:lnTo>
                    <a:pt x="1542" y="645"/>
                  </a:lnTo>
                  <a:lnTo>
                    <a:pt x="1549" y="647"/>
                  </a:lnTo>
                  <a:lnTo>
                    <a:pt x="1557" y="651"/>
                  </a:lnTo>
                  <a:lnTo>
                    <a:pt x="1563" y="654"/>
                  </a:lnTo>
                  <a:lnTo>
                    <a:pt x="1570" y="653"/>
                  </a:lnTo>
                  <a:lnTo>
                    <a:pt x="1567" y="644"/>
                  </a:lnTo>
                  <a:lnTo>
                    <a:pt x="1560" y="634"/>
                  </a:lnTo>
                  <a:lnTo>
                    <a:pt x="1554" y="626"/>
                  </a:lnTo>
                  <a:lnTo>
                    <a:pt x="1550" y="618"/>
                  </a:lnTo>
                  <a:lnTo>
                    <a:pt x="1558" y="617"/>
                  </a:lnTo>
                  <a:lnTo>
                    <a:pt x="1565" y="618"/>
                  </a:lnTo>
                  <a:lnTo>
                    <a:pt x="1574" y="623"/>
                  </a:lnTo>
                  <a:lnTo>
                    <a:pt x="1582" y="626"/>
                  </a:lnTo>
                  <a:lnTo>
                    <a:pt x="1589" y="629"/>
                  </a:lnTo>
                  <a:lnTo>
                    <a:pt x="1597" y="630"/>
                  </a:lnTo>
                  <a:lnTo>
                    <a:pt x="1604" y="633"/>
                  </a:lnTo>
                  <a:lnTo>
                    <a:pt x="1612" y="634"/>
                  </a:lnTo>
                  <a:lnTo>
                    <a:pt x="1619" y="630"/>
                  </a:lnTo>
                  <a:lnTo>
                    <a:pt x="1614" y="621"/>
                  </a:lnTo>
                  <a:lnTo>
                    <a:pt x="1609" y="612"/>
                  </a:lnTo>
                  <a:lnTo>
                    <a:pt x="1604" y="603"/>
                  </a:lnTo>
                  <a:lnTo>
                    <a:pt x="1610" y="597"/>
                  </a:lnTo>
                  <a:lnTo>
                    <a:pt x="1628" y="604"/>
                  </a:lnTo>
                  <a:lnTo>
                    <a:pt x="1637" y="609"/>
                  </a:lnTo>
                  <a:lnTo>
                    <a:pt x="1646" y="611"/>
                  </a:lnTo>
                  <a:lnTo>
                    <a:pt x="1653" y="610"/>
                  </a:lnTo>
                  <a:lnTo>
                    <a:pt x="1661" y="604"/>
                  </a:lnTo>
                  <a:lnTo>
                    <a:pt x="1654" y="597"/>
                  </a:lnTo>
                  <a:lnTo>
                    <a:pt x="1646" y="592"/>
                  </a:lnTo>
                  <a:lnTo>
                    <a:pt x="1641" y="584"/>
                  </a:lnTo>
                  <a:lnTo>
                    <a:pt x="1638" y="574"/>
                  </a:lnTo>
                  <a:lnTo>
                    <a:pt x="1647" y="574"/>
                  </a:lnTo>
                  <a:lnTo>
                    <a:pt x="1656" y="577"/>
                  </a:lnTo>
                  <a:lnTo>
                    <a:pt x="1664" y="578"/>
                  </a:lnTo>
                  <a:lnTo>
                    <a:pt x="1676" y="578"/>
                  </a:lnTo>
                  <a:lnTo>
                    <a:pt x="1686" y="581"/>
                  </a:lnTo>
                  <a:lnTo>
                    <a:pt x="1697" y="581"/>
                  </a:lnTo>
                  <a:lnTo>
                    <a:pt x="1697" y="574"/>
                  </a:lnTo>
                  <a:lnTo>
                    <a:pt x="1692" y="570"/>
                  </a:lnTo>
                  <a:lnTo>
                    <a:pt x="1679" y="563"/>
                  </a:lnTo>
                  <a:lnTo>
                    <a:pt x="1676" y="557"/>
                  </a:lnTo>
                  <a:lnTo>
                    <a:pt x="1673" y="555"/>
                  </a:lnTo>
                  <a:lnTo>
                    <a:pt x="1673" y="551"/>
                  </a:lnTo>
                  <a:lnTo>
                    <a:pt x="1676" y="549"/>
                  </a:lnTo>
                  <a:lnTo>
                    <a:pt x="1684" y="548"/>
                  </a:lnTo>
                  <a:lnTo>
                    <a:pt x="1693" y="549"/>
                  </a:lnTo>
                  <a:lnTo>
                    <a:pt x="1701" y="552"/>
                  </a:lnTo>
                  <a:lnTo>
                    <a:pt x="1709" y="553"/>
                  </a:lnTo>
                  <a:lnTo>
                    <a:pt x="1732" y="550"/>
                  </a:lnTo>
                  <a:lnTo>
                    <a:pt x="1737" y="545"/>
                  </a:lnTo>
                  <a:lnTo>
                    <a:pt x="1733" y="538"/>
                  </a:lnTo>
                  <a:lnTo>
                    <a:pt x="1727" y="534"/>
                  </a:lnTo>
                  <a:lnTo>
                    <a:pt x="1719" y="530"/>
                  </a:lnTo>
                  <a:lnTo>
                    <a:pt x="1713" y="526"/>
                  </a:lnTo>
                  <a:lnTo>
                    <a:pt x="1709" y="521"/>
                  </a:lnTo>
                  <a:lnTo>
                    <a:pt x="1709" y="514"/>
                  </a:lnTo>
                  <a:lnTo>
                    <a:pt x="1718" y="513"/>
                  </a:lnTo>
                  <a:lnTo>
                    <a:pt x="1727" y="514"/>
                  </a:lnTo>
                  <a:lnTo>
                    <a:pt x="1747" y="519"/>
                  </a:lnTo>
                  <a:lnTo>
                    <a:pt x="1756" y="520"/>
                  </a:lnTo>
                  <a:lnTo>
                    <a:pt x="1763" y="519"/>
                  </a:lnTo>
                  <a:lnTo>
                    <a:pt x="1771" y="513"/>
                  </a:lnTo>
                  <a:lnTo>
                    <a:pt x="1776" y="501"/>
                  </a:lnTo>
                  <a:lnTo>
                    <a:pt x="1779" y="492"/>
                  </a:lnTo>
                  <a:lnTo>
                    <a:pt x="1786" y="483"/>
                  </a:lnTo>
                  <a:lnTo>
                    <a:pt x="1793" y="475"/>
                  </a:lnTo>
                  <a:lnTo>
                    <a:pt x="1799" y="467"/>
                  </a:lnTo>
                  <a:lnTo>
                    <a:pt x="1799" y="461"/>
                  </a:lnTo>
                  <a:lnTo>
                    <a:pt x="1802" y="455"/>
                  </a:lnTo>
                  <a:lnTo>
                    <a:pt x="1807" y="449"/>
                  </a:lnTo>
                  <a:lnTo>
                    <a:pt x="1809" y="444"/>
                  </a:lnTo>
                  <a:lnTo>
                    <a:pt x="1809" y="437"/>
                  </a:lnTo>
                  <a:lnTo>
                    <a:pt x="1811" y="436"/>
                  </a:lnTo>
                  <a:lnTo>
                    <a:pt x="1812" y="433"/>
                  </a:lnTo>
                  <a:lnTo>
                    <a:pt x="1814" y="431"/>
                  </a:lnTo>
                  <a:lnTo>
                    <a:pt x="1816" y="427"/>
                  </a:lnTo>
                  <a:lnTo>
                    <a:pt x="1817" y="425"/>
                  </a:lnTo>
                  <a:lnTo>
                    <a:pt x="1818" y="422"/>
                  </a:lnTo>
                  <a:lnTo>
                    <a:pt x="1818" y="414"/>
                  </a:lnTo>
                  <a:lnTo>
                    <a:pt x="1823" y="405"/>
                  </a:lnTo>
                  <a:lnTo>
                    <a:pt x="1826" y="398"/>
                  </a:lnTo>
                  <a:lnTo>
                    <a:pt x="1832" y="368"/>
                  </a:lnTo>
                  <a:lnTo>
                    <a:pt x="1836" y="336"/>
                  </a:lnTo>
                  <a:lnTo>
                    <a:pt x="1836" y="304"/>
                  </a:lnTo>
                  <a:lnTo>
                    <a:pt x="1832" y="275"/>
                  </a:lnTo>
                  <a:lnTo>
                    <a:pt x="1834" y="269"/>
                  </a:lnTo>
                  <a:lnTo>
                    <a:pt x="1836" y="263"/>
                  </a:lnTo>
                  <a:lnTo>
                    <a:pt x="1838" y="259"/>
                  </a:lnTo>
                  <a:lnTo>
                    <a:pt x="1846" y="255"/>
                  </a:lnTo>
                  <a:lnTo>
                    <a:pt x="1848" y="256"/>
                  </a:lnTo>
                  <a:lnTo>
                    <a:pt x="1851" y="259"/>
                  </a:lnTo>
                  <a:lnTo>
                    <a:pt x="1852" y="261"/>
                  </a:lnTo>
                  <a:lnTo>
                    <a:pt x="1852" y="266"/>
                  </a:lnTo>
                  <a:lnTo>
                    <a:pt x="1853" y="269"/>
                  </a:lnTo>
                  <a:lnTo>
                    <a:pt x="1854" y="307"/>
                  </a:lnTo>
                  <a:lnTo>
                    <a:pt x="1852" y="346"/>
                  </a:lnTo>
                  <a:lnTo>
                    <a:pt x="1844" y="385"/>
                  </a:lnTo>
                  <a:lnTo>
                    <a:pt x="1834" y="423"/>
                  </a:lnTo>
                  <a:lnTo>
                    <a:pt x="1821" y="457"/>
                  </a:lnTo>
                  <a:lnTo>
                    <a:pt x="1822" y="460"/>
                  </a:lnTo>
                  <a:lnTo>
                    <a:pt x="1822" y="462"/>
                  </a:lnTo>
                  <a:lnTo>
                    <a:pt x="1821" y="463"/>
                  </a:lnTo>
                  <a:lnTo>
                    <a:pt x="1818" y="463"/>
                  </a:lnTo>
                  <a:lnTo>
                    <a:pt x="1814" y="467"/>
                  </a:lnTo>
                  <a:lnTo>
                    <a:pt x="1814" y="469"/>
                  </a:lnTo>
                  <a:lnTo>
                    <a:pt x="1798" y="499"/>
                  </a:lnTo>
                  <a:lnTo>
                    <a:pt x="1777" y="527"/>
                  </a:lnTo>
                  <a:lnTo>
                    <a:pt x="1754" y="551"/>
                  </a:lnTo>
                  <a:lnTo>
                    <a:pt x="1729" y="575"/>
                  </a:lnTo>
                  <a:lnTo>
                    <a:pt x="1703" y="599"/>
                  </a:lnTo>
                  <a:lnTo>
                    <a:pt x="1679" y="623"/>
                  </a:lnTo>
                  <a:lnTo>
                    <a:pt x="1671" y="627"/>
                  </a:lnTo>
                  <a:lnTo>
                    <a:pt x="1653" y="641"/>
                  </a:lnTo>
                  <a:lnTo>
                    <a:pt x="1644" y="647"/>
                  </a:lnTo>
                  <a:lnTo>
                    <a:pt x="1598" y="669"/>
                  </a:lnTo>
                  <a:lnTo>
                    <a:pt x="1550" y="688"/>
                  </a:lnTo>
                  <a:lnTo>
                    <a:pt x="1500" y="703"/>
                  </a:lnTo>
                  <a:lnTo>
                    <a:pt x="1448" y="713"/>
                  </a:lnTo>
                  <a:lnTo>
                    <a:pt x="1397" y="719"/>
                  </a:lnTo>
                  <a:lnTo>
                    <a:pt x="1364" y="723"/>
                  </a:lnTo>
                  <a:lnTo>
                    <a:pt x="1348" y="727"/>
                  </a:lnTo>
                  <a:lnTo>
                    <a:pt x="1360" y="751"/>
                  </a:lnTo>
                  <a:lnTo>
                    <a:pt x="1377" y="774"/>
                  </a:lnTo>
                  <a:lnTo>
                    <a:pt x="1395" y="797"/>
                  </a:lnTo>
                  <a:lnTo>
                    <a:pt x="1399" y="797"/>
                  </a:lnTo>
                  <a:lnTo>
                    <a:pt x="1402" y="799"/>
                  </a:lnTo>
                  <a:lnTo>
                    <a:pt x="1403" y="800"/>
                  </a:lnTo>
                  <a:lnTo>
                    <a:pt x="1407" y="800"/>
                  </a:lnTo>
                  <a:lnTo>
                    <a:pt x="1408" y="797"/>
                  </a:lnTo>
                  <a:lnTo>
                    <a:pt x="1399" y="780"/>
                  </a:lnTo>
                  <a:lnTo>
                    <a:pt x="1392" y="762"/>
                  </a:lnTo>
                  <a:lnTo>
                    <a:pt x="1393" y="760"/>
                  </a:lnTo>
                  <a:lnTo>
                    <a:pt x="1394" y="758"/>
                  </a:lnTo>
                  <a:lnTo>
                    <a:pt x="1398" y="755"/>
                  </a:lnTo>
                  <a:lnTo>
                    <a:pt x="1404" y="757"/>
                  </a:lnTo>
                  <a:lnTo>
                    <a:pt x="1409" y="763"/>
                  </a:lnTo>
                  <a:lnTo>
                    <a:pt x="1412" y="769"/>
                  </a:lnTo>
                  <a:lnTo>
                    <a:pt x="1414" y="775"/>
                  </a:lnTo>
                  <a:lnTo>
                    <a:pt x="1417" y="781"/>
                  </a:lnTo>
                  <a:lnTo>
                    <a:pt x="1420" y="789"/>
                  </a:lnTo>
                  <a:lnTo>
                    <a:pt x="1425" y="799"/>
                  </a:lnTo>
                  <a:lnTo>
                    <a:pt x="1432" y="806"/>
                  </a:lnTo>
                  <a:lnTo>
                    <a:pt x="1439" y="811"/>
                  </a:lnTo>
                  <a:lnTo>
                    <a:pt x="1449" y="814"/>
                  </a:lnTo>
                  <a:lnTo>
                    <a:pt x="1452" y="811"/>
                  </a:lnTo>
                  <a:lnTo>
                    <a:pt x="1429" y="770"/>
                  </a:lnTo>
                  <a:lnTo>
                    <a:pt x="1432" y="766"/>
                  </a:lnTo>
                  <a:lnTo>
                    <a:pt x="1434" y="765"/>
                  </a:lnTo>
                  <a:lnTo>
                    <a:pt x="1438" y="764"/>
                  </a:lnTo>
                  <a:lnTo>
                    <a:pt x="1442" y="764"/>
                  </a:lnTo>
                  <a:lnTo>
                    <a:pt x="1450" y="774"/>
                  </a:lnTo>
                  <a:lnTo>
                    <a:pt x="1457" y="786"/>
                  </a:lnTo>
                  <a:lnTo>
                    <a:pt x="1462" y="797"/>
                  </a:lnTo>
                  <a:lnTo>
                    <a:pt x="1467" y="808"/>
                  </a:lnTo>
                  <a:lnTo>
                    <a:pt x="1474" y="817"/>
                  </a:lnTo>
                  <a:lnTo>
                    <a:pt x="1485" y="825"/>
                  </a:lnTo>
                  <a:lnTo>
                    <a:pt x="1483" y="816"/>
                  </a:lnTo>
                  <a:lnTo>
                    <a:pt x="1479" y="806"/>
                  </a:lnTo>
                  <a:lnTo>
                    <a:pt x="1475" y="796"/>
                  </a:lnTo>
                  <a:lnTo>
                    <a:pt x="1468" y="787"/>
                  </a:lnTo>
                  <a:lnTo>
                    <a:pt x="1468" y="782"/>
                  </a:lnTo>
                  <a:lnTo>
                    <a:pt x="1470" y="775"/>
                  </a:lnTo>
                  <a:lnTo>
                    <a:pt x="1474" y="773"/>
                  </a:lnTo>
                  <a:lnTo>
                    <a:pt x="1482" y="777"/>
                  </a:lnTo>
                  <a:lnTo>
                    <a:pt x="1494" y="804"/>
                  </a:lnTo>
                  <a:lnTo>
                    <a:pt x="1508" y="832"/>
                  </a:lnTo>
                  <a:lnTo>
                    <a:pt x="1510" y="832"/>
                  </a:lnTo>
                  <a:lnTo>
                    <a:pt x="1513" y="831"/>
                  </a:lnTo>
                  <a:lnTo>
                    <a:pt x="1514" y="830"/>
                  </a:lnTo>
                  <a:lnTo>
                    <a:pt x="1518" y="823"/>
                  </a:lnTo>
                  <a:lnTo>
                    <a:pt x="1519" y="822"/>
                  </a:lnTo>
                  <a:lnTo>
                    <a:pt x="1517" y="816"/>
                  </a:lnTo>
                  <a:lnTo>
                    <a:pt x="1517" y="812"/>
                  </a:lnTo>
                  <a:lnTo>
                    <a:pt x="1518" y="808"/>
                  </a:lnTo>
                  <a:lnTo>
                    <a:pt x="1519" y="802"/>
                  </a:lnTo>
                  <a:lnTo>
                    <a:pt x="1519" y="786"/>
                  </a:lnTo>
                  <a:lnTo>
                    <a:pt x="1522" y="779"/>
                  </a:lnTo>
                  <a:lnTo>
                    <a:pt x="1528" y="773"/>
                  </a:lnTo>
                  <a:lnTo>
                    <a:pt x="1535" y="777"/>
                  </a:lnTo>
                  <a:lnTo>
                    <a:pt x="1534" y="806"/>
                  </a:lnTo>
                  <a:lnTo>
                    <a:pt x="1529" y="834"/>
                  </a:lnTo>
                  <a:lnTo>
                    <a:pt x="1538" y="834"/>
                  </a:lnTo>
                  <a:lnTo>
                    <a:pt x="1543" y="836"/>
                  </a:lnTo>
                  <a:lnTo>
                    <a:pt x="1548" y="834"/>
                  </a:lnTo>
                  <a:lnTo>
                    <a:pt x="1550" y="832"/>
                  </a:lnTo>
                  <a:lnTo>
                    <a:pt x="1550" y="825"/>
                  </a:lnTo>
                  <a:lnTo>
                    <a:pt x="1557" y="785"/>
                  </a:lnTo>
                  <a:lnTo>
                    <a:pt x="1559" y="784"/>
                  </a:lnTo>
                  <a:lnTo>
                    <a:pt x="1567" y="784"/>
                  </a:lnTo>
                  <a:lnTo>
                    <a:pt x="1570" y="796"/>
                  </a:lnTo>
                  <a:lnTo>
                    <a:pt x="1569" y="809"/>
                  </a:lnTo>
                  <a:lnTo>
                    <a:pt x="1567" y="821"/>
                  </a:lnTo>
                  <a:lnTo>
                    <a:pt x="1564" y="833"/>
                  </a:lnTo>
                  <a:lnTo>
                    <a:pt x="1567" y="836"/>
                  </a:lnTo>
                  <a:lnTo>
                    <a:pt x="1569" y="837"/>
                  </a:lnTo>
                  <a:lnTo>
                    <a:pt x="1578" y="837"/>
                  </a:lnTo>
                  <a:lnTo>
                    <a:pt x="1579" y="824"/>
                  </a:lnTo>
                  <a:lnTo>
                    <a:pt x="1582" y="814"/>
                  </a:lnTo>
                  <a:lnTo>
                    <a:pt x="1583" y="803"/>
                  </a:lnTo>
                  <a:lnTo>
                    <a:pt x="1582" y="789"/>
                  </a:lnTo>
                  <a:lnTo>
                    <a:pt x="1587" y="785"/>
                  </a:lnTo>
                  <a:lnTo>
                    <a:pt x="1590" y="784"/>
                  </a:lnTo>
                  <a:lnTo>
                    <a:pt x="1594" y="784"/>
                  </a:lnTo>
                  <a:lnTo>
                    <a:pt x="1597" y="786"/>
                  </a:lnTo>
                  <a:lnTo>
                    <a:pt x="1599" y="800"/>
                  </a:lnTo>
                  <a:lnTo>
                    <a:pt x="1599" y="812"/>
                  </a:lnTo>
                  <a:lnTo>
                    <a:pt x="1594" y="838"/>
                  </a:lnTo>
                  <a:lnTo>
                    <a:pt x="1608" y="841"/>
                  </a:lnTo>
                  <a:lnTo>
                    <a:pt x="1621" y="841"/>
                  </a:lnTo>
                  <a:lnTo>
                    <a:pt x="1632" y="840"/>
                  </a:lnTo>
                  <a:lnTo>
                    <a:pt x="1629" y="833"/>
                  </a:lnTo>
                  <a:lnTo>
                    <a:pt x="1624" y="826"/>
                  </a:lnTo>
                  <a:lnTo>
                    <a:pt x="1617" y="819"/>
                  </a:lnTo>
                  <a:lnTo>
                    <a:pt x="1610" y="812"/>
                  </a:lnTo>
                  <a:lnTo>
                    <a:pt x="1607" y="806"/>
                  </a:lnTo>
                  <a:lnTo>
                    <a:pt x="1607" y="799"/>
                  </a:lnTo>
                  <a:lnTo>
                    <a:pt x="1612" y="791"/>
                  </a:lnTo>
                  <a:lnTo>
                    <a:pt x="1618" y="793"/>
                  </a:lnTo>
                  <a:lnTo>
                    <a:pt x="1623" y="799"/>
                  </a:lnTo>
                  <a:lnTo>
                    <a:pt x="1626" y="804"/>
                  </a:lnTo>
                  <a:lnTo>
                    <a:pt x="1629" y="810"/>
                  </a:lnTo>
                  <a:lnTo>
                    <a:pt x="1634" y="815"/>
                  </a:lnTo>
                  <a:lnTo>
                    <a:pt x="1642" y="829"/>
                  </a:lnTo>
                  <a:lnTo>
                    <a:pt x="1647" y="834"/>
                  </a:lnTo>
                  <a:lnTo>
                    <a:pt x="1652" y="839"/>
                  </a:lnTo>
                  <a:lnTo>
                    <a:pt x="1658" y="841"/>
                  </a:lnTo>
                  <a:lnTo>
                    <a:pt x="1667" y="838"/>
                  </a:lnTo>
                  <a:lnTo>
                    <a:pt x="1652" y="817"/>
                  </a:lnTo>
                  <a:lnTo>
                    <a:pt x="1634" y="796"/>
                  </a:lnTo>
                  <a:lnTo>
                    <a:pt x="1637" y="786"/>
                  </a:lnTo>
                  <a:lnTo>
                    <a:pt x="1648" y="789"/>
                  </a:lnTo>
                  <a:lnTo>
                    <a:pt x="1656" y="797"/>
                  </a:lnTo>
                  <a:lnTo>
                    <a:pt x="1664" y="807"/>
                  </a:lnTo>
                  <a:lnTo>
                    <a:pt x="1671" y="817"/>
                  </a:lnTo>
                  <a:lnTo>
                    <a:pt x="1678" y="826"/>
                  </a:lnTo>
                  <a:lnTo>
                    <a:pt x="1687" y="834"/>
                  </a:lnTo>
                  <a:lnTo>
                    <a:pt x="1683" y="819"/>
                  </a:lnTo>
                  <a:lnTo>
                    <a:pt x="1678" y="803"/>
                  </a:lnTo>
                  <a:lnTo>
                    <a:pt x="1676" y="786"/>
                  </a:lnTo>
                  <a:lnTo>
                    <a:pt x="1679" y="782"/>
                  </a:lnTo>
                  <a:lnTo>
                    <a:pt x="1684" y="780"/>
                  </a:lnTo>
                  <a:lnTo>
                    <a:pt x="1689" y="780"/>
                  </a:lnTo>
                  <a:lnTo>
                    <a:pt x="1691" y="782"/>
                  </a:lnTo>
                  <a:lnTo>
                    <a:pt x="1701" y="800"/>
                  </a:lnTo>
                  <a:lnTo>
                    <a:pt x="1716" y="817"/>
                  </a:lnTo>
                  <a:lnTo>
                    <a:pt x="1731" y="833"/>
                  </a:lnTo>
                  <a:lnTo>
                    <a:pt x="1732" y="832"/>
                  </a:lnTo>
                  <a:lnTo>
                    <a:pt x="1739" y="832"/>
                  </a:lnTo>
                  <a:lnTo>
                    <a:pt x="1742" y="831"/>
                  </a:lnTo>
                  <a:lnTo>
                    <a:pt x="1743" y="830"/>
                  </a:lnTo>
                  <a:lnTo>
                    <a:pt x="1733" y="804"/>
                  </a:lnTo>
                  <a:lnTo>
                    <a:pt x="1731" y="777"/>
                  </a:lnTo>
                  <a:lnTo>
                    <a:pt x="1741" y="778"/>
                  </a:lnTo>
                  <a:lnTo>
                    <a:pt x="1748" y="782"/>
                  </a:lnTo>
                  <a:lnTo>
                    <a:pt x="1754" y="789"/>
                  </a:lnTo>
                  <a:lnTo>
                    <a:pt x="1759" y="797"/>
                  </a:lnTo>
                  <a:lnTo>
                    <a:pt x="1772" y="814"/>
                  </a:lnTo>
                  <a:lnTo>
                    <a:pt x="1779" y="821"/>
                  </a:lnTo>
                  <a:lnTo>
                    <a:pt x="1781" y="823"/>
                  </a:lnTo>
                  <a:lnTo>
                    <a:pt x="1783" y="825"/>
                  </a:lnTo>
                  <a:lnTo>
                    <a:pt x="1787" y="824"/>
                  </a:lnTo>
                  <a:lnTo>
                    <a:pt x="1791" y="824"/>
                  </a:lnTo>
                  <a:lnTo>
                    <a:pt x="1794" y="823"/>
                  </a:lnTo>
                  <a:lnTo>
                    <a:pt x="1799" y="821"/>
                  </a:lnTo>
                  <a:lnTo>
                    <a:pt x="1802" y="818"/>
                  </a:lnTo>
                  <a:lnTo>
                    <a:pt x="1794" y="809"/>
                  </a:lnTo>
                  <a:lnTo>
                    <a:pt x="1779" y="788"/>
                  </a:lnTo>
                  <a:lnTo>
                    <a:pt x="1776" y="777"/>
                  </a:lnTo>
                  <a:lnTo>
                    <a:pt x="1776" y="774"/>
                  </a:lnTo>
                  <a:lnTo>
                    <a:pt x="1777" y="772"/>
                  </a:lnTo>
                  <a:lnTo>
                    <a:pt x="1778" y="771"/>
                  </a:lnTo>
                  <a:lnTo>
                    <a:pt x="1788" y="771"/>
                  </a:lnTo>
                  <a:lnTo>
                    <a:pt x="1799" y="781"/>
                  </a:lnTo>
                  <a:lnTo>
                    <a:pt x="1811" y="791"/>
                  </a:lnTo>
                  <a:lnTo>
                    <a:pt x="1823" y="799"/>
                  </a:lnTo>
                  <a:lnTo>
                    <a:pt x="1837" y="803"/>
                  </a:lnTo>
                  <a:lnTo>
                    <a:pt x="1852" y="804"/>
                  </a:lnTo>
                  <a:lnTo>
                    <a:pt x="1856" y="808"/>
                  </a:lnTo>
                  <a:lnTo>
                    <a:pt x="1858" y="808"/>
                  </a:lnTo>
                  <a:lnTo>
                    <a:pt x="1860" y="807"/>
                  </a:lnTo>
                  <a:lnTo>
                    <a:pt x="1862" y="806"/>
                  </a:lnTo>
                  <a:lnTo>
                    <a:pt x="1865" y="806"/>
                  </a:lnTo>
                  <a:lnTo>
                    <a:pt x="1867" y="803"/>
                  </a:lnTo>
                  <a:lnTo>
                    <a:pt x="1858" y="796"/>
                  </a:lnTo>
                  <a:lnTo>
                    <a:pt x="1853" y="788"/>
                  </a:lnTo>
                  <a:lnTo>
                    <a:pt x="1851" y="779"/>
                  </a:lnTo>
                  <a:lnTo>
                    <a:pt x="1847" y="771"/>
                  </a:lnTo>
                  <a:lnTo>
                    <a:pt x="1839" y="764"/>
                  </a:lnTo>
                  <a:lnTo>
                    <a:pt x="1841" y="756"/>
                  </a:lnTo>
                  <a:lnTo>
                    <a:pt x="1843" y="755"/>
                  </a:lnTo>
                  <a:lnTo>
                    <a:pt x="1846" y="755"/>
                  </a:lnTo>
                  <a:lnTo>
                    <a:pt x="1848" y="756"/>
                  </a:lnTo>
                  <a:lnTo>
                    <a:pt x="1852" y="759"/>
                  </a:lnTo>
                  <a:lnTo>
                    <a:pt x="1853" y="762"/>
                  </a:lnTo>
                  <a:lnTo>
                    <a:pt x="1888" y="774"/>
                  </a:lnTo>
                  <a:lnTo>
                    <a:pt x="1923" y="785"/>
                  </a:lnTo>
                  <a:lnTo>
                    <a:pt x="1928" y="782"/>
                  </a:lnTo>
                  <a:lnTo>
                    <a:pt x="1933" y="781"/>
                  </a:lnTo>
                  <a:lnTo>
                    <a:pt x="1937" y="779"/>
                  </a:lnTo>
                  <a:lnTo>
                    <a:pt x="1942" y="777"/>
                  </a:lnTo>
                  <a:lnTo>
                    <a:pt x="1935" y="766"/>
                  </a:lnTo>
                  <a:lnTo>
                    <a:pt x="1922" y="748"/>
                  </a:lnTo>
                  <a:lnTo>
                    <a:pt x="1918" y="736"/>
                  </a:lnTo>
                  <a:lnTo>
                    <a:pt x="1928" y="734"/>
                  </a:lnTo>
                  <a:lnTo>
                    <a:pt x="1940" y="736"/>
                  </a:lnTo>
                  <a:lnTo>
                    <a:pt x="1950" y="742"/>
                  </a:lnTo>
                  <a:lnTo>
                    <a:pt x="1960" y="747"/>
                  </a:lnTo>
                  <a:lnTo>
                    <a:pt x="1968" y="748"/>
                  </a:lnTo>
                  <a:lnTo>
                    <a:pt x="1978" y="748"/>
                  </a:lnTo>
                  <a:lnTo>
                    <a:pt x="1988" y="747"/>
                  </a:lnTo>
                  <a:lnTo>
                    <a:pt x="1997" y="743"/>
                  </a:lnTo>
                  <a:lnTo>
                    <a:pt x="2005" y="735"/>
                  </a:lnTo>
                  <a:lnTo>
                    <a:pt x="1991" y="727"/>
                  </a:lnTo>
                  <a:lnTo>
                    <a:pt x="1980" y="715"/>
                  </a:lnTo>
                  <a:lnTo>
                    <a:pt x="1970" y="703"/>
                  </a:lnTo>
                  <a:lnTo>
                    <a:pt x="1971" y="701"/>
                  </a:lnTo>
                  <a:lnTo>
                    <a:pt x="1971" y="697"/>
                  </a:lnTo>
                  <a:lnTo>
                    <a:pt x="1986" y="699"/>
                  </a:lnTo>
                  <a:lnTo>
                    <a:pt x="1998" y="704"/>
                  </a:lnTo>
                  <a:lnTo>
                    <a:pt x="2012" y="710"/>
                  </a:lnTo>
                  <a:lnTo>
                    <a:pt x="2025" y="713"/>
                  </a:lnTo>
                  <a:lnTo>
                    <a:pt x="2040" y="713"/>
                  </a:lnTo>
                  <a:lnTo>
                    <a:pt x="2033" y="706"/>
                  </a:lnTo>
                  <a:lnTo>
                    <a:pt x="2026" y="699"/>
                  </a:lnTo>
                  <a:lnTo>
                    <a:pt x="2020" y="692"/>
                  </a:lnTo>
                  <a:lnTo>
                    <a:pt x="2017" y="684"/>
                  </a:lnTo>
                  <a:lnTo>
                    <a:pt x="2021" y="674"/>
                  </a:lnTo>
                  <a:lnTo>
                    <a:pt x="2033" y="675"/>
                  </a:lnTo>
                  <a:lnTo>
                    <a:pt x="2056" y="682"/>
                  </a:lnTo>
                  <a:lnTo>
                    <a:pt x="2066" y="684"/>
                  </a:lnTo>
                  <a:lnTo>
                    <a:pt x="2078" y="683"/>
                  </a:lnTo>
                  <a:lnTo>
                    <a:pt x="2083" y="676"/>
                  </a:lnTo>
                  <a:lnTo>
                    <a:pt x="2090" y="668"/>
                  </a:lnTo>
                  <a:lnTo>
                    <a:pt x="2093" y="661"/>
                  </a:lnTo>
                  <a:lnTo>
                    <a:pt x="2093" y="649"/>
                  </a:lnTo>
                  <a:lnTo>
                    <a:pt x="2096" y="645"/>
                  </a:lnTo>
                  <a:lnTo>
                    <a:pt x="2099" y="644"/>
                  </a:lnTo>
                  <a:lnTo>
                    <a:pt x="2102" y="643"/>
                  </a:lnTo>
                  <a:lnTo>
                    <a:pt x="2109" y="643"/>
                  </a:lnTo>
                  <a:lnTo>
                    <a:pt x="2111" y="645"/>
                  </a:lnTo>
                  <a:lnTo>
                    <a:pt x="2111" y="649"/>
                  </a:lnTo>
                  <a:lnTo>
                    <a:pt x="2112" y="651"/>
                  </a:lnTo>
                  <a:lnTo>
                    <a:pt x="2124" y="663"/>
                  </a:lnTo>
                  <a:lnTo>
                    <a:pt x="2136" y="674"/>
                  </a:lnTo>
                  <a:lnTo>
                    <a:pt x="2146" y="684"/>
                  </a:lnTo>
                  <a:lnTo>
                    <a:pt x="2169" y="706"/>
                  </a:lnTo>
                  <a:lnTo>
                    <a:pt x="2167" y="707"/>
                  </a:lnTo>
                  <a:lnTo>
                    <a:pt x="2200" y="744"/>
                  </a:lnTo>
                  <a:lnTo>
                    <a:pt x="2199" y="747"/>
                  </a:lnTo>
                  <a:lnTo>
                    <a:pt x="2194" y="749"/>
                  </a:lnTo>
                  <a:lnTo>
                    <a:pt x="2182" y="749"/>
                  </a:lnTo>
                  <a:lnTo>
                    <a:pt x="2181" y="750"/>
                  </a:lnTo>
                  <a:lnTo>
                    <a:pt x="2170" y="737"/>
                  </a:lnTo>
                  <a:lnTo>
                    <a:pt x="2159" y="723"/>
                  </a:lnTo>
                  <a:lnTo>
                    <a:pt x="2149" y="711"/>
                  </a:lnTo>
                  <a:lnTo>
                    <a:pt x="2135" y="699"/>
                  </a:lnTo>
                  <a:lnTo>
                    <a:pt x="2120" y="689"/>
                  </a:lnTo>
                  <a:lnTo>
                    <a:pt x="2117" y="691"/>
                  </a:lnTo>
                  <a:lnTo>
                    <a:pt x="2115" y="696"/>
                  </a:lnTo>
                  <a:lnTo>
                    <a:pt x="2115" y="699"/>
                  </a:lnTo>
                  <a:lnTo>
                    <a:pt x="2116" y="701"/>
                  </a:lnTo>
                  <a:lnTo>
                    <a:pt x="2107" y="712"/>
                  </a:lnTo>
                  <a:lnTo>
                    <a:pt x="2099" y="723"/>
                  </a:lnTo>
                  <a:lnTo>
                    <a:pt x="2088" y="735"/>
                  </a:lnTo>
                  <a:lnTo>
                    <a:pt x="2076" y="744"/>
                  </a:lnTo>
                  <a:lnTo>
                    <a:pt x="2077" y="745"/>
                  </a:lnTo>
                  <a:lnTo>
                    <a:pt x="2070" y="751"/>
                  </a:lnTo>
                  <a:lnTo>
                    <a:pt x="2062" y="759"/>
                  </a:lnTo>
                  <a:lnTo>
                    <a:pt x="2055" y="765"/>
                  </a:lnTo>
                  <a:lnTo>
                    <a:pt x="2047" y="770"/>
                  </a:lnTo>
                  <a:lnTo>
                    <a:pt x="2041" y="775"/>
                  </a:lnTo>
                  <a:lnTo>
                    <a:pt x="2033" y="784"/>
                  </a:lnTo>
                  <a:lnTo>
                    <a:pt x="2025" y="791"/>
                  </a:lnTo>
                  <a:lnTo>
                    <a:pt x="1965" y="821"/>
                  </a:lnTo>
                  <a:lnTo>
                    <a:pt x="1902" y="846"/>
                  </a:lnTo>
                  <a:lnTo>
                    <a:pt x="1838" y="866"/>
                  </a:lnTo>
                  <a:lnTo>
                    <a:pt x="1772" y="881"/>
                  </a:lnTo>
                  <a:lnTo>
                    <a:pt x="1703" y="889"/>
                  </a:lnTo>
                  <a:lnTo>
                    <a:pt x="1634" y="890"/>
                  </a:lnTo>
                  <a:lnTo>
                    <a:pt x="1565" y="885"/>
                  </a:lnTo>
                  <a:lnTo>
                    <a:pt x="1495" y="873"/>
                  </a:lnTo>
                  <a:lnTo>
                    <a:pt x="1484" y="874"/>
                  </a:lnTo>
                  <a:lnTo>
                    <a:pt x="1472" y="871"/>
                  </a:lnTo>
                  <a:lnTo>
                    <a:pt x="1460" y="868"/>
                  </a:lnTo>
                  <a:lnTo>
                    <a:pt x="1448" y="866"/>
                  </a:lnTo>
                  <a:lnTo>
                    <a:pt x="1395" y="854"/>
                  </a:lnTo>
                  <a:lnTo>
                    <a:pt x="1345" y="838"/>
                  </a:lnTo>
                  <a:lnTo>
                    <a:pt x="1298" y="817"/>
                  </a:lnTo>
                  <a:lnTo>
                    <a:pt x="1250" y="794"/>
                  </a:lnTo>
                  <a:lnTo>
                    <a:pt x="1203" y="770"/>
                  </a:lnTo>
                  <a:lnTo>
                    <a:pt x="1203" y="774"/>
                  </a:lnTo>
                  <a:lnTo>
                    <a:pt x="1201" y="777"/>
                  </a:lnTo>
                  <a:lnTo>
                    <a:pt x="1196" y="779"/>
                  </a:lnTo>
                  <a:lnTo>
                    <a:pt x="1194" y="781"/>
                  </a:lnTo>
                  <a:lnTo>
                    <a:pt x="1193" y="784"/>
                  </a:lnTo>
                  <a:lnTo>
                    <a:pt x="1188" y="780"/>
                  </a:lnTo>
                  <a:lnTo>
                    <a:pt x="1184" y="781"/>
                  </a:lnTo>
                  <a:lnTo>
                    <a:pt x="1180" y="784"/>
                  </a:lnTo>
                  <a:lnTo>
                    <a:pt x="1178" y="787"/>
                  </a:lnTo>
                  <a:lnTo>
                    <a:pt x="1174" y="789"/>
                  </a:lnTo>
                  <a:lnTo>
                    <a:pt x="1169" y="789"/>
                  </a:lnTo>
                  <a:lnTo>
                    <a:pt x="1174" y="797"/>
                  </a:lnTo>
                  <a:lnTo>
                    <a:pt x="1180" y="804"/>
                  </a:lnTo>
                  <a:lnTo>
                    <a:pt x="1184" y="811"/>
                  </a:lnTo>
                  <a:lnTo>
                    <a:pt x="1184" y="818"/>
                  </a:lnTo>
                  <a:lnTo>
                    <a:pt x="1176" y="823"/>
                  </a:lnTo>
                  <a:lnTo>
                    <a:pt x="1166" y="825"/>
                  </a:lnTo>
                  <a:lnTo>
                    <a:pt x="1169" y="838"/>
                  </a:lnTo>
                  <a:lnTo>
                    <a:pt x="1166" y="837"/>
                  </a:lnTo>
                  <a:lnTo>
                    <a:pt x="1163" y="836"/>
                  </a:lnTo>
                  <a:lnTo>
                    <a:pt x="1160" y="834"/>
                  </a:lnTo>
                  <a:lnTo>
                    <a:pt x="1158" y="834"/>
                  </a:lnTo>
                  <a:lnTo>
                    <a:pt x="1154" y="838"/>
                  </a:lnTo>
                  <a:lnTo>
                    <a:pt x="1135" y="809"/>
                  </a:lnTo>
                  <a:lnTo>
                    <a:pt x="1117" y="779"/>
                  </a:lnTo>
                  <a:lnTo>
                    <a:pt x="1102" y="745"/>
                  </a:lnTo>
                  <a:lnTo>
                    <a:pt x="1100" y="745"/>
                  </a:lnTo>
                  <a:lnTo>
                    <a:pt x="1101" y="744"/>
                  </a:lnTo>
                  <a:lnTo>
                    <a:pt x="1100" y="743"/>
                  </a:lnTo>
                  <a:lnTo>
                    <a:pt x="1097" y="742"/>
                  </a:lnTo>
                  <a:lnTo>
                    <a:pt x="1084" y="742"/>
                  </a:lnTo>
                  <a:lnTo>
                    <a:pt x="1091" y="766"/>
                  </a:lnTo>
                  <a:lnTo>
                    <a:pt x="1104" y="789"/>
                  </a:lnTo>
                  <a:lnTo>
                    <a:pt x="1117" y="812"/>
                  </a:lnTo>
                  <a:lnTo>
                    <a:pt x="1130" y="836"/>
                  </a:lnTo>
                  <a:lnTo>
                    <a:pt x="1117" y="837"/>
                  </a:lnTo>
                  <a:lnTo>
                    <a:pt x="1117" y="844"/>
                  </a:lnTo>
                  <a:lnTo>
                    <a:pt x="1120" y="851"/>
                  </a:lnTo>
                  <a:lnTo>
                    <a:pt x="1122" y="856"/>
                  </a:lnTo>
                  <a:lnTo>
                    <a:pt x="1124" y="862"/>
                  </a:lnTo>
                  <a:lnTo>
                    <a:pt x="1120" y="862"/>
                  </a:lnTo>
                  <a:lnTo>
                    <a:pt x="1117" y="861"/>
                  </a:lnTo>
                  <a:lnTo>
                    <a:pt x="1114" y="861"/>
                  </a:lnTo>
                  <a:lnTo>
                    <a:pt x="1111" y="862"/>
                  </a:lnTo>
                  <a:lnTo>
                    <a:pt x="1110" y="865"/>
                  </a:lnTo>
                  <a:lnTo>
                    <a:pt x="1102" y="850"/>
                  </a:lnTo>
                  <a:lnTo>
                    <a:pt x="1096" y="833"/>
                  </a:lnTo>
                  <a:lnTo>
                    <a:pt x="1087" y="818"/>
                  </a:lnTo>
                  <a:lnTo>
                    <a:pt x="1049" y="826"/>
                  </a:lnTo>
                  <a:lnTo>
                    <a:pt x="1011" y="834"/>
                  </a:lnTo>
                  <a:lnTo>
                    <a:pt x="976" y="845"/>
                  </a:lnTo>
                  <a:lnTo>
                    <a:pt x="876" y="491"/>
                  </a:lnTo>
                  <a:lnTo>
                    <a:pt x="877" y="402"/>
                  </a:lnTo>
                  <a:lnTo>
                    <a:pt x="873" y="397"/>
                  </a:lnTo>
                  <a:lnTo>
                    <a:pt x="875" y="394"/>
                  </a:lnTo>
                  <a:lnTo>
                    <a:pt x="878" y="389"/>
                  </a:lnTo>
                  <a:lnTo>
                    <a:pt x="880" y="383"/>
                  </a:lnTo>
                  <a:lnTo>
                    <a:pt x="876" y="335"/>
                  </a:lnTo>
                  <a:lnTo>
                    <a:pt x="863" y="326"/>
                  </a:lnTo>
                  <a:lnTo>
                    <a:pt x="847" y="319"/>
                  </a:lnTo>
                  <a:lnTo>
                    <a:pt x="831" y="315"/>
                  </a:lnTo>
                  <a:lnTo>
                    <a:pt x="813" y="313"/>
                  </a:lnTo>
                  <a:lnTo>
                    <a:pt x="797" y="313"/>
                  </a:lnTo>
                  <a:lnTo>
                    <a:pt x="785" y="307"/>
                  </a:lnTo>
                  <a:lnTo>
                    <a:pt x="772" y="306"/>
                  </a:lnTo>
                  <a:lnTo>
                    <a:pt x="758" y="305"/>
                  </a:lnTo>
                  <a:lnTo>
                    <a:pt x="746" y="303"/>
                  </a:lnTo>
                  <a:lnTo>
                    <a:pt x="702" y="308"/>
                  </a:lnTo>
                  <a:lnTo>
                    <a:pt x="661" y="313"/>
                  </a:lnTo>
                  <a:lnTo>
                    <a:pt x="621" y="320"/>
                  </a:lnTo>
                  <a:lnTo>
                    <a:pt x="581" y="330"/>
                  </a:lnTo>
                  <a:lnTo>
                    <a:pt x="569" y="343"/>
                  </a:lnTo>
                  <a:lnTo>
                    <a:pt x="554" y="351"/>
                  </a:lnTo>
                  <a:lnTo>
                    <a:pt x="541" y="359"/>
                  </a:lnTo>
                  <a:lnTo>
                    <a:pt x="526" y="367"/>
                  </a:lnTo>
                  <a:lnTo>
                    <a:pt x="504" y="379"/>
                  </a:lnTo>
                  <a:lnTo>
                    <a:pt x="482" y="389"/>
                  </a:lnTo>
                  <a:lnTo>
                    <a:pt x="459" y="397"/>
                  </a:lnTo>
                  <a:lnTo>
                    <a:pt x="437" y="402"/>
                  </a:lnTo>
                  <a:lnTo>
                    <a:pt x="436" y="404"/>
                  </a:lnTo>
                  <a:lnTo>
                    <a:pt x="436" y="405"/>
                  </a:lnTo>
                  <a:lnTo>
                    <a:pt x="434" y="407"/>
                  </a:lnTo>
                  <a:lnTo>
                    <a:pt x="432" y="407"/>
                  </a:lnTo>
                  <a:lnTo>
                    <a:pt x="431" y="405"/>
                  </a:lnTo>
                  <a:lnTo>
                    <a:pt x="427" y="405"/>
                  </a:lnTo>
                  <a:lnTo>
                    <a:pt x="426" y="407"/>
                  </a:lnTo>
                  <a:lnTo>
                    <a:pt x="384" y="419"/>
                  </a:lnTo>
                  <a:lnTo>
                    <a:pt x="342" y="430"/>
                  </a:lnTo>
                  <a:lnTo>
                    <a:pt x="297" y="439"/>
                  </a:lnTo>
                  <a:lnTo>
                    <a:pt x="207" y="453"/>
                  </a:lnTo>
                  <a:lnTo>
                    <a:pt x="163" y="461"/>
                  </a:lnTo>
                  <a:lnTo>
                    <a:pt x="135" y="462"/>
                  </a:lnTo>
                  <a:lnTo>
                    <a:pt x="106" y="462"/>
                  </a:lnTo>
                  <a:lnTo>
                    <a:pt x="78" y="461"/>
                  </a:lnTo>
                  <a:lnTo>
                    <a:pt x="50" y="455"/>
                  </a:lnTo>
                  <a:lnTo>
                    <a:pt x="24" y="448"/>
                  </a:lnTo>
                  <a:lnTo>
                    <a:pt x="1" y="436"/>
                  </a:lnTo>
                  <a:lnTo>
                    <a:pt x="0" y="432"/>
                  </a:lnTo>
                  <a:lnTo>
                    <a:pt x="0" y="429"/>
                  </a:lnTo>
                  <a:lnTo>
                    <a:pt x="1" y="425"/>
                  </a:lnTo>
                  <a:lnTo>
                    <a:pt x="4" y="424"/>
                  </a:lnTo>
                  <a:lnTo>
                    <a:pt x="8" y="423"/>
                  </a:lnTo>
                  <a:lnTo>
                    <a:pt x="39" y="429"/>
                  </a:lnTo>
                  <a:lnTo>
                    <a:pt x="69" y="431"/>
                  </a:lnTo>
                  <a:lnTo>
                    <a:pt x="101" y="434"/>
                  </a:lnTo>
                  <a:lnTo>
                    <a:pt x="129" y="434"/>
                  </a:lnTo>
                  <a:lnTo>
                    <a:pt x="158" y="436"/>
                  </a:lnTo>
                  <a:lnTo>
                    <a:pt x="188" y="434"/>
                  </a:lnTo>
                  <a:lnTo>
                    <a:pt x="225" y="434"/>
                  </a:lnTo>
                  <a:lnTo>
                    <a:pt x="263" y="429"/>
                  </a:lnTo>
                  <a:lnTo>
                    <a:pt x="298" y="422"/>
                  </a:lnTo>
                  <a:lnTo>
                    <a:pt x="333" y="411"/>
                  </a:lnTo>
                  <a:lnTo>
                    <a:pt x="368" y="402"/>
                  </a:lnTo>
                  <a:lnTo>
                    <a:pt x="404" y="394"/>
                  </a:lnTo>
                  <a:lnTo>
                    <a:pt x="433" y="382"/>
                  </a:lnTo>
                  <a:lnTo>
                    <a:pt x="462" y="373"/>
                  </a:lnTo>
                  <a:lnTo>
                    <a:pt x="491" y="363"/>
                  </a:lnTo>
                  <a:lnTo>
                    <a:pt x="518" y="351"/>
                  </a:lnTo>
                  <a:lnTo>
                    <a:pt x="544" y="335"/>
                  </a:lnTo>
                  <a:lnTo>
                    <a:pt x="542" y="333"/>
                  </a:lnTo>
                  <a:lnTo>
                    <a:pt x="539" y="329"/>
                  </a:lnTo>
                  <a:lnTo>
                    <a:pt x="538" y="326"/>
                  </a:lnTo>
                  <a:lnTo>
                    <a:pt x="538" y="322"/>
                  </a:lnTo>
                  <a:lnTo>
                    <a:pt x="539" y="320"/>
                  </a:lnTo>
                  <a:lnTo>
                    <a:pt x="532" y="320"/>
                  </a:lnTo>
                  <a:lnTo>
                    <a:pt x="519" y="327"/>
                  </a:lnTo>
                  <a:lnTo>
                    <a:pt x="512" y="328"/>
                  </a:lnTo>
                  <a:lnTo>
                    <a:pt x="506" y="323"/>
                  </a:lnTo>
                  <a:lnTo>
                    <a:pt x="512" y="313"/>
                  </a:lnTo>
                  <a:lnTo>
                    <a:pt x="529" y="299"/>
                  </a:lnTo>
                  <a:lnTo>
                    <a:pt x="549" y="286"/>
                  </a:lnTo>
                  <a:lnTo>
                    <a:pt x="569" y="276"/>
                  </a:lnTo>
                  <a:lnTo>
                    <a:pt x="591" y="268"/>
                  </a:lnTo>
                  <a:lnTo>
                    <a:pt x="622" y="250"/>
                  </a:lnTo>
                  <a:lnTo>
                    <a:pt x="655" y="237"/>
                  </a:lnTo>
                  <a:lnTo>
                    <a:pt x="686" y="223"/>
                  </a:lnTo>
                  <a:lnTo>
                    <a:pt x="703" y="220"/>
                  </a:lnTo>
                  <a:lnTo>
                    <a:pt x="720" y="216"/>
                  </a:lnTo>
                  <a:lnTo>
                    <a:pt x="740" y="211"/>
                  </a:lnTo>
                  <a:lnTo>
                    <a:pt x="760" y="209"/>
                  </a:lnTo>
                  <a:lnTo>
                    <a:pt x="780" y="205"/>
                  </a:lnTo>
                  <a:lnTo>
                    <a:pt x="780" y="203"/>
                  </a:lnTo>
                  <a:lnTo>
                    <a:pt x="772" y="200"/>
                  </a:lnTo>
                  <a:lnTo>
                    <a:pt x="770" y="200"/>
                  </a:lnTo>
                  <a:lnTo>
                    <a:pt x="767" y="198"/>
                  </a:lnTo>
                  <a:lnTo>
                    <a:pt x="737" y="194"/>
                  </a:lnTo>
                  <a:lnTo>
                    <a:pt x="707" y="191"/>
                  </a:lnTo>
                  <a:lnTo>
                    <a:pt x="677" y="191"/>
                  </a:lnTo>
                  <a:lnTo>
                    <a:pt x="647" y="193"/>
                  </a:lnTo>
                  <a:lnTo>
                    <a:pt x="619" y="194"/>
                  </a:lnTo>
                  <a:lnTo>
                    <a:pt x="618" y="191"/>
                  </a:lnTo>
                  <a:lnTo>
                    <a:pt x="616" y="189"/>
                  </a:lnTo>
                  <a:lnTo>
                    <a:pt x="606" y="189"/>
                  </a:lnTo>
                  <a:lnTo>
                    <a:pt x="604" y="188"/>
                  </a:lnTo>
                  <a:lnTo>
                    <a:pt x="589" y="189"/>
                  </a:lnTo>
                  <a:lnTo>
                    <a:pt x="574" y="194"/>
                  </a:lnTo>
                  <a:lnTo>
                    <a:pt x="558" y="198"/>
                  </a:lnTo>
                  <a:lnTo>
                    <a:pt x="542" y="202"/>
                  </a:lnTo>
                  <a:lnTo>
                    <a:pt x="526" y="200"/>
                  </a:lnTo>
                  <a:lnTo>
                    <a:pt x="524" y="197"/>
                  </a:lnTo>
                  <a:lnTo>
                    <a:pt x="524" y="191"/>
                  </a:lnTo>
                  <a:lnTo>
                    <a:pt x="526" y="188"/>
                  </a:lnTo>
                  <a:lnTo>
                    <a:pt x="524" y="186"/>
                  </a:lnTo>
                  <a:lnTo>
                    <a:pt x="521" y="182"/>
                  </a:lnTo>
                  <a:lnTo>
                    <a:pt x="521" y="178"/>
                  </a:lnTo>
                  <a:lnTo>
                    <a:pt x="518" y="175"/>
                  </a:lnTo>
                  <a:lnTo>
                    <a:pt x="534" y="160"/>
                  </a:lnTo>
                  <a:lnTo>
                    <a:pt x="551" y="149"/>
                  </a:lnTo>
                  <a:lnTo>
                    <a:pt x="568" y="138"/>
                  </a:lnTo>
                  <a:lnTo>
                    <a:pt x="587" y="129"/>
                  </a:lnTo>
                  <a:lnTo>
                    <a:pt x="604" y="119"/>
                  </a:lnTo>
                  <a:lnTo>
                    <a:pt x="637" y="108"/>
                  </a:lnTo>
                  <a:lnTo>
                    <a:pt x="668" y="99"/>
                  </a:lnTo>
                  <a:lnTo>
                    <a:pt x="701" y="91"/>
                  </a:lnTo>
                  <a:lnTo>
                    <a:pt x="733" y="86"/>
                  </a:lnTo>
                  <a:lnTo>
                    <a:pt x="701" y="67"/>
                  </a:lnTo>
                  <a:lnTo>
                    <a:pt x="665" y="49"/>
                  </a:lnTo>
                  <a:lnTo>
                    <a:pt x="628" y="37"/>
                  </a:lnTo>
                  <a:lnTo>
                    <a:pt x="591" y="28"/>
                  </a:lnTo>
                  <a:lnTo>
                    <a:pt x="553" y="27"/>
                  </a:lnTo>
                  <a:lnTo>
                    <a:pt x="552" y="25"/>
                  </a:lnTo>
                  <a:lnTo>
                    <a:pt x="551" y="24"/>
                  </a:lnTo>
                  <a:lnTo>
                    <a:pt x="549" y="22"/>
                  </a:lnTo>
                  <a:lnTo>
                    <a:pt x="549" y="19"/>
                  </a:lnTo>
                  <a:lnTo>
                    <a:pt x="551" y="17"/>
                  </a:lnTo>
                  <a:lnTo>
                    <a:pt x="558" y="16"/>
                  </a:lnTo>
                  <a:lnTo>
                    <a:pt x="566" y="12"/>
                  </a:lnTo>
                  <a:lnTo>
                    <a:pt x="574" y="11"/>
                  </a:lnTo>
                  <a:lnTo>
                    <a:pt x="582" y="13"/>
                  </a:lnTo>
                  <a:lnTo>
                    <a:pt x="621" y="15"/>
                  </a:lnTo>
                  <a:lnTo>
                    <a:pt x="658" y="20"/>
                  </a:lnTo>
                  <a:lnTo>
                    <a:pt x="696" y="30"/>
                  </a:lnTo>
                  <a:lnTo>
                    <a:pt x="732" y="45"/>
                  </a:lnTo>
                  <a:lnTo>
                    <a:pt x="765" y="62"/>
                  </a:lnTo>
                  <a:lnTo>
                    <a:pt x="795" y="84"/>
                  </a:lnTo>
                  <a:lnTo>
                    <a:pt x="822" y="82"/>
                  </a:lnTo>
                  <a:lnTo>
                    <a:pt x="851" y="84"/>
                  </a:lnTo>
                  <a:lnTo>
                    <a:pt x="855" y="83"/>
                  </a:lnTo>
                  <a:lnTo>
                    <a:pt x="865" y="83"/>
                  </a:lnTo>
                  <a:lnTo>
                    <a:pt x="868" y="84"/>
                  </a:lnTo>
                  <a:lnTo>
                    <a:pt x="965" y="94"/>
                  </a:lnTo>
                  <a:lnTo>
                    <a:pt x="969" y="98"/>
                  </a:lnTo>
                  <a:lnTo>
                    <a:pt x="974" y="100"/>
                  </a:lnTo>
                  <a:lnTo>
                    <a:pt x="980" y="101"/>
                  </a:lnTo>
                  <a:lnTo>
                    <a:pt x="985" y="102"/>
                  </a:lnTo>
                  <a:lnTo>
                    <a:pt x="987" y="106"/>
                  </a:lnTo>
                  <a:lnTo>
                    <a:pt x="987" y="113"/>
                  </a:lnTo>
                  <a:lnTo>
                    <a:pt x="1011" y="109"/>
                  </a:lnTo>
                  <a:lnTo>
                    <a:pt x="1035" y="104"/>
                  </a:lnTo>
                  <a:lnTo>
                    <a:pt x="999" y="84"/>
                  </a:lnTo>
                  <a:lnTo>
                    <a:pt x="960" y="68"/>
                  </a:lnTo>
                  <a:lnTo>
                    <a:pt x="921" y="56"/>
                  </a:lnTo>
                  <a:lnTo>
                    <a:pt x="881" y="49"/>
                  </a:lnTo>
                  <a:lnTo>
                    <a:pt x="881" y="46"/>
                  </a:lnTo>
                  <a:lnTo>
                    <a:pt x="880" y="46"/>
                  </a:lnTo>
                  <a:lnTo>
                    <a:pt x="878" y="45"/>
                  </a:lnTo>
                  <a:lnTo>
                    <a:pt x="867" y="45"/>
                  </a:lnTo>
                  <a:lnTo>
                    <a:pt x="860" y="42"/>
                  </a:lnTo>
                  <a:lnTo>
                    <a:pt x="853" y="39"/>
                  </a:lnTo>
                  <a:lnTo>
                    <a:pt x="846" y="38"/>
                  </a:lnTo>
                  <a:lnTo>
                    <a:pt x="832" y="38"/>
                  </a:lnTo>
                  <a:lnTo>
                    <a:pt x="818" y="35"/>
                  </a:lnTo>
                  <a:lnTo>
                    <a:pt x="806" y="34"/>
                  </a:lnTo>
                  <a:lnTo>
                    <a:pt x="791" y="35"/>
                  </a:lnTo>
                  <a:lnTo>
                    <a:pt x="780" y="30"/>
                  </a:lnTo>
                  <a:lnTo>
                    <a:pt x="792" y="28"/>
                  </a:lnTo>
                  <a:lnTo>
                    <a:pt x="802" y="28"/>
                  </a:lnTo>
                  <a:lnTo>
                    <a:pt x="812" y="27"/>
                  </a:lnTo>
                  <a:lnTo>
                    <a:pt x="801" y="24"/>
                  </a:lnTo>
                  <a:lnTo>
                    <a:pt x="787" y="23"/>
                  </a:lnTo>
                  <a:lnTo>
                    <a:pt x="758" y="23"/>
                  </a:lnTo>
                  <a:lnTo>
                    <a:pt x="752" y="20"/>
                  </a:lnTo>
                  <a:lnTo>
                    <a:pt x="745" y="20"/>
                  </a:lnTo>
                  <a:lnTo>
                    <a:pt x="737" y="22"/>
                  </a:lnTo>
                  <a:lnTo>
                    <a:pt x="731" y="18"/>
                  </a:lnTo>
                  <a:lnTo>
                    <a:pt x="723" y="18"/>
                  </a:lnTo>
                  <a:lnTo>
                    <a:pt x="715" y="19"/>
                  </a:lnTo>
                  <a:lnTo>
                    <a:pt x="707" y="20"/>
                  </a:lnTo>
                  <a:lnTo>
                    <a:pt x="700" y="19"/>
                  </a:lnTo>
                  <a:lnTo>
                    <a:pt x="695" y="13"/>
                  </a:lnTo>
                  <a:lnTo>
                    <a:pt x="700" y="9"/>
                  </a:lnTo>
                  <a:lnTo>
                    <a:pt x="707" y="6"/>
                  </a:lnTo>
                  <a:lnTo>
                    <a:pt x="715" y="5"/>
                  </a:lnTo>
                  <a:lnTo>
                    <a:pt x="723" y="3"/>
                  </a:lnTo>
                  <a:lnTo>
                    <a:pt x="731" y="0"/>
                  </a:lnTo>
                  <a:close/>
                </a:path>
              </a:pathLst>
            </a:custGeom>
            <a:solidFill>
              <a:srgbClr val="000000"/>
            </a:solidFill>
            <a:ln w="0">
              <a:solidFill>
                <a:srgbClr val="000000"/>
              </a:solidFill>
              <a:prstDash val="solid"/>
              <a:round/>
              <a:headEnd/>
              <a:tailEnd/>
            </a:ln>
          </p:spPr>
          <p:txBody>
            <a:bodyPr/>
            <a:lstStyle/>
            <a:p>
              <a:endParaRPr lang="en-US"/>
            </a:p>
          </p:txBody>
        </p:sp>
        <p:sp>
          <p:nvSpPr>
            <p:cNvPr id="6885" name="Line 1775"/>
            <p:cNvSpPr>
              <a:spLocks noChangeShapeType="1"/>
            </p:cNvSpPr>
            <p:nvPr/>
          </p:nvSpPr>
          <p:spPr bwMode="auto">
            <a:xfrm flipV="1">
              <a:off x="2361" y="2660"/>
              <a:ext cx="1" cy="89"/>
            </a:xfrm>
            <a:prstGeom prst="line">
              <a:avLst/>
            </a:prstGeom>
            <a:noFill/>
            <a:ln w="7938">
              <a:solidFill>
                <a:srgbClr val="000000"/>
              </a:solidFill>
              <a:round/>
              <a:headEnd/>
              <a:tailEnd/>
            </a:ln>
          </p:spPr>
          <p:txBody>
            <a:bodyPr/>
            <a:lstStyle/>
            <a:p>
              <a:endParaRPr lang="en-US"/>
            </a:p>
          </p:txBody>
        </p:sp>
        <p:sp>
          <p:nvSpPr>
            <p:cNvPr id="6886" name="Line 1776"/>
            <p:cNvSpPr>
              <a:spLocks noChangeShapeType="1"/>
            </p:cNvSpPr>
            <p:nvPr/>
          </p:nvSpPr>
          <p:spPr bwMode="auto">
            <a:xfrm flipH="1" flipV="1">
              <a:off x="2358" y="2655"/>
              <a:ext cx="4" cy="5"/>
            </a:xfrm>
            <a:prstGeom prst="line">
              <a:avLst/>
            </a:prstGeom>
            <a:noFill/>
            <a:ln w="7938">
              <a:solidFill>
                <a:srgbClr val="000000"/>
              </a:solidFill>
              <a:round/>
              <a:headEnd/>
              <a:tailEnd/>
            </a:ln>
          </p:spPr>
          <p:txBody>
            <a:bodyPr/>
            <a:lstStyle/>
            <a:p>
              <a:endParaRPr lang="en-US"/>
            </a:p>
          </p:txBody>
        </p:sp>
        <p:sp>
          <p:nvSpPr>
            <p:cNvPr id="6887" name="Line 1777"/>
            <p:cNvSpPr>
              <a:spLocks noChangeShapeType="1"/>
            </p:cNvSpPr>
            <p:nvPr/>
          </p:nvSpPr>
          <p:spPr bwMode="auto">
            <a:xfrm flipV="1">
              <a:off x="2358" y="2652"/>
              <a:ext cx="2" cy="3"/>
            </a:xfrm>
            <a:prstGeom prst="line">
              <a:avLst/>
            </a:prstGeom>
            <a:noFill/>
            <a:ln w="7938">
              <a:solidFill>
                <a:srgbClr val="000000"/>
              </a:solidFill>
              <a:round/>
              <a:headEnd/>
              <a:tailEnd/>
            </a:ln>
          </p:spPr>
          <p:txBody>
            <a:bodyPr/>
            <a:lstStyle/>
            <a:p>
              <a:endParaRPr lang="en-US"/>
            </a:p>
          </p:txBody>
        </p:sp>
        <p:sp>
          <p:nvSpPr>
            <p:cNvPr id="6888" name="Line 1778"/>
            <p:cNvSpPr>
              <a:spLocks noChangeShapeType="1"/>
            </p:cNvSpPr>
            <p:nvPr/>
          </p:nvSpPr>
          <p:spPr bwMode="auto">
            <a:xfrm flipV="1">
              <a:off x="2360" y="2647"/>
              <a:ext cx="3" cy="5"/>
            </a:xfrm>
            <a:prstGeom prst="line">
              <a:avLst/>
            </a:prstGeom>
            <a:noFill/>
            <a:ln w="7938">
              <a:solidFill>
                <a:srgbClr val="000000"/>
              </a:solidFill>
              <a:round/>
              <a:headEnd/>
              <a:tailEnd/>
            </a:ln>
          </p:spPr>
          <p:txBody>
            <a:bodyPr/>
            <a:lstStyle/>
            <a:p>
              <a:endParaRPr lang="en-US"/>
            </a:p>
          </p:txBody>
        </p:sp>
        <p:sp>
          <p:nvSpPr>
            <p:cNvPr id="6889" name="Line 1779"/>
            <p:cNvSpPr>
              <a:spLocks noChangeShapeType="1"/>
            </p:cNvSpPr>
            <p:nvPr/>
          </p:nvSpPr>
          <p:spPr bwMode="auto">
            <a:xfrm flipV="1">
              <a:off x="2363" y="2641"/>
              <a:ext cx="2" cy="6"/>
            </a:xfrm>
            <a:prstGeom prst="line">
              <a:avLst/>
            </a:prstGeom>
            <a:noFill/>
            <a:ln w="7938">
              <a:solidFill>
                <a:srgbClr val="000000"/>
              </a:solidFill>
              <a:round/>
              <a:headEnd/>
              <a:tailEnd/>
            </a:ln>
          </p:spPr>
          <p:txBody>
            <a:bodyPr/>
            <a:lstStyle/>
            <a:p>
              <a:endParaRPr lang="en-US"/>
            </a:p>
          </p:txBody>
        </p:sp>
        <p:sp>
          <p:nvSpPr>
            <p:cNvPr id="6890" name="Line 1780"/>
            <p:cNvSpPr>
              <a:spLocks noChangeShapeType="1"/>
            </p:cNvSpPr>
            <p:nvPr/>
          </p:nvSpPr>
          <p:spPr bwMode="auto">
            <a:xfrm flipH="1" flipV="1">
              <a:off x="2361" y="2593"/>
              <a:ext cx="4" cy="48"/>
            </a:xfrm>
            <a:prstGeom prst="line">
              <a:avLst/>
            </a:prstGeom>
            <a:noFill/>
            <a:ln w="7938">
              <a:solidFill>
                <a:srgbClr val="000000"/>
              </a:solidFill>
              <a:round/>
              <a:headEnd/>
              <a:tailEnd/>
            </a:ln>
          </p:spPr>
          <p:txBody>
            <a:bodyPr/>
            <a:lstStyle/>
            <a:p>
              <a:endParaRPr lang="en-US"/>
            </a:p>
          </p:txBody>
        </p:sp>
        <p:sp>
          <p:nvSpPr>
            <p:cNvPr id="6891" name="Line 1781"/>
            <p:cNvSpPr>
              <a:spLocks noChangeShapeType="1"/>
            </p:cNvSpPr>
            <p:nvPr/>
          </p:nvSpPr>
          <p:spPr bwMode="auto">
            <a:xfrm flipH="1" flipV="1">
              <a:off x="2348" y="2584"/>
              <a:ext cx="13" cy="9"/>
            </a:xfrm>
            <a:prstGeom prst="line">
              <a:avLst/>
            </a:prstGeom>
            <a:noFill/>
            <a:ln w="7938">
              <a:solidFill>
                <a:srgbClr val="000000"/>
              </a:solidFill>
              <a:round/>
              <a:headEnd/>
              <a:tailEnd/>
            </a:ln>
          </p:spPr>
          <p:txBody>
            <a:bodyPr/>
            <a:lstStyle/>
            <a:p>
              <a:endParaRPr lang="en-US"/>
            </a:p>
          </p:txBody>
        </p:sp>
        <p:sp>
          <p:nvSpPr>
            <p:cNvPr id="6892" name="Line 1782"/>
            <p:cNvSpPr>
              <a:spLocks noChangeShapeType="1"/>
            </p:cNvSpPr>
            <p:nvPr/>
          </p:nvSpPr>
          <p:spPr bwMode="auto">
            <a:xfrm flipH="1" flipV="1">
              <a:off x="2332" y="2577"/>
              <a:ext cx="16" cy="7"/>
            </a:xfrm>
            <a:prstGeom prst="line">
              <a:avLst/>
            </a:prstGeom>
            <a:noFill/>
            <a:ln w="7938">
              <a:solidFill>
                <a:srgbClr val="000000"/>
              </a:solidFill>
              <a:round/>
              <a:headEnd/>
              <a:tailEnd/>
            </a:ln>
          </p:spPr>
          <p:txBody>
            <a:bodyPr/>
            <a:lstStyle/>
            <a:p>
              <a:endParaRPr lang="en-US"/>
            </a:p>
          </p:txBody>
        </p:sp>
        <p:sp>
          <p:nvSpPr>
            <p:cNvPr id="6893" name="Line 1783"/>
            <p:cNvSpPr>
              <a:spLocks noChangeShapeType="1"/>
            </p:cNvSpPr>
            <p:nvPr/>
          </p:nvSpPr>
          <p:spPr bwMode="auto">
            <a:xfrm flipH="1" flipV="1">
              <a:off x="2316" y="2573"/>
              <a:ext cx="16" cy="4"/>
            </a:xfrm>
            <a:prstGeom prst="line">
              <a:avLst/>
            </a:prstGeom>
            <a:noFill/>
            <a:ln w="7938">
              <a:solidFill>
                <a:srgbClr val="000000"/>
              </a:solidFill>
              <a:round/>
              <a:headEnd/>
              <a:tailEnd/>
            </a:ln>
          </p:spPr>
          <p:txBody>
            <a:bodyPr/>
            <a:lstStyle/>
            <a:p>
              <a:endParaRPr lang="en-US"/>
            </a:p>
          </p:txBody>
        </p:sp>
        <p:sp>
          <p:nvSpPr>
            <p:cNvPr id="6894" name="Line 1784"/>
            <p:cNvSpPr>
              <a:spLocks noChangeShapeType="1"/>
            </p:cNvSpPr>
            <p:nvPr/>
          </p:nvSpPr>
          <p:spPr bwMode="auto">
            <a:xfrm flipH="1" flipV="1">
              <a:off x="2298" y="2571"/>
              <a:ext cx="18" cy="2"/>
            </a:xfrm>
            <a:prstGeom prst="line">
              <a:avLst/>
            </a:prstGeom>
            <a:noFill/>
            <a:ln w="7938">
              <a:solidFill>
                <a:srgbClr val="000000"/>
              </a:solidFill>
              <a:round/>
              <a:headEnd/>
              <a:tailEnd/>
            </a:ln>
          </p:spPr>
          <p:txBody>
            <a:bodyPr/>
            <a:lstStyle/>
            <a:p>
              <a:endParaRPr lang="en-US"/>
            </a:p>
          </p:txBody>
        </p:sp>
        <p:sp>
          <p:nvSpPr>
            <p:cNvPr id="6895" name="Line 1785"/>
            <p:cNvSpPr>
              <a:spLocks noChangeShapeType="1"/>
            </p:cNvSpPr>
            <p:nvPr/>
          </p:nvSpPr>
          <p:spPr bwMode="auto">
            <a:xfrm flipH="1">
              <a:off x="2282" y="2571"/>
              <a:ext cx="16" cy="0"/>
            </a:xfrm>
            <a:prstGeom prst="line">
              <a:avLst/>
            </a:prstGeom>
            <a:noFill/>
            <a:ln w="7938">
              <a:solidFill>
                <a:srgbClr val="000000"/>
              </a:solidFill>
              <a:round/>
              <a:headEnd/>
              <a:tailEnd/>
            </a:ln>
          </p:spPr>
          <p:txBody>
            <a:bodyPr/>
            <a:lstStyle/>
            <a:p>
              <a:endParaRPr lang="en-US"/>
            </a:p>
          </p:txBody>
        </p:sp>
        <p:sp>
          <p:nvSpPr>
            <p:cNvPr id="6896" name="Line 1786"/>
            <p:cNvSpPr>
              <a:spLocks noChangeShapeType="1"/>
            </p:cNvSpPr>
            <p:nvPr/>
          </p:nvSpPr>
          <p:spPr bwMode="auto">
            <a:xfrm flipH="1" flipV="1">
              <a:off x="2270" y="2565"/>
              <a:ext cx="12" cy="6"/>
            </a:xfrm>
            <a:prstGeom prst="line">
              <a:avLst/>
            </a:prstGeom>
            <a:noFill/>
            <a:ln w="7938">
              <a:solidFill>
                <a:srgbClr val="000000"/>
              </a:solidFill>
              <a:round/>
              <a:headEnd/>
              <a:tailEnd/>
            </a:ln>
          </p:spPr>
          <p:txBody>
            <a:bodyPr/>
            <a:lstStyle/>
            <a:p>
              <a:endParaRPr lang="en-US"/>
            </a:p>
          </p:txBody>
        </p:sp>
        <p:sp>
          <p:nvSpPr>
            <p:cNvPr id="6897" name="Line 1787"/>
            <p:cNvSpPr>
              <a:spLocks noChangeShapeType="1"/>
            </p:cNvSpPr>
            <p:nvPr/>
          </p:nvSpPr>
          <p:spPr bwMode="auto">
            <a:xfrm flipH="1" flipV="1">
              <a:off x="2257" y="2564"/>
              <a:ext cx="13" cy="1"/>
            </a:xfrm>
            <a:prstGeom prst="line">
              <a:avLst/>
            </a:prstGeom>
            <a:noFill/>
            <a:ln w="7938">
              <a:solidFill>
                <a:srgbClr val="000000"/>
              </a:solidFill>
              <a:round/>
              <a:headEnd/>
              <a:tailEnd/>
            </a:ln>
          </p:spPr>
          <p:txBody>
            <a:bodyPr/>
            <a:lstStyle/>
            <a:p>
              <a:endParaRPr lang="en-US"/>
            </a:p>
          </p:txBody>
        </p:sp>
        <p:sp>
          <p:nvSpPr>
            <p:cNvPr id="6898" name="Line 1788"/>
            <p:cNvSpPr>
              <a:spLocks noChangeShapeType="1"/>
            </p:cNvSpPr>
            <p:nvPr/>
          </p:nvSpPr>
          <p:spPr bwMode="auto">
            <a:xfrm flipH="1" flipV="1">
              <a:off x="2243" y="2563"/>
              <a:ext cx="14" cy="1"/>
            </a:xfrm>
            <a:prstGeom prst="line">
              <a:avLst/>
            </a:prstGeom>
            <a:noFill/>
            <a:ln w="7938">
              <a:solidFill>
                <a:srgbClr val="000000"/>
              </a:solidFill>
              <a:round/>
              <a:headEnd/>
              <a:tailEnd/>
            </a:ln>
          </p:spPr>
          <p:txBody>
            <a:bodyPr/>
            <a:lstStyle/>
            <a:p>
              <a:endParaRPr lang="en-US"/>
            </a:p>
          </p:txBody>
        </p:sp>
        <p:sp>
          <p:nvSpPr>
            <p:cNvPr id="6899" name="Line 1789"/>
            <p:cNvSpPr>
              <a:spLocks noChangeShapeType="1"/>
            </p:cNvSpPr>
            <p:nvPr/>
          </p:nvSpPr>
          <p:spPr bwMode="auto">
            <a:xfrm flipH="1" flipV="1">
              <a:off x="2231" y="2561"/>
              <a:ext cx="12" cy="2"/>
            </a:xfrm>
            <a:prstGeom prst="line">
              <a:avLst/>
            </a:prstGeom>
            <a:noFill/>
            <a:ln w="7938">
              <a:solidFill>
                <a:srgbClr val="000000"/>
              </a:solidFill>
              <a:round/>
              <a:headEnd/>
              <a:tailEnd/>
            </a:ln>
          </p:spPr>
          <p:txBody>
            <a:bodyPr/>
            <a:lstStyle/>
            <a:p>
              <a:endParaRPr lang="en-US"/>
            </a:p>
          </p:txBody>
        </p:sp>
        <p:sp>
          <p:nvSpPr>
            <p:cNvPr id="6900" name="Line 1790"/>
            <p:cNvSpPr>
              <a:spLocks noChangeShapeType="1"/>
            </p:cNvSpPr>
            <p:nvPr/>
          </p:nvSpPr>
          <p:spPr bwMode="auto">
            <a:xfrm flipH="1">
              <a:off x="2187" y="2561"/>
              <a:ext cx="44" cy="5"/>
            </a:xfrm>
            <a:prstGeom prst="line">
              <a:avLst/>
            </a:prstGeom>
            <a:noFill/>
            <a:ln w="7938">
              <a:solidFill>
                <a:srgbClr val="000000"/>
              </a:solidFill>
              <a:round/>
              <a:headEnd/>
              <a:tailEnd/>
            </a:ln>
          </p:spPr>
          <p:txBody>
            <a:bodyPr/>
            <a:lstStyle/>
            <a:p>
              <a:endParaRPr lang="en-US"/>
            </a:p>
          </p:txBody>
        </p:sp>
        <p:sp>
          <p:nvSpPr>
            <p:cNvPr id="6901" name="Line 1791"/>
            <p:cNvSpPr>
              <a:spLocks noChangeShapeType="1"/>
            </p:cNvSpPr>
            <p:nvPr/>
          </p:nvSpPr>
          <p:spPr bwMode="auto">
            <a:xfrm flipH="1">
              <a:off x="2146" y="2566"/>
              <a:ext cx="41" cy="5"/>
            </a:xfrm>
            <a:prstGeom prst="line">
              <a:avLst/>
            </a:prstGeom>
            <a:noFill/>
            <a:ln w="7938">
              <a:solidFill>
                <a:srgbClr val="000000"/>
              </a:solidFill>
              <a:round/>
              <a:headEnd/>
              <a:tailEnd/>
            </a:ln>
          </p:spPr>
          <p:txBody>
            <a:bodyPr/>
            <a:lstStyle/>
            <a:p>
              <a:endParaRPr lang="en-US"/>
            </a:p>
          </p:txBody>
        </p:sp>
        <p:sp>
          <p:nvSpPr>
            <p:cNvPr id="6902" name="Line 1792"/>
            <p:cNvSpPr>
              <a:spLocks noChangeShapeType="1"/>
            </p:cNvSpPr>
            <p:nvPr/>
          </p:nvSpPr>
          <p:spPr bwMode="auto">
            <a:xfrm flipH="1">
              <a:off x="2106" y="2571"/>
              <a:ext cx="40" cy="7"/>
            </a:xfrm>
            <a:prstGeom prst="line">
              <a:avLst/>
            </a:prstGeom>
            <a:noFill/>
            <a:ln w="7938">
              <a:solidFill>
                <a:srgbClr val="000000"/>
              </a:solidFill>
              <a:round/>
              <a:headEnd/>
              <a:tailEnd/>
            </a:ln>
          </p:spPr>
          <p:txBody>
            <a:bodyPr/>
            <a:lstStyle/>
            <a:p>
              <a:endParaRPr lang="en-US"/>
            </a:p>
          </p:txBody>
        </p:sp>
        <p:sp>
          <p:nvSpPr>
            <p:cNvPr id="6903" name="Line 1793"/>
            <p:cNvSpPr>
              <a:spLocks noChangeShapeType="1"/>
            </p:cNvSpPr>
            <p:nvPr/>
          </p:nvSpPr>
          <p:spPr bwMode="auto">
            <a:xfrm flipH="1">
              <a:off x="2066" y="2578"/>
              <a:ext cx="40" cy="10"/>
            </a:xfrm>
            <a:prstGeom prst="line">
              <a:avLst/>
            </a:prstGeom>
            <a:noFill/>
            <a:ln w="7938">
              <a:solidFill>
                <a:srgbClr val="000000"/>
              </a:solidFill>
              <a:round/>
              <a:headEnd/>
              <a:tailEnd/>
            </a:ln>
          </p:spPr>
          <p:txBody>
            <a:bodyPr/>
            <a:lstStyle/>
            <a:p>
              <a:endParaRPr lang="en-US"/>
            </a:p>
          </p:txBody>
        </p:sp>
        <p:sp>
          <p:nvSpPr>
            <p:cNvPr id="6904" name="Line 1794"/>
            <p:cNvSpPr>
              <a:spLocks noChangeShapeType="1"/>
            </p:cNvSpPr>
            <p:nvPr/>
          </p:nvSpPr>
          <p:spPr bwMode="auto">
            <a:xfrm flipH="1">
              <a:off x="2054" y="2588"/>
              <a:ext cx="12" cy="13"/>
            </a:xfrm>
            <a:prstGeom prst="line">
              <a:avLst/>
            </a:prstGeom>
            <a:noFill/>
            <a:ln w="7938">
              <a:solidFill>
                <a:srgbClr val="000000"/>
              </a:solidFill>
              <a:round/>
              <a:headEnd/>
              <a:tailEnd/>
            </a:ln>
          </p:spPr>
          <p:txBody>
            <a:bodyPr/>
            <a:lstStyle/>
            <a:p>
              <a:endParaRPr lang="en-US"/>
            </a:p>
          </p:txBody>
        </p:sp>
        <p:sp>
          <p:nvSpPr>
            <p:cNvPr id="6905" name="Line 1795"/>
            <p:cNvSpPr>
              <a:spLocks noChangeShapeType="1"/>
            </p:cNvSpPr>
            <p:nvPr/>
          </p:nvSpPr>
          <p:spPr bwMode="auto">
            <a:xfrm flipH="1">
              <a:off x="2039" y="2601"/>
              <a:ext cx="15" cy="8"/>
            </a:xfrm>
            <a:prstGeom prst="line">
              <a:avLst/>
            </a:prstGeom>
            <a:noFill/>
            <a:ln w="7938">
              <a:solidFill>
                <a:srgbClr val="000000"/>
              </a:solidFill>
              <a:round/>
              <a:headEnd/>
              <a:tailEnd/>
            </a:ln>
          </p:spPr>
          <p:txBody>
            <a:bodyPr/>
            <a:lstStyle/>
            <a:p>
              <a:endParaRPr lang="en-US"/>
            </a:p>
          </p:txBody>
        </p:sp>
        <p:sp>
          <p:nvSpPr>
            <p:cNvPr id="6906" name="Line 1796"/>
            <p:cNvSpPr>
              <a:spLocks noChangeShapeType="1"/>
            </p:cNvSpPr>
            <p:nvPr/>
          </p:nvSpPr>
          <p:spPr bwMode="auto">
            <a:xfrm flipH="1">
              <a:off x="2026" y="2609"/>
              <a:ext cx="13" cy="8"/>
            </a:xfrm>
            <a:prstGeom prst="line">
              <a:avLst/>
            </a:prstGeom>
            <a:noFill/>
            <a:ln w="7938">
              <a:solidFill>
                <a:srgbClr val="000000"/>
              </a:solidFill>
              <a:round/>
              <a:headEnd/>
              <a:tailEnd/>
            </a:ln>
          </p:spPr>
          <p:txBody>
            <a:bodyPr/>
            <a:lstStyle/>
            <a:p>
              <a:endParaRPr lang="en-US"/>
            </a:p>
          </p:txBody>
        </p:sp>
        <p:sp>
          <p:nvSpPr>
            <p:cNvPr id="6907" name="Line 1797"/>
            <p:cNvSpPr>
              <a:spLocks noChangeShapeType="1"/>
            </p:cNvSpPr>
            <p:nvPr/>
          </p:nvSpPr>
          <p:spPr bwMode="auto">
            <a:xfrm flipH="1">
              <a:off x="2011" y="2617"/>
              <a:ext cx="15" cy="8"/>
            </a:xfrm>
            <a:prstGeom prst="line">
              <a:avLst/>
            </a:prstGeom>
            <a:noFill/>
            <a:ln w="7938">
              <a:solidFill>
                <a:srgbClr val="000000"/>
              </a:solidFill>
              <a:round/>
              <a:headEnd/>
              <a:tailEnd/>
            </a:ln>
          </p:spPr>
          <p:txBody>
            <a:bodyPr/>
            <a:lstStyle/>
            <a:p>
              <a:endParaRPr lang="en-US"/>
            </a:p>
          </p:txBody>
        </p:sp>
        <p:sp>
          <p:nvSpPr>
            <p:cNvPr id="6908" name="Line 1798"/>
            <p:cNvSpPr>
              <a:spLocks noChangeShapeType="1"/>
            </p:cNvSpPr>
            <p:nvPr/>
          </p:nvSpPr>
          <p:spPr bwMode="auto">
            <a:xfrm flipH="1">
              <a:off x="1989" y="2625"/>
              <a:ext cx="22" cy="12"/>
            </a:xfrm>
            <a:prstGeom prst="line">
              <a:avLst/>
            </a:prstGeom>
            <a:noFill/>
            <a:ln w="7938">
              <a:solidFill>
                <a:srgbClr val="000000"/>
              </a:solidFill>
              <a:round/>
              <a:headEnd/>
              <a:tailEnd/>
            </a:ln>
          </p:spPr>
          <p:txBody>
            <a:bodyPr/>
            <a:lstStyle/>
            <a:p>
              <a:endParaRPr lang="en-US"/>
            </a:p>
          </p:txBody>
        </p:sp>
        <p:sp>
          <p:nvSpPr>
            <p:cNvPr id="6909" name="Line 1799"/>
            <p:cNvSpPr>
              <a:spLocks noChangeShapeType="1"/>
            </p:cNvSpPr>
            <p:nvPr/>
          </p:nvSpPr>
          <p:spPr bwMode="auto">
            <a:xfrm flipH="1">
              <a:off x="1967" y="2637"/>
              <a:ext cx="22" cy="10"/>
            </a:xfrm>
            <a:prstGeom prst="line">
              <a:avLst/>
            </a:prstGeom>
            <a:noFill/>
            <a:ln w="7938">
              <a:solidFill>
                <a:srgbClr val="000000"/>
              </a:solidFill>
              <a:round/>
              <a:headEnd/>
              <a:tailEnd/>
            </a:ln>
          </p:spPr>
          <p:txBody>
            <a:bodyPr/>
            <a:lstStyle/>
            <a:p>
              <a:endParaRPr lang="en-US"/>
            </a:p>
          </p:txBody>
        </p:sp>
        <p:sp>
          <p:nvSpPr>
            <p:cNvPr id="6910" name="Line 1800"/>
            <p:cNvSpPr>
              <a:spLocks noChangeShapeType="1"/>
            </p:cNvSpPr>
            <p:nvPr/>
          </p:nvSpPr>
          <p:spPr bwMode="auto">
            <a:xfrm flipH="1">
              <a:off x="1944" y="2647"/>
              <a:ext cx="23" cy="8"/>
            </a:xfrm>
            <a:prstGeom prst="line">
              <a:avLst/>
            </a:prstGeom>
            <a:noFill/>
            <a:ln w="7938">
              <a:solidFill>
                <a:srgbClr val="000000"/>
              </a:solidFill>
              <a:round/>
              <a:headEnd/>
              <a:tailEnd/>
            </a:ln>
          </p:spPr>
          <p:txBody>
            <a:bodyPr/>
            <a:lstStyle/>
            <a:p>
              <a:endParaRPr lang="en-US"/>
            </a:p>
          </p:txBody>
        </p:sp>
        <p:sp>
          <p:nvSpPr>
            <p:cNvPr id="6911" name="Line 1801"/>
            <p:cNvSpPr>
              <a:spLocks noChangeShapeType="1"/>
            </p:cNvSpPr>
            <p:nvPr/>
          </p:nvSpPr>
          <p:spPr bwMode="auto">
            <a:xfrm flipH="1">
              <a:off x="1922" y="2655"/>
              <a:ext cx="22" cy="5"/>
            </a:xfrm>
            <a:prstGeom prst="line">
              <a:avLst/>
            </a:prstGeom>
            <a:noFill/>
            <a:ln w="7938">
              <a:solidFill>
                <a:srgbClr val="000000"/>
              </a:solidFill>
              <a:round/>
              <a:headEnd/>
              <a:tailEnd/>
            </a:ln>
          </p:spPr>
          <p:txBody>
            <a:bodyPr/>
            <a:lstStyle/>
            <a:p>
              <a:endParaRPr lang="en-US"/>
            </a:p>
          </p:txBody>
        </p:sp>
        <p:sp>
          <p:nvSpPr>
            <p:cNvPr id="6912" name="Line 1802"/>
            <p:cNvSpPr>
              <a:spLocks noChangeShapeType="1"/>
            </p:cNvSpPr>
            <p:nvPr/>
          </p:nvSpPr>
          <p:spPr bwMode="auto">
            <a:xfrm flipH="1">
              <a:off x="1921" y="2660"/>
              <a:ext cx="1" cy="2"/>
            </a:xfrm>
            <a:prstGeom prst="line">
              <a:avLst/>
            </a:prstGeom>
            <a:noFill/>
            <a:ln w="7938">
              <a:solidFill>
                <a:srgbClr val="000000"/>
              </a:solidFill>
              <a:round/>
              <a:headEnd/>
              <a:tailEnd/>
            </a:ln>
          </p:spPr>
          <p:txBody>
            <a:bodyPr/>
            <a:lstStyle/>
            <a:p>
              <a:endParaRPr lang="en-US"/>
            </a:p>
          </p:txBody>
        </p:sp>
        <p:sp>
          <p:nvSpPr>
            <p:cNvPr id="6913" name="Line 1803"/>
            <p:cNvSpPr>
              <a:spLocks noChangeShapeType="1"/>
            </p:cNvSpPr>
            <p:nvPr/>
          </p:nvSpPr>
          <p:spPr bwMode="auto">
            <a:xfrm>
              <a:off x="1921" y="2662"/>
              <a:ext cx="0" cy="1"/>
            </a:xfrm>
            <a:prstGeom prst="line">
              <a:avLst/>
            </a:prstGeom>
            <a:noFill/>
            <a:ln w="7938">
              <a:solidFill>
                <a:srgbClr val="000000"/>
              </a:solidFill>
              <a:round/>
              <a:headEnd/>
              <a:tailEnd/>
            </a:ln>
          </p:spPr>
          <p:txBody>
            <a:bodyPr/>
            <a:lstStyle/>
            <a:p>
              <a:endParaRPr lang="en-US"/>
            </a:p>
          </p:txBody>
        </p:sp>
        <p:sp>
          <p:nvSpPr>
            <p:cNvPr id="6914" name="Line 1804"/>
            <p:cNvSpPr>
              <a:spLocks noChangeShapeType="1"/>
            </p:cNvSpPr>
            <p:nvPr/>
          </p:nvSpPr>
          <p:spPr bwMode="auto">
            <a:xfrm flipH="1">
              <a:off x="1919" y="2663"/>
              <a:ext cx="2" cy="2"/>
            </a:xfrm>
            <a:prstGeom prst="line">
              <a:avLst/>
            </a:prstGeom>
            <a:noFill/>
            <a:ln w="7938">
              <a:solidFill>
                <a:srgbClr val="000000"/>
              </a:solidFill>
              <a:round/>
              <a:headEnd/>
              <a:tailEnd/>
            </a:ln>
          </p:spPr>
          <p:txBody>
            <a:bodyPr/>
            <a:lstStyle/>
            <a:p>
              <a:endParaRPr lang="en-US"/>
            </a:p>
          </p:txBody>
        </p:sp>
        <p:sp>
          <p:nvSpPr>
            <p:cNvPr id="6915" name="Line 1805"/>
            <p:cNvSpPr>
              <a:spLocks noChangeShapeType="1"/>
            </p:cNvSpPr>
            <p:nvPr/>
          </p:nvSpPr>
          <p:spPr bwMode="auto">
            <a:xfrm flipH="1">
              <a:off x="1917" y="2665"/>
              <a:ext cx="2" cy="0"/>
            </a:xfrm>
            <a:prstGeom prst="line">
              <a:avLst/>
            </a:prstGeom>
            <a:noFill/>
            <a:ln w="7938">
              <a:solidFill>
                <a:srgbClr val="000000"/>
              </a:solidFill>
              <a:round/>
              <a:headEnd/>
              <a:tailEnd/>
            </a:ln>
          </p:spPr>
          <p:txBody>
            <a:bodyPr/>
            <a:lstStyle/>
            <a:p>
              <a:endParaRPr lang="en-US"/>
            </a:p>
          </p:txBody>
        </p:sp>
        <p:sp>
          <p:nvSpPr>
            <p:cNvPr id="6916" name="Line 1806"/>
            <p:cNvSpPr>
              <a:spLocks noChangeShapeType="1"/>
            </p:cNvSpPr>
            <p:nvPr/>
          </p:nvSpPr>
          <p:spPr bwMode="auto">
            <a:xfrm flipH="1" flipV="1">
              <a:off x="1916" y="2663"/>
              <a:ext cx="1" cy="2"/>
            </a:xfrm>
            <a:prstGeom prst="line">
              <a:avLst/>
            </a:prstGeom>
            <a:noFill/>
            <a:ln w="7938">
              <a:solidFill>
                <a:srgbClr val="000000"/>
              </a:solidFill>
              <a:round/>
              <a:headEnd/>
              <a:tailEnd/>
            </a:ln>
          </p:spPr>
          <p:txBody>
            <a:bodyPr/>
            <a:lstStyle/>
            <a:p>
              <a:endParaRPr lang="en-US"/>
            </a:p>
          </p:txBody>
        </p:sp>
        <p:sp>
          <p:nvSpPr>
            <p:cNvPr id="6917" name="Line 1807"/>
            <p:cNvSpPr>
              <a:spLocks noChangeShapeType="1"/>
            </p:cNvSpPr>
            <p:nvPr/>
          </p:nvSpPr>
          <p:spPr bwMode="auto">
            <a:xfrm flipH="1">
              <a:off x="1912" y="2663"/>
              <a:ext cx="4" cy="0"/>
            </a:xfrm>
            <a:prstGeom prst="line">
              <a:avLst/>
            </a:prstGeom>
            <a:noFill/>
            <a:ln w="7938">
              <a:solidFill>
                <a:srgbClr val="000000"/>
              </a:solidFill>
              <a:round/>
              <a:headEnd/>
              <a:tailEnd/>
            </a:ln>
          </p:spPr>
          <p:txBody>
            <a:bodyPr/>
            <a:lstStyle/>
            <a:p>
              <a:endParaRPr lang="en-US"/>
            </a:p>
          </p:txBody>
        </p:sp>
        <p:sp>
          <p:nvSpPr>
            <p:cNvPr id="6918" name="Line 1808"/>
            <p:cNvSpPr>
              <a:spLocks noChangeShapeType="1"/>
            </p:cNvSpPr>
            <p:nvPr/>
          </p:nvSpPr>
          <p:spPr bwMode="auto">
            <a:xfrm flipH="1">
              <a:off x="1911" y="2663"/>
              <a:ext cx="1" cy="2"/>
            </a:xfrm>
            <a:prstGeom prst="line">
              <a:avLst/>
            </a:prstGeom>
            <a:noFill/>
            <a:ln w="7938">
              <a:solidFill>
                <a:srgbClr val="000000"/>
              </a:solidFill>
              <a:round/>
              <a:headEnd/>
              <a:tailEnd/>
            </a:ln>
          </p:spPr>
          <p:txBody>
            <a:bodyPr/>
            <a:lstStyle/>
            <a:p>
              <a:endParaRPr lang="en-US"/>
            </a:p>
          </p:txBody>
        </p:sp>
        <p:sp>
          <p:nvSpPr>
            <p:cNvPr id="6919" name="Line 1809"/>
            <p:cNvSpPr>
              <a:spLocks noChangeShapeType="1"/>
            </p:cNvSpPr>
            <p:nvPr/>
          </p:nvSpPr>
          <p:spPr bwMode="auto">
            <a:xfrm flipH="1">
              <a:off x="1869" y="2665"/>
              <a:ext cx="42" cy="12"/>
            </a:xfrm>
            <a:prstGeom prst="line">
              <a:avLst/>
            </a:prstGeom>
            <a:noFill/>
            <a:ln w="7938">
              <a:solidFill>
                <a:srgbClr val="000000"/>
              </a:solidFill>
              <a:round/>
              <a:headEnd/>
              <a:tailEnd/>
            </a:ln>
          </p:spPr>
          <p:txBody>
            <a:bodyPr/>
            <a:lstStyle/>
            <a:p>
              <a:endParaRPr lang="en-US"/>
            </a:p>
          </p:txBody>
        </p:sp>
        <p:sp>
          <p:nvSpPr>
            <p:cNvPr id="6920" name="Line 1810"/>
            <p:cNvSpPr>
              <a:spLocks noChangeShapeType="1"/>
            </p:cNvSpPr>
            <p:nvPr/>
          </p:nvSpPr>
          <p:spPr bwMode="auto">
            <a:xfrm flipH="1">
              <a:off x="1827" y="2677"/>
              <a:ext cx="42" cy="11"/>
            </a:xfrm>
            <a:prstGeom prst="line">
              <a:avLst/>
            </a:prstGeom>
            <a:noFill/>
            <a:ln w="7938">
              <a:solidFill>
                <a:srgbClr val="000000"/>
              </a:solidFill>
              <a:round/>
              <a:headEnd/>
              <a:tailEnd/>
            </a:ln>
          </p:spPr>
          <p:txBody>
            <a:bodyPr/>
            <a:lstStyle/>
            <a:p>
              <a:endParaRPr lang="en-US"/>
            </a:p>
          </p:txBody>
        </p:sp>
        <p:sp>
          <p:nvSpPr>
            <p:cNvPr id="6921" name="Line 1811"/>
            <p:cNvSpPr>
              <a:spLocks noChangeShapeType="1"/>
            </p:cNvSpPr>
            <p:nvPr/>
          </p:nvSpPr>
          <p:spPr bwMode="auto">
            <a:xfrm flipH="1">
              <a:off x="1782" y="2688"/>
              <a:ext cx="45" cy="9"/>
            </a:xfrm>
            <a:prstGeom prst="line">
              <a:avLst/>
            </a:prstGeom>
            <a:noFill/>
            <a:ln w="7938">
              <a:solidFill>
                <a:srgbClr val="000000"/>
              </a:solidFill>
              <a:round/>
              <a:headEnd/>
              <a:tailEnd/>
            </a:ln>
          </p:spPr>
          <p:txBody>
            <a:bodyPr/>
            <a:lstStyle/>
            <a:p>
              <a:endParaRPr lang="en-US"/>
            </a:p>
          </p:txBody>
        </p:sp>
        <p:sp>
          <p:nvSpPr>
            <p:cNvPr id="6922" name="Line 1812"/>
            <p:cNvSpPr>
              <a:spLocks noChangeShapeType="1"/>
            </p:cNvSpPr>
            <p:nvPr/>
          </p:nvSpPr>
          <p:spPr bwMode="auto">
            <a:xfrm flipH="1">
              <a:off x="1692" y="2697"/>
              <a:ext cx="90" cy="14"/>
            </a:xfrm>
            <a:prstGeom prst="line">
              <a:avLst/>
            </a:prstGeom>
            <a:noFill/>
            <a:ln w="7938">
              <a:solidFill>
                <a:srgbClr val="000000"/>
              </a:solidFill>
              <a:round/>
              <a:headEnd/>
              <a:tailEnd/>
            </a:ln>
          </p:spPr>
          <p:txBody>
            <a:bodyPr/>
            <a:lstStyle/>
            <a:p>
              <a:endParaRPr lang="en-US"/>
            </a:p>
          </p:txBody>
        </p:sp>
        <p:sp>
          <p:nvSpPr>
            <p:cNvPr id="6923" name="Line 1813"/>
            <p:cNvSpPr>
              <a:spLocks noChangeShapeType="1"/>
            </p:cNvSpPr>
            <p:nvPr/>
          </p:nvSpPr>
          <p:spPr bwMode="auto">
            <a:xfrm flipH="1">
              <a:off x="1648" y="2711"/>
              <a:ext cx="44" cy="8"/>
            </a:xfrm>
            <a:prstGeom prst="line">
              <a:avLst/>
            </a:prstGeom>
            <a:noFill/>
            <a:ln w="7938">
              <a:solidFill>
                <a:srgbClr val="000000"/>
              </a:solidFill>
              <a:round/>
              <a:headEnd/>
              <a:tailEnd/>
            </a:ln>
          </p:spPr>
          <p:txBody>
            <a:bodyPr/>
            <a:lstStyle/>
            <a:p>
              <a:endParaRPr lang="en-US"/>
            </a:p>
          </p:txBody>
        </p:sp>
        <p:sp>
          <p:nvSpPr>
            <p:cNvPr id="6924" name="Line 1814"/>
            <p:cNvSpPr>
              <a:spLocks noChangeShapeType="1"/>
            </p:cNvSpPr>
            <p:nvPr/>
          </p:nvSpPr>
          <p:spPr bwMode="auto">
            <a:xfrm flipH="1">
              <a:off x="1620" y="2719"/>
              <a:ext cx="28" cy="1"/>
            </a:xfrm>
            <a:prstGeom prst="line">
              <a:avLst/>
            </a:prstGeom>
            <a:noFill/>
            <a:ln w="7938">
              <a:solidFill>
                <a:srgbClr val="000000"/>
              </a:solidFill>
              <a:round/>
              <a:headEnd/>
              <a:tailEnd/>
            </a:ln>
          </p:spPr>
          <p:txBody>
            <a:bodyPr/>
            <a:lstStyle/>
            <a:p>
              <a:endParaRPr lang="en-US"/>
            </a:p>
          </p:txBody>
        </p:sp>
        <p:sp>
          <p:nvSpPr>
            <p:cNvPr id="6925" name="Line 1815"/>
            <p:cNvSpPr>
              <a:spLocks noChangeShapeType="1"/>
            </p:cNvSpPr>
            <p:nvPr/>
          </p:nvSpPr>
          <p:spPr bwMode="auto">
            <a:xfrm flipH="1">
              <a:off x="1591" y="2720"/>
              <a:ext cx="29" cy="0"/>
            </a:xfrm>
            <a:prstGeom prst="line">
              <a:avLst/>
            </a:prstGeom>
            <a:noFill/>
            <a:ln w="7938">
              <a:solidFill>
                <a:srgbClr val="000000"/>
              </a:solidFill>
              <a:round/>
              <a:headEnd/>
              <a:tailEnd/>
            </a:ln>
          </p:spPr>
          <p:txBody>
            <a:bodyPr/>
            <a:lstStyle/>
            <a:p>
              <a:endParaRPr lang="en-US"/>
            </a:p>
          </p:txBody>
        </p:sp>
        <p:sp>
          <p:nvSpPr>
            <p:cNvPr id="6926" name="Line 1817"/>
            <p:cNvSpPr>
              <a:spLocks noChangeShapeType="1"/>
            </p:cNvSpPr>
            <p:nvPr/>
          </p:nvSpPr>
          <p:spPr bwMode="auto">
            <a:xfrm flipH="1" flipV="1">
              <a:off x="1563" y="2719"/>
              <a:ext cx="28" cy="1"/>
            </a:xfrm>
            <a:prstGeom prst="line">
              <a:avLst/>
            </a:prstGeom>
            <a:noFill/>
            <a:ln w="7938">
              <a:solidFill>
                <a:srgbClr val="000000"/>
              </a:solidFill>
              <a:round/>
              <a:headEnd/>
              <a:tailEnd/>
            </a:ln>
          </p:spPr>
          <p:txBody>
            <a:bodyPr/>
            <a:lstStyle/>
            <a:p>
              <a:endParaRPr lang="en-US"/>
            </a:p>
          </p:txBody>
        </p:sp>
        <p:sp>
          <p:nvSpPr>
            <p:cNvPr id="6927" name="Line 1818"/>
            <p:cNvSpPr>
              <a:spLocks noChangeShapeType="1"/>
            </p:cNvSpPr>
            <p:nvPr/>
          </p:nvSpPr>
          <p:spPr bwMode="auto">
            <a:xfrm flipH="1" flipV="1">
              <a:off x="1535" y="2713"/>
              <a:ext cx="28" cy="6"/>
            </a:xfrm>
            <a:prstGeom prst="line">
              <a:avLst/>
            </a:prstGeom>
            <a:noFill/>
            <a:ln w="7938">
              <a:solidFill>
                <a:srgbClr val="000000"/>
              </a:solidFill>
              <a:round/>
              <a:headEnd/>
              <a:tailEnd/>
            </a:ln>
          </p:spPr>
          <p:txBody>
            <a:bodyPr/>
            <a:lstStyle/>
            <a:p>
              <a:endParaRPr lang="en-US"/>
            </a:p>
          </p:txBody>
        </p:sp>
        <p:sp>
          <p:nvSpPr>
            <p:cNvPr id="6928" name="Line 1819"/>
            <p:cNvSpPr>
              <a:spLocks noChangeShapeType="1"/>
            </p:cNvSpPr>
            <p:nvPr/>
          </p:nvSpPr>
          <p:spPr bwMode="auto">
            <a:xfrm flipH="1" flipV="1">
              <a:off x="1509" y="2706"/>
              <a:ext cx="26" cy="7"/>
            </a:xfrm>
            <a:prstGeom prst="line">
              <a:avLst/>
            </a:prstGeom>
            <a:noFill/>
            <a:ln w="7938">
              <a:solidFill>
                <a:srgbClr val="000000"/>
              </a:solidFill>
              <a:round/>
              <a:headEnd/>
              <a:tailEnd/>
            </a:ln>
          </p:spPr>
          <p:txBody>
            <a:bodyPr/>
            <a:lstStyle/>
            <a:p>
              <a:endParaRPr lang="en-US"/>
            </a:p>
          </p:txBody>
        </p:sp>
        <p:sp>
          <p:nvSpPr>
            <p:cNvPr id="6929" name="Line 1820"/>
            <p:cNvSpPr>
              <a:spLocks noChangeShapeType="1"/>
            </p:cNvSpPr>
            <p:nvPr/>
          </p:nvSpPr>
          <p:spPr bwMode="auto">
            <a:xfrm flipH="1" flipV="1">
              <a:off x="1486" y="2694"/>
              <a:ext cx="23" cy="12"/>
            </a:xfrm>
            <a:prstGeom prst="line">
              <a:avLst/>
            </a:prstGeom>
            <a:noFill/>
            <a:ln w="7938">
              <a:solidFill>
                <a:srgbClr val="000000"/>
              </a:solidFill>
              <a:round/>
              <a:headEnd/>
              <a:tailEnd/>
            </a:ln>
          </p:spPr>
          <p:txBody>
            <a:bodyPr/>
            <a:lstStyle/>
            <a:p>
              <a:endParaRPr lang="en-US"/>
            </a:p>
          </p:txBody>
        </p:sp>
        <p:sp>
          <p:nvSpPr>
            <p:cNvPr id="6930" name="Line 1821"/>
            <p:cNvSpPr>
              <a:spLocks noChangeShapeType="1"/>
            </p:cNvSpPr>
            <p:nvPr/>
          </p:nvSpPr>
          <p:spPr bwMode="auto">
            <a:xfrm flipH="1" flipV="1">
              <a:off x="1485" y="2690"/>
              <a:ext cx="1" cy="4"/>
            </a:xfrm>
            <a:prstGeom prst="line">
              <a:avLst/>
            </a:prstGeom>
            <a:noFill/>
            <a:ln w="7938">
              <a:solidFill>
                <a:srgbClr val="000000"/>
              </a:solidFill>
              <a:round/>
              <a:headEnd/>
              <a:tailEnd/>
            </a:ln>
          </p:spPr>
          <p:txBody>
            <a:bodyPr/>
            <a:lstStyle/>
            <a:p>
              <a:endParaRPr lang="en-US"/>
            </a:p>
          </p:txBody>
        </p:sp>
        <p:sp>
          <p:nvSpPr>
            <p:cNvPr id="6931" name="Line 1822"/>
            <p:cNvSpPr>
              <a:spLocks noChangeShapeType="1"/>
            </p:cNvSpPr>
            <p:nvPr/>
          </p:nvSpPr>
          <p:spPr bwMode="auto">
            <a:xfrm flipV="1">
              <a:off x="1485" y="2687"/>
              <a:ext cx="0" cy="3"/>
            </a:xfrm>
            <a:prstGeom prst="line">
              <a:avLst/>
            </a:prstGeom>
            <a:noFill/>
            <a:ln w="7938">
              <a:solidFill>
                <a:srgbClr val="000000"/>
              </a:solidFill>
              <a:round/>
              <a:headEnd/>
              <a:tailEnd/>
            </a:ln>
          </p:spPr>
          <p:txBody>
            <a:bodyPr/>
            <a:lstStyle/>
            <a:p>
              <a:endParaRPr lang="en-US"/>
            </a:p>
          </p:txBody>
        </p:sp>
        <p:sp>
          <p:nvSpPr>
            <p:cNvPr id="6932" name="Line 1823"/>
            <p:cNvSpPr>
              <a:spLocks noChangeShapeType="1"/>
            </p:cNvSpPr>
            <p:nvPr/>
          </p:nvSpPr>
          <p:spPr bwMode="auto">
            <a:xfrm flipV="1">
              <a:off x="1485" y="2683"/>
              <a:ext cx="1" cy="4"/>
            </a:xfrm>
            <a:prstGeom prst="line">
              <a:avLst/>
            </a:prstGeom>
            <a:noFill/>
            <a:ln w="7938">
              <a:solidFill>
                <a:srgbClr val="000000"/>
              </a:solidFill>
              <a:round/>
              <a:headEnd/>
              <a:tailEnd/>
            </a:ln>
          </p:spPr>
          <p:txBody>
            <a:bodyPr/>
            <a:lstStyle/>
            <a:p>
              <a:endParaRPr lang="en-US"/>
            </a:p>
          </p:txBody>
        </p:sp>
        <p:sp>
          <p:nvSpPr>
            <p:cNvPr id="6933" name="Line 1824"/>
            <p:cNvSpPr>
              <a:spLocks noChangeShapeType="1"/>
            </p:cNvSpPr>
            <p:nvPr/>
          </p:nvSpPr>
          <p:spPr bwMode="auto">
            <a:xfrm flipV="1">
              <a:off x="1486" y="2682"/>
              <a:ext cx="3" cy="1"/>
            </a:xfrm>
            <a:prstGeom prst="line">
              <a:avLst/>
            </a:prstGeom>
            <a:noFill/>
            <a:ln w="7938">
              <a:solidFill>
                <a:srgbClr val="000000"/>
              </a:solidFill>
              <a:round/>
              <a:headEnd/>
              <a:tailEnd/>
            </a:ln>
          </p:spPr>
          <p:txBody>
            <a:bodyPr/>
            <a:lstStyle/>
            <a:p>
              <a:endParaRPr lang="en-US"/>
            </a:p>
          </p:txBody>
        </p:sp>
        <p:sp>
          <p:nvSpPr>
            <p:cNvPr id="6934" name="Line 1825"/>
            <p:cNvSpPr>
              <a:spLocks noChangeShapeType="1"/>
            </p:cNvSpPr>
            <p:nvPr/>
          </p:nvSpPr>
          <p:spPr bwMode="auto">
            <a:xfrm flipV="1">
              <a:off x="1489" y="2681"/>
              <a:ext cx="4" cy="1"/>
            </a:xfrm>
            <a:prstGeom prst="line">
              <a:avLst/>
            </a:prstGeom>
            <a:noFill/>
            <a:ln w="7938">
              <a:solidFill>
                <a:srgbClr val="000000"/>
              </a:solidFill>
              <a:round/>
              <a:headEnd/>
              <a:tailEnd/>
            </a:ln>
          </p:spPr>
          <p:txBody>
            <a:bodyPr/>
            <a:lstStyle/>
            <a:p>
              <a:endParaRPr lang="en-US"/>
            </a:p>
          </p:txBody>
        </p:sp>
        <p:sp>
          <p:nvSpPr>
            <p:cNvPr id="6935" name="Line 1826"/>
            <p:cNvSpPr>
              <a:spLocks noChangeShapeType="1"/>
            </p:cNvSpPr>
            <p:nvPr/>
          </p:nvSpPr>
          <p:spPr bwMode="auto">
            <a:xfrm>
              <a:off x="1493" y="2681"/>
              <a:ext cx="31" cy="6"/>
            </a:xfrm>
            <a:prstGeom prst="line">
              <a:avLst/>
            </a:prstGeom>
            <a:noFill/>
            <a:ln w="7938">
              <a:solidFill>
                <a:srgbClr val="000000"/>
              </a:solidFill>
              <a:round/>
              <a:headEnd/>
              <a:tailEnd/>
            </a:ln>
          </p:spPr>
          <p:txBody>
            <a:bodyPr/>
            <a:lstStyle/>
            <a:p>
              <a:endParaRPr lang="en-US"/>
            </a:p>
          </p:txBody>
        </p:sp>
        <p:sp>
          <p:nvSpPr>
            <p:cNvPr id="6936" name="Line 1827"/>
            <p:cNvSpPr>
              <a:spLocks noChangeShapeType="1"/>
            </p:cNvSpPr>
            <p:nvPr/>
          </p:nvSpPr>
          <p:spPr bwMode="auto">
            <a:xfrm>
              <a:off x="1524" y="2687"/>
              <a:ext cx="30" cy="2"/>
            </a:xfrm>
            <a:prstGeom prst="line">
              <a:avLst/>
            </a:prstGeom>
            <a:noFill/>
            <a:ln w="7938">
              <a:solidFill>
                <a:srgbClr val="000000"/>
              </a:solidFill>
              <a:round/>
              <a:headEnd/>
              <a:tailEnd/>
            </a:ln>
          </p:spPr>
          <p:txBody>
            <a:bodyPr/>
            <a:lstStyle/>
            <a:p>
              <a:endParaRPr lang="en-US"/>
            </a:p>
          </p:txBody>
        </p:sp>
        <p:sp>
          <p:nvSpPr>
            <p:cNvPr id="6937" name="Line 1828"/>
            <p:cNvSpPr>
              <a:spLocks noChangeShapeType="1"/>
            </p:cNvSpPr>
            <p:nvPr/>
          </p:nvSpPr>
          <p:spPr bwMode="auto">
            <a:xfrm>
              <a:off x="1554" y="2689"/>
              <a:ext cx="32" cy="3"/>
            </a:xfrm>
            <a:prstGeom prst="line">
              <a:avLst/>
            </a:prstGeom>
            <a:noFill/>
            <a:ln w="7938">
              <a:solidFill>
                <a:srgbClr val="000000"/>
              </a:solidFill>
              <a:round/>
              <a:headEnd/>
              <a:tailEnd/>
            </a:ln>
          </p:spPr>
          <p:txBody>
            <a:bodyPr/>
            <a:lstStyle/>
            <a:p>
              <a:endParaRPr lang="en-US"/>
            </a:p>
          </p:txBody>
        </p:sp>
        <p:sp>
          <p:nvSpPr>
            <p:cNvPr id="6938" name="Line 1829"/>
            <p:cNvSpPr>
              <a:spLocks noChangeShapeType="1"/>
            </p:cNvSpPr>
            <p:nvPr/>
          </p:nvSpPr>
          <p:spPr bwMode="auto">
            <a:xfrm>
              <a:off x="1586" y="2692"/>
              <a:ext cx="28" cy="0"/>
            </a:xfrm>
            <a:prstGeom prst="line">
              <a:avLst/>
            </a:prstGeom>
            <a:noFill/>
            <a:ln w="7938">
              <a:solidFill>
                <a:srgbClr val="000000"/>
              </a:solidFill>
              <a:round/>
              <a:headEnd/>
              <a:tailEnd/>
            </a:ln>
          </p:spPr>
          <p:txBody>
            <a:bodyPr/>
            <a:lstStyle/>
            <a:p>
              <a:endParaRPr lang="en-US"/>
            </a:p>
          </p:txBody>
        </p:sp>
        <p:sp>
          <p:nvSpPr>
            <p:cNvPr id="6939" name="Line 1830"/>
            <p:cNvSpPr>
              <a:spLocks noChangeShapeType="1"/>
            </p:cNvSpPr>
            <p:nvPr/>
          </p:nvSpPr>
          <p:spPr bwMode="auto">
            <a:xfrm>
              <a:off x="1614" y="2692"/>
              <a:ext cx="29" cy="2"/>
            </a:xfrm>
            <a:prstGeom prst="line">
              <a:avLst/>
            </a:prstGeom>
            <a:noFill/>
            <a:ln w="7938">
              <a:solidFill>
                <a:srgbClr val="000000"/>
              </a:solidFill>
              <a:round/>
              <a:headEnd/>
              <a:tailEnd/>
            </a:ln>
          </p:spPr>
          <p:txBody>
            <a:bodyPr/>
            <a:lstStyle/>
            <a:p>
              <a:endParaRPr lang="en-US"/>
            </a:p>
          </p:txBody>
        </p:sp>
        <p:sp>
          <p:nvSpPr>
            <p:cNvPr id="6940" name="Line 1831"/>
            <p:cNvSpPr>
              <a:spLocks noChangeShapeType="1"/>
            </p:cNvSpPr>
            <p:nvPr/>
          </p:nvSpPr>
          <p:spPr bwMode="auto">
            <a:xfrm flipV="1">
              <a:off x="1643" y="2692"/>
              <a:ext cx="30" cy="2"/>
            </a:xfrm>
            <a:prstGeom prst="line">
              <a:avLst/>
            </a:prstGeom>
            <a:noFill/>
            <a:ln w="7938">
              <a:solidFill>
                <a:srgbClr val="000000"/>
              </a:solidFill>
              <a:round/>
              <a:headEnd/>
              <a:tailEnd/>
            </a:ln>
          </p:spPr>
          <p:txBody>
            <a:bodyPr/>
            <a:lstStyle/>
            <a:p>
              <a:endParaRPr lang="en-US"/>
            </a:p>
          </p:txBody>
        </p:sp>
        <p:sp>
          <p:nvSpPr>
            <p:cNvPr id="6941" name="Line 1832"/>
            <p:cNvSpPr>
              <a:spLocks noChangeShapeType="1"/>
            </p:cNvSpPr>
            <p:nvPr/>
          </p:nvSpPr>
          <p:spPr bwMode="auto">
            <a:xfrm>
              <a:off x="1673" y="2692"/>
              <a:ext cx="37" cy="0"/>
            </a:xfrm>
            <a:prstGeom prst="line">
              <a:avLst/>
            </a:prstGeom>
            <a:noFill/>
            <a:ln w="7938">
              <a:solidFill>
                <a:srgbClr val="000000"/>
              </a:solidFill>
              <a:round/>
              <a:headEnd/>
              <a:tailEnd/>
            </a:ln>
          </p:spPr>
          <p:txBody>
            <a:bodyPr/>
            <a:lstStyle/>
            <a:p>
              <a:endParaRPr lang="en-US"/>
            </a:p>
          </p:txBody>
        </p:sp>
        <p:sp>
          <p:nvSpPr>
            <p:cNvPr id="6942" name="Line 1833"/>
            <p:cNvSpPr>
              <a:spLocks noChangeShapeType="1"/>
            </p:cNvSpPr>
            <p:nvPr/>
          </p:nvSpPr>
          <p:spPr bwMode="auto">
            <a:xfrm flipV="1">
              <a:off x="1710" y="2687"/>
              <a:ext cx="38" cy="5"/>
            </a:xfrm>
            <a:prstGeom prst="line">
              <a:avLst/>
            </a:prstGeom>
            <a:noFill/>
            <a:ln w="7938">
              <a:solidFill>
                <a:srgbClr val="000000"/>
              </a:solidFill>
              <a:round/>
              <a:headEnd/>
              <a:tailEnd/>
            </a:ln>
          </p:spPr>
          <p:txBody>
            <a:bodyPr/>
            <a:lstStyle/>
            <a:p>
              <a:endParaRPr lang="en-US"/>
            </a:p>
          </p:txBody>
        </p:sp>
        <p:sp>
          <p:nvSpPr>
            <p:cNvPr id="6943" name="Line 1834"/>
            <p:cNvSpPr>
              <a:spLocks noChangeShapeType="1"/>
            </p:cNvSpPr>
            <p:nvPr/>
          </p:nvSpPr>
          <p:spPr bwMode="auto">
            <a:xfrm flipV="1">
              <a:off x="1748" y="2680"/>
              <a:ext cx="35" cy="7"/>
            </a:xfrm>
            <a:prstGeom prst="line">
              <a:avLst/>
            </a:prstGeom>
            <a:noFill/>
            <a:ln w="7938">
              <a:solidFill>
                <a:srgbClr val="000000"/>
              </a:solidFill>
              <a:round/>
              <a:headEnd/>
              <a:tailEnd/>
            </a:ln>
          </p:spPr>
          <p:txBody>
            <a:bodyPr/>
            <a:lstStyle/>
            <a:p>
              <a:endParaRPr lang="en-US"/>
            </a:p>
          </p:txBody>
        </p:sp>
        <p:sp>
          <p:nvSpPr>
            <p:cNvPr id="6944" name="Line 1835"/>
            <p:cNvSpPr>
              <a:spLocks noChangeShapeType="1"/>
            </p:cNvSpPr>
            <p:nvPr/>
          </p:nvSpPr>
          <p:spPr bwMode="auto">
            <a:xfrm flipV="1">
              <a:off x="1783" y="2669"/>
              <a:ext cx="35" cy="11"/>
            </a:xfrm>
            <a:prstGeom prst="line">
              <a:avLst/>
            </a:prstGeom>
            <a:noFill/>
            <a:ln w="7938">
              <a:solidFill>
                <a:srgbClr val="000000"/>
              </a:solidFill>
              <a:round/>
              <a:headEnd/>
              <a:tailEnd/>
            </a:ln>
          </p:spPr>
          <p:txBody>
            <a:bodyPr/>
            <a:lstStyle/>
            <a:p>
              <a:endParaRPr lang="en-US"/>
            </a:p>
          </p:txBody>
        </p:sp>
        <p:sp>
          <p:nvSpPr>
            <p:cNvPr id="6945" name="Line 1836"/>
            <p:cNvSpPr>
              <a:spLocks noChangeShapeType="1"/>
            </p:cNvSpPr>
            <p:nvPr/>
          </p:nvSpPr>
          <p:spPr bwMode="auto">
            <a:xfrm flipV="1">
              <a:off x="1818" y="2660"/>
              <a:ext cx="35" cy="9"/>
            </a:xfrm>
            <a:prstGeom prst="line">
              <a:avLst/>
            </a:prstGeom>
            <a:noFill/>
            <a:ln w="7938">
              <a:solidFill>
                <a:srgbClr val="000000"/>
              </a:solidFill>
              <a:round/>
              <a:headEnd/>
              <a:tailEnd/>
            </a:ln>
          </p:spPr>
          <p:txBody>
            <a:bodyPr/>
            <a:lstStyle/>
            <a:p>
              <a:endParaRPr lang="en-US"/>
            </a:p>
          </p:txBody>
        </p:sp>
        <p:sp>
          <p:nvSpPr>
            <p:cNvPr id="6946" name="Line 1837"/>
            <p:cNvSpPr>
              <a:spLocks noChangeShapeType="1"/>
            </p:cNvSpPr>
            <p:nvPr/>
          </p:nvSpPr>
          <p:spPr bwMode="auto">
            <a:xfrm flipV="1">
              <a:off x="1853" y="2652"/>
              <a:ext cx="36" cy="8"/>
            </a:xfrm>
            <a:prstGeom prst="line">
              <a:avLst/>
            </a:prstGeom>
            <a:noFill/>
            <a:ln w="7938">
              <a:solidFill>
                <a:srgbClr val="000000"/>
              </a:solidFill>
              <a:round/>
              <a:headEnd/>
              <a:tailEnd/>
            </a:ln>
          </p:spPr>
          <p:txBody>
            <a:bodyPr/>
            <a:lstStyle/>
            <a:p>
              <a:endParaRPr lang="en-US"/>
            </a:p>
          </p:txBody>
        </p:sp>
        <p:sp>
          <p:nvSpPr>
            <p:cNvPr id="6947" name="Line 1838"/>
            <p:cNvSpPr>
              <a:spLocks noChangeShapeType="1"/>
            </p:cNvSpPr>
            <p:nvPr/>
          </p:nvSpPr>
          <p:spPr bwMode="auto">
            <a:xfrm flipV="1">
              <a:off x="1889" y="2640"/>
              <a:ext cx="29" cy="12"/>
            </a:xfrm>
            <a:prstGeom prst="line">
              <a:avLst/>
            </a:prstGeom>
            <a:noFill/>
            <a:ln w="7938">
              <a:solidFill>
                <a:srgbClr val="000000"/>
              </a:solidFill>
              <a:round/>
              <a:headEnd/>
              <a:tailEnd/>
            </a:ln>
          </p:spPr>
          <p:txBody>
            <a:bodyPr/>
            <a:lstStyle/>
            <a:p>
              <a:endParaRPr lang="en-US"/>
            </a:p>
          </p:txBody>
        </p:sp>
        <p:sp>
          <p:nvSpPr>
            <p:cNvPr id="6948" name="Line 1839"/>
            <p:cNvSpPr>
              <a:spLocks noChangeShapeType="1"/>
            </p:cNvSpPr>
            <p:nvPr/>
          </p:nvSpPr>
          <p:spPr bwMode="auto">
            <a:xfrm flipV="1">
              <a:off x="1918" y="2631"/>
              <a:ext cx="29" cy="9"/>
            </a:xfrm>
            <a:prstGeom prst="line">
              <a:avLst/>
            </a:prstGeom>
            <a:noFill/>
            <a:ln w="7938">
              <a:solidFill>
                <a:srgbClr val="000000"/>
              </a:solidFill>
              <a:round/>
              <a:headEnd/>
              <a:tailEnd/>
            </a:ln>
          </p:spPr>
          <p:txBody>
            <a:bodyPr/>
            <a:lstStyle/>
            <a:p>
              <a:endParaRPr lang="en-US"/>
            </a:p>
          </p:txBody>
        </p:sp>
        <p:sp>
          <p:nvSpPr>
            <p:cNvPr id="6949" name="Line 1840"/>
            <p:cNvSpPr>
              <a:spLocks noChangeShapeType="1"/>
            </p:cNvSpPr>
            <p:nvPr/>
          </p:nvSpPr>
          <p:spPr bwMode="auto">
            <a:xfrm flipV="1">
              <a:off x="1947" y="2621"/>
              <a:ext cx="29" cy="10"/>
            </a:xfrm>
            <a:prstGeom prst="line">
              <a:avLst/>
            </a:prstGeom>
            <a:noFill/>
            <a:ln w="7938">
              <a:solidFill>
                <a:srgbClr val="000000"/>
              </a:solidFill>
              <a:round/>
              <a:headEnd/>
              <a:tailEnd/>
            </a:ln>
          </p:spPr>
          <p:txBody>
            <a:bodyPr/>
            <a:lstStyle/>
            <a:p>
              <a:endParaRPr lang="en-US"/>
            </a:p>
          </p:txBody>
        </p:sp>
        <p:sp>
          <p:nvSpPr>
            <p:cNvPr id="6950" name="Line 1841"/>
            <p:cNvSpPr>
              <a:spLocks noChangeShapeType="1"/>
            </p:cNvSpPr>
            <p:nvPr/>
          </p:nvSpPr>
          <p:spPr bwMode="auto">
            <a:xfrm flipV="1">
              <a:off x="1976" y="2609"/>
              <a:ext cx="27" cy="12"/>
            </a:xfrm>
            <a:prstGeom prst="line">
              <a:avLst/>
            </a:prstGeom>
            <a:noFill/>
            <a:ln w="7938">
              <a:solidFill>
                <a:srgbClr val="000000"/>
              </a:solidFill>
              <a:round/>
              <a:headEnd/>
              <a:tailEnd/>
            </a:ln>
          </p:spPr>
          <p:txBody>
            <a:bodyPr/>
            <a:lstStyle/>
            <a:p>
              <a:endParaRPr lang="en-US"/>
            </a:p>
          </p:txBody>
        </p:sp>
        <p:sp>
          <p:nvSpPr>
            <p:cNvPr id="6951" name="Line 1842"/>
            <p:cNvSpPr>
              <a:spLocks noChangeShapeType="1"/>
            </p:cNvSpPr>
            <p:nvPr/>
          </p:nvSpPr>
          <p:spPr bwMode="auto">
            <a:xfrm flipV="1">
              <a:off x="2003" y="2593"/>
              <a:ext cx="26" cy="16"/>
            </a:xfrm>
            <a:prstGeom prst="line">
              <a:avLst/>
            </a:prstGeom>
            <a:noFill/>
            <a:ln w="7938">
              <a:solidFill>
                <a:srgbClr val="000000"/>
              </a:solidFill>
              <a:round/>
              <a:headEnd/>
              <a:tailEnd/>
            </a:ln>
          </p:spPr>
          <p:txBody>
            <a:bodyPr/>
            <a:lstStyle/>
            <a:p>
              <a:endParaRPr lang="en-US"/>
            </a:p>
          </p:txBody>
        </p:sp>
        <p:sp>
          <p:nvSpPr>
            <p:cNvPr id="6952" name="Line 1843"/>
            <p:cNvSpPr>
              <a:spLocks noChangeShapeType="1"/>
            </p:cNvSpPr>
            <p:nvPr/>
          </p:nvSpPr>
          <p:spPr bwMode="auto">
            <a:xfrm flipH="1" flipV="1">
              <a:off x="2027" y="2591"/>
              <a:ext cx="2" cy="2"/>
            </a:xfrm>
            <a:prstGeom prst="line">
              <a:avLst/>
            </a:prstGeom>
            <a:noFill/>
            <a:ln w="7938">
              <a:solidFill>
                <a:srgbClr val="000000"/>
              </a:solidFill>
              <a:round/>
              <a:headEnd/>
              <a:tailEnd/>
            </a:ln>
          </p:spPr>
          <p:txBody>
            <a:bodyPr/>
            <a:lstStyle/>
            <a:p>
              <a:endParaRPr lang="en-US"/>
            </a:p>
          </p:txBody>
        </p:sp>
        <p:sp>
          <p:nvSpPr>
            <p:cNvPr id="6953" name="Line 1844"/>
            <p:cNvSpPr>
              <a:spLocks noChangeShapeType="1"/>
            </p:cNvSpPr>
            <p:nvPr/>
          </p:nvSpPr>
          <p:spPr bwMode="auto">
            <a:xfrm flipH="1" flipV="1">
              <a:off x="2024" y="2587"/>
              <a:ext cx="3" cy="4"/>
            </a:xfrm>
            <a:prstGeom prst="line">
              <a:avLst/>
            </a:prstGeom>
            <a:noFill/>
            <a:ln w="7938">
              <a:solidFill>
                <a:srgbClr val="000000"/>
              </a:solidFill>
              <a:round/>
              <a:headEnd/>
              <a:tailEnd/>
            </a:ln>
          </p:spPr>
          <p:txBody>
            <a:bodyPr/>
            <a:lstStyle/>
            <a:p>
              <a:endParaRPr lang="en-US"/>
            </a:p>
          </p:txBody>
        </p:sp>
        <p:sp>
          <p:nvSpPr>
            <p:cNvPr id="6954" name="Line 1845"/>
            <p:cNvSpPr>
              <a:spLocks noChangeShapeType="1"/>
            </p:cNvSpPr>
            <p:nvPr/>
          </p:nvSpPr>
          <p:spPr bwMode="auto">
            <a:xfrm flipH="1" flipV="1">
              <a:off x="2023" y="2584"/>
              <a:ext cx="1" cy="3"/>
            </a:xfrm>
            <a:prstGeom prst="line">
              <a:avLst/>
            </a:prstGeom>
            <a:noFill/>
            <a:ln w="7938">
              <a:solidFill>
                <a:srgbClr val="000000"/>
              </a:solidFill>
              <a:round/>
              <a:headEnd/>
              <a:tailEnd/>
            </a:ln>
          </p:spPr>
          <p:txBody>
            <a:bodyPr/>
            <a:lstStyle/>
            <a:p>
              <a:endParaRPr lang="en-US"/>
            </a:p>
          </p:txBody>
        </p:sp>
        <p:sp>
          <p:nvSpPr>
            <p:cNvPr id="6955" name="Line 1846"/>
            <p:cNvSpPr>
              <a:spLocks noChangeShapeType="1"/>
            </p:cNvSpPr>
            <p:nvPr/>
          </p:nvSpPr>
          <p:spPr bwMode="auto">
            <a:xfrm flipV="1">
              <a:off x="2023" y="2580"/>
              <a:ext cx="0" cy="4"/>
            </a:xfrm>
            <a:prstGeom prst="line">
              <a:avLst/>
            </a:prstGeom>
            <a:noFill/>
            <a:ln w="7938">
              <a:solidFill>
                <a:srgbClr val="000000"/>
              </a:solidFill>
              <a:round/>
              <a:headEnd/>
              <a:tailEnd/>
            </a:ln>
          </p:spPr>
          <p:txBody>
            <a:bodyPr/>
            <a:lstStyle/>
            <a:p>
              <a:endParaRPr lang="en-US"/>
            </a:p>
          </p:txBody>
        </p:sp>
        <p:sp>
          <p:nvSpPr>
            <p:cNvPr id="6956" name="Line 1847"/>
            <p:cNvSpPr>
              <a:spLocks noChangeShapeType="1"/>
            </p:cNvSpPr>
            <p:nvPr/>
          </p:nvSpPr>
          <p:spPr bwMode="auto">
            <a:xfrm flipV="1">
              <a:off x="2023" y="2578"/>
              <a:ext cx="1" cy="2"/>
            </a:xfrm>
            <a:prstGeom prst="line">
              <a:avLst/>
            </a:prstGeom>
            <a:noFill/>
            <a:ln w="7938">
              <a:solidFill>
                <a:srgbClr val="000000"/>
              </a:solidFill>
              <a:round/>
              <a:headEnd/>
              <a:tailEnd/>
            </a:ln>
          </p:spPr>
          <p:txBody>
            <a:bodyPr/>
            <a:lstStyle/>
            <a:p>
              <a:endParaRPr lang="en-US"/>
            </a:p>
          </p:txBody>
        </p:sp>
        <p:sp>
          <p:nvSpPr>
            <p:cNvPr id="6957" name="Line 1848"/>
            <p:cNvSpPr>
              <a:spLocks noChangeShapeType="1"/>
            </p:cNvSpPr>
            <p:nvPr/>
          </p:nvSpPr>
          <p:spPr bwMode="auto">
            <a:xfrm flipH="1">
              <a:off x="2017" y="2578"/>
              <a:ext cx="7" cy="0"/>
            </a:xfrm>
            <a:prstGeom prst="line">
              <a:avLst/>
            </a:prstGeom>
            <a:noFill/>
            <a:ln w="7938">
              <a:solidFill>
                <a:srgbClr val="000000"/>
              </a:solidFill>
              <a:round/>
              <a:headEnd/>
              <a:tailEnd/>
            </a:ln>
          </p:spPr>
          <p:txBody>
            <a:bodyPr/>
            <a:lstStyle/>
            <a:p>
              <a:endParaRPr lang="en-US"/>
            </a:p>
          </p:txBody>
        </p:sp>
        <p:sp>
          <p:nvSpPr>
            <p:cNvPr id="6958" name="Line 1849"/>
            <p:cNvSpPr>
              <a:spLocks noChangeShapeType="1"/>
            </p:cNvSpPr>
            <p:nvPr/>
          </p:nvSpPr>
          <p:spPr bwMode="auto">
            <a:xfrm flipH="1">
              <a:off x="2004" y="2578"/>
              <a:ext cx="13" cy="7"/>
            </a:xfrm>
            <a:prstGeom prst="line">
              <a:avLst/>
            </a:prstGeom>
            <a:noFill/>
            <a:ln w="7938">
              <a:solidFill>
                <a:srgbClr val="000000"/>
              </a:solidFill>
              <a:round/>
              <a:headEnd/>
              <a:tailEnd/>
            </a:ln>
          </p:spPr>
          <p:txBody>
            <a:bodyPr/>
            <a:lstStyle/>
            <a:p>
              <a:endParaRPr lang="en-US"/>
            </a:p>
          </p:txBody>
        </p:sp>
        <p:sp>
          <p:nvSpPr>
            <p:cNvPr id="6959" name="Line 1850"/>
            <p:cNvSpPr>
              <a:spLocks noChangeShapeType="1"/>
            </p:cNvSpPr>
            <p:nvPr/>
          </p:nvSpPr>
          <p:spPr bwMode="auto">
            <a:xfrm flipH="1">
              <a:off x="1997" y="2585"/>
              <a:ext cx="7" cy="1"/>
            </a:xfrm>
            <a:prstGeom prst="line">
              <a:avLst/>
            </a:prstGeom>
            <a:noFill/>
            <a:ln w="7938">
              <a:solidFill>
                <a:srgbClr val="000000"/>
              </a:solidFill>
              <a:round/>
              <a:headEnd/>
              <a:tailEnd/>
            </a:ln>
          </p:spPr>
          <p:txBody>
            <a:bodyPr/>
            <a:lstStyle/>
            <a:p>
              <a:endParaRPr lang="en-US"/>
            </a:p>
          </p:txBody>
        </p:sp>
        <p:sp>
          <p:nvSpPr>
            <p:cNvPr id="6960" name="Line 1851"/>
            <p:cNvSpPr>
              <a:spLocks noChangeShapeType="1"/>
            </p:cNvSpPr>
            <p:nvPr/>
          </p:nvSpPr>
          <p:spPr bwMode="auto">
            <a:xfrm flipH="1" flipV="1">
              <a:off x="1991" y="2581"/>
              <a:ext cx="6" cy="5"/>
            </a:xfrm>
            <a:prstGeom prst="line">
              <a:avLst/>
            </a:prstGeom>
            <a:noFill/>
            <a:ln w="7938">
              <a:solidFill>
                <a:srgbClr val="000000"/>
              </a:solidFill>
              <a:round/>
              <a:headEnd/>
              <a:tailEnd/>
            </a:ln>
          </p:spPr>
          <p:txBody>
            <a:bodyPr/>
            <a:lstStyle/>
            <a:p>
              <a:endParaRPr lang="en-US"/>
            </a:p>
          </p:txBody>
        </p:sp>
        <p:sp>
          <p:nvSpPr>
            <p:cNvPr id="6961" name="Line 1852"/>
            <p:cNvSpPr>
              <a:spLocks noChangeShapeType="1"/>
            </p:cNvSpPr>
            <p:nvPr/>
          </p:nvSpPr>
          <p:spPr bwMode="auto">
            <a:xfrm flipV="1">
              <a:off x="1991" y="2571"/>
              <a:ext cx="6" cy="10"/>
            </a:xfrm>
            <a:prstGeom prst="line">
              <a:avLst/>
            </a:prstGeom>
            <a:noFill/>
            <a:ln w="7938">
              <a:solidFill>
                <a:srgbClr val="000000"/>
              </a:solidFill>
              <a:round/>
              <a:headEnd/>
              <a:tailEnd/>
            </a:ln>
          </p:spPr>
          <p:txBody>
            <a:bodyPr/>
            <a:lstStyle/>
            <a:p>
              <a:endParaRPr lang="en-US"/>
            </a:p>
          </p:txBody>
        </p:sp>
        <p:sp>
          <p:nvSpPr>
            <p:cNvPr id="6962" name="Line 1853"/>
            <p:cNvSpPr>
              <a:spLocks noChangeShapeType="1"/>
            </p:cNvSpPr>
            <p:nvPr/>
          </p:nvSpPr>
          <p:spPr bwMode="auto">
            <a:xfrm flipV="1">
              <a:off x="1997" y="2557"/>
              <a:ext cx="17" cy="14"/>
            </a:xfrm>
            <a:prstGeom prst="line">
              <a:avLst/>
            </a:prstGeom>
            <a:noFill/>
            <a:ln w="7938">
              <a:solidFill>
                <a:srgbClr val="000000"/>
              </a:solidFill>
              <a:round/>
              <a:headEnd/>
              <a:tailEnd/>
            </a:ln>
          </p:spPr>
          <p:txBody>
            <a:bodyPr/>
            <a:lstStyle/>
            <a:p>
              <a:endParaRPr lang="en-US"/>
            </a:p>
          </p:txBody>
        </p:sp>
        <p:sp>
          <p:nvSpPr>
            <p:cNvPr id="6963" name="Line 1854"/>
            <p:cNvSpPr>
              <a:spLocks noChangeShapeType="1"/>
            </p:cNvSpPr>
            <p:nvPr/>
          </p:nvSpPr>
          <p:spPr bwMode="auto">
            <a:xfrm flipV="1">
              <a:off x="2014" y="2544"/>
              <a:ext cx="20" cy="13"/>
            </a:xfrm>
            <a:prstGeom prst="line">
              <a:avLst/>
            </a:prstGeom>
            <a:noFill/>
            <a:ln w="7938">
              <a:solidFill>
                <a:srgbClr val="000000"/>
              </a:solidFill>
              <a:round/>
              <a:headEnd/>
              <a:tailEnd/>
            </a:ln>
          </p:spPr>
          <p:txBody>
            <a:bodyPr/>
            <a:lstStyle/>
            <a:p>
              <a:endParaRPr lang="en-US"/>
            </a:p>
          </p:txBody>
        </p:sp>
        <p:sp>
          <p:nvSpPr>
            <p:cNvPr id="6964" name="Line 1855"/>
            <p:cNvSpPr>
              <a:spLocks noChangeShapeType="1"/>
            </p:cNvSpPr>
            <p:nvPr/>
          </p:nvSpPr>
          <p:spPr bwMode="auto">
            <a:xfrm flipV="1">
              <a:off x="2034" y="2534"/>
              <a:ext cx="20" cy="10"/>
            </a:xfrm>
            <a:prstGeom prst="line">
              <a:avLst/>
            </a:prstGeom>
            <a:noFill/>
            <a:ln w="7938">
              <a:solidFill>
                <a:srgbClr val="000000"/>
              </a:solidFill>
              <a:round/>
              <a:headEnd/>
              <a:tailEnd/>
            </a:ln>
          </p:spPr>
          <p:txBody>
            <a:bodyPr/>
            <a:lstStyle/>
            <a:p>
              <a:endParaRPr lang="en-US"/>
            </a:p>
          </p:txBody>
        </p:sp>
        <p:sp>
          <p:nvSpPr>
            <p:cNvPr id="6965" name="Line 1856"/>
            <p:cNvSpPr>
              <a:spLocks noChangeShapeType="1"/>
            </p:cNvSpPr>
            <p:nvPr/>
          </p:nvSpPr>
          <p:spPr bwMode="auto">
            <a:xfrm flipV="1">
              <a:off x="2054" y="2526"/>
              <a:ext cx="22" cy="8"/>
            </a:xfrm>
            <a:prstGeom prst="line">
              <a:avLst/>
            </a:prstGeom>
            <a:noFill/>
            <a:ln w="7938">
              <a:solidFill>
                <a:srgbClr val="000000"/>
              </a:solidFill>
              <a:round/>
              <a:headEnd/>
              <a:tailEnd/>
            </a:ln>
          </p:spPr>
          <p:txBody>
            <a:bodyPr/>
            <a:lstStyle/>
            <a:p>
              <a:endParaRPr lang="en-US"/>
            </a:p>
          </p:txBody>
        </p:sp>
        <p:sp>
          <p:nvSpPr>
            <p:cNvPr id="6966" name="Line 1857"/>
            <p:cNvSpPr>
              <a:spLocks noChangeShapeType="1"/>
            </p:cNvSpPr>
            <p:nvPr/>
          </p:nvSpPr>
          <p:spPr bwMode="auto">
            <a:xfrm flipV="1">
              <a:off x="2076" y="2508"/>
              <a:ext cx="31" cy="18"/>
            </a:xfrm>
            <a:prstGeom prst="line">
              <a:avLst/>
            </a:prstGeom>
            <a:noFill/>
            <a:ln w="7938">
              <a:solidFill>
                <a:srgbClr val="000000"/>
              </a:solidFill>
              <a:round/>
              <a:headEnd/>
              <a:tailEnd/>
            </a:ln>
          </p:spPr>
          <p:txBody>
            <a:bodyPr/>
            <a:lstStyle/>
            <a:p>
              <a:endParaRPr lang="en-US"/>
            </a:p>
          </p:txBody>
        </p:sp>
        <p:sp>
          <p:nvSpPr>
            <p:cNvPr id="6967" name="Line 1858"/>
            <p:cNvSpPr>
              <a:spLocks noChangeShapeType="1"/>
            </p:cNvSpPr>
            <p:nvPr/>
          </p:nvSpPr>
          <p:spPr bwMode="auto">
            <a:xfrm flipV="1">
              <a:off x="2107" y="2495"/>
              <a:ext cx="33" cy="13"/>
            </a:xfrm>
            <a:prstGeom prst="line">
              <a:avLst/>
            </a:prstGeom>
            <a:noFill/>
            <a:ln w="7938">
              <a:solidFill>
                <a:srgbClr val="000000"/>
              </a:solidFill>
              <a:round/>
              <a:headEnd/>
              <a:tailEnd/>
            </a:ln>
          </p:spPr>
          <p:txBody>
            <a:bodyPr/>
            <a:lstStyle/>
            <a:p>
              <a:endParaRPr lang="en-US"/>
            </a:p>
          </p:txBody>
        </p:sp>
        <p:sp>
          <p:nvSpPr>
            <p:cNvPr id="6968" name="Line 1859"/>
            <p:cNvSpPr>
              <a:spLocks noChangeShapeType="1"/>
            </p:cNvSpPr>
            <p:nvPr/>
          </p:nvSpPr>
          <p:spPr bwMode="auto">
            <a:xfrm flipV="1">
              <a:off x="2140" y="2481"/>
              <a:ext cx="31" cy="14"/>
            </a:xfrm>
            <a:prstGeom prst="line">
              <a:avLst/>
            </a:prstGeom>
            <a:noFill/>
            <a:ln w="7938">
              <a:solidFill>
                <a:srgbClr val="000000"/>
              </a:solidFill>
              <a:round/>
              <a:headEnd/>
              <a:tailEnd/>
            </a:ln>
          </p:spPr>
          <p:txBody>
            <a:bodyPr/>
            <a:lstStyle/>
            <a:p>
              <a:endParaRPr lang="en-US"/>
            </a:p>
          </p:txBody>
        </p:sp>
        <p:sp>
          <p:nvSpPr>
            <p:cNvPr id="6969" name="Line 1860"/>
            <p:cNvSpPr>
              <a:spLocks noChangeShapeType="1"/>
            </p:cNvSpPr>
            <p:nvPr/>
          </p:nvSpPr>
          <p:spPr bwMode="auto">
            <a:xfrm flipV="1">
              <a:off x="2171" y="2478"/>
              <a:ext cx="17" cy="3"/>
            </a:xfrm>
            <a:prstGeom prst="line">
              <a:avLst/>
            </a:prstGeom>
            <a:noFill/>
            <a:ln w="7938">
              <a:solidFill>
                <a:srgbClr val="000000"/>
              </a:solidFill>
              <a:round/>
              <a:headEnd/>
              <a:tailEnd/>
            </a:ln>
          </p:spPr>
          <p:txBody>
            <a:bodyPr/>
            <a:lstStyle/>
            <a:p>
              <a:endParaRPr lang="en-US"/>
            </a:p>
          </p:txBody>
        </p:sp>
        <p:sp>
          <p:nvSpPr>
            <p:cNvPr id="6970" name="Line 1861"/>
            <p:cNvSpPr>
              <a:spLocks noChangeShapeType="1"/>
            </p:cNvSpPr>
            <p:nvPr/>
          </p:nvSpPr>
          <p:spPr bwMode="auto">
            <a:xfrm flipV="1">
              <a:off x="2188" y="2474"/>
              <a:ext cx="17" cy="4"/>
            </a:xfrm>
            <a:prstGeom prst="line">
              <a:avLst/>
            </a:prstGeom>
            <a:noFill/>
            <a:ln w="7938">
              <a:solidFill>
                <a:srgbClr val="000000"/>
              </a:solidFill>
              <a:round/>
              <a:headEnd/>
              <a:tailEnd/>
            </a:ln>
          </p:spPr>
          <p:txBody>
            <a:bodyPr/>
            <a:lstStyle/>
            <a:p>
              <a:endParaRPr lang="en-US"/>
            </a:p>
          </p:txBody>
        </p:sp>
        <p:sp>
          <p:nvSpPr>
            <p:cNvPr id="6971" name="Line 1862"/>
            <p:cNvSpPr>
              <a:spLocks noChangeShapeType="1"/>
            </p:cNvSpPr>
            <p:nvPr/>
          </p:nvSpPr>
          <p:spPr bwMode="auto">
            <a:xfrm flipV="1">
              <a:off x="2205" y="2469"/>
              <a:ext cx="20" cy="5"/>
            </a:xfrm>
            <a:prstGeom prst="line">
              <a:avLst/>
            </a:prstGeom>
            <a:noFill/>
            <a:ln w="7938">
              <a:solidFill>
                <a:srgbClr val="000000"/>
              </a:solidFill>
              <a:round/>
              <a:headEnd/>
              <a:tailEnd/>
            </a:ln>
          </p:spPr>
          <p:txBody>
            <a:bodyPr/>
            <a:lstStyle/>
            <a:p>
              <a:endParaRPr lang="en-US"/>
            </a:p>
          </p:txBody>
        </p:sp>
        <p:sp>
          <p:nvSpPr>
            <p:cNvPr id="6972" name="Line 1863"/>
            <p:cNvSpPr>
              <a:spLocks noChangeShapeType="1"/>
            </p:cNvSpPr>
            <p:nvPr/>
          </p:nvSpPr>
          <p:spPr bwMode="auto">
            <a:xfrm flipV="1">
              <a:off x="2225" y="2467"/>
              <a:ext cx="20" cy="2"/>
            </a:xfrm>
            <a:prstGeom prst="line">
              <a:avLst/>
            </a:prstGeom>
            <a:noFill/>
            <a:ln w="7938">
              <a:solidFill>
                <a:srgbClr val="000000"/>
              </a:solidFill>
              <a:round/>
              <a:headEnd/>
              <a:tailEnd/>
            </a:ln>
          </p:spPr>
          <p:txBody>
            <a:bodyPr/>
            <a:lstStyle/>
            <a:p>
              <a:endParaRPr lang="en-US"/>
            </a:p>
          </p:txBody>
        </p:sp>
        <p:sp>
          <p:nvSpPr>
            <p:cNvPr id="6973" name="Line 1864"/>
            <p:cNvSpPr>
              <a:spLocks noChangeShapeType="1"/>
            </p:cNvSpPr>
            <p:nvPr/>
          </p:nvSpPr>
          <p:spPr bwMode="auto">
            <a:xfrm flipV="1">
              <a:off x="2245" y="2463"/>
              <a:ext cx="20" cy="4"/>
            </a:xfrm>
            <a:prstGeom prst="line">
              <a:avLst/>
            </a:prstGeom>
            <a:noFill/>
            <a:ln w="7938">
              <a:solidFill>
                <a:srgbClr val="000000"/>
              </a:solidFill>
              <a:round/>
              <a:headEnd/>
              <a:tailEnd/>
            </a:ln>
          </p:spPr>
          <p:txBody>
            <a:bodyPr/>
            <a:lstStyle/>
            <a:p>
              <a:endParaRPr lang="en-US"/>
            </a:p>
          </p:txBody>
        </p:sp>
        <p:sp>
          <p:nvSpPr>
            <p:cNvPr id="6974" name="Line 1865"/>
            <p:cNvSpPr>
              <a:spLocks noChangeShapeType="1"/>
            </p:cNvSpPr>
            <p:nvPr/>
          </p:nvSpPr>
          <p:spPr bwMode="auto">
            <a:xfrm flipV="1">
              <a:off x="2265" y="2461"/>
              <a:ext cx="0" cy="2"/>
            </a:xfrm>
            <a:prstGeom prst="line">
              <a:avLst/>
            </a:prstGeom>
            <a:noFill/>
            <a:ln w="7938">
              <a:solidFill>
                <a:srgbClr val="000000"/>
              </a:solidFill>
              <a:round/>
              <a:headEnd/>
              <a:tailEnd/>
            </a:ln>
          </p:spPr>
          <p:txBody>
            <a:bodyPr/>
            <a:lstStyle/>
            <a:p>
              <a:endParaRPr lang="en-US"/>
            </a:p>
          </p:txBody>
        </p:sp>
        <p:sp>
          <p:nvSpPr>
            <p:cNvPr id="6975" name="Line 1866"/>
            <p:cNvSpPr>
              <a:spLocks noChangeShapeType="1"/>
            </p:cNvSpPr>
            <p:nvPr/>
          </p:nvSpPr>
          <p:spPr bwMode="auto">
            <a:xfrm flipH="1" flipV="1">
              <a:off x="2257" y="2458"/>
              <a:ext cx="8" cy="3"/>
            </a:xfrm>
            <a:prstGeom prst="line">
              <a:avLst/>
            </a:prstGeom>
            <a:noFill/>
            <a:ln w="7938">
              <a:solidFill>
                <a:srgbClr val="000000"/>
              </a:solidFill>
              <a:round/>
              <a:headEnd/>
              <a:tailEnd/>
            </a:ln>
          </p:spPr>
          <p:txBody>
            <a:bodyPr/>
            <a:lstStyle/>
            <a:p>
              <a:endParaRPr lang="en-US"/>
            </a:p>
          </p:txBody>
        </p:sp>
        <p:sp>
          <p:nvSpPr>
            <p:cNvPr id="6976" name="Line 1867"/>
            <p:cNvSpPr>
              <a:spLocks noChangeShapeType="1"/>
            </p:cNvSpPr>
            <p:nvPr/>
          </p:nvSpPr>
          <p:spPr bwMode="auto">
            <a:xfrm flipH="1">
              <a:off x="2255" y="2458"/>
              <a:ext cx="2" cy="0"/>
            </a:xfrm>
            <a:prstGeom prst="line">
              <a:avLst/>
            </a:prstGeom>
            <a:noFill/>
            <a:ln w="7938">
              <a:solidFill>
                <a:srgbClr val="000000"/>
              </a:solidFill>
              <a:round/>
              <a:headEnd/>
              <a:tailEnd/>
            </a:ln>
          </p:spPr>
          <p:txBody>
            <a:bodyPr/>
            <a:lstStyle/>
            <a:p>
              <a:endParaRPr lang="en-US"/>
            </a:p>
          </p:txBody>
        </p:sp>
        <p:sp>
          <p:nvSpPr>
            <p:cNvPr id="6977" name="Line 1868"/>
            <p:cNvSpPr>
              <a:spLocks noChangeShapeType="1"/>
            </p:cNvSpPr>
            <p:nvPr/>
          </p:nvSpPr>
          <p:spPr bwMode="auto">
            <a:xfrm flipH="1" flipV="1">
              <a:off x="2252" y="2456"/>
              <a:ext cx="3" cy="2"/>
            </a:xfrm>
            <a:prstGeom prst="line">
              <a:avLst/>
            </a:prstGeom>
            <a:noFill/>
            <a:ln w="7938">
              <a:solidFill>
                <a:srgbClr val="000000"/>
              </a:solidFill>
              <a:round/>
              <a:headEnd/>
              <a:tailEnd/>
            </a:ln>
          </p:spPr>
          <p:txBody>
            <a:bodyPr/>
            <a:lstStyle/>
            <a:p>
              <a:endParaRPr lang="en-US"/>
            </a:p>
          </p:txBody>
        </p:sp>
        <p:sp>
          <p:nvSpPr>
            <p:cNvPr id="6978" name="Line 1869"/>
            <p:cNvSpPr>
              <a:spLocks noChangeShapeType="1"/>
            </p:cNvSpPr>
            <p:nvPr/>
          </p:nvSpPr>
          <p:spPr bwMode="auto">
            <a:xfrm flipH="1" flipV="1">
              <a:off x="2222" y="2452"/>
              <a:ext cx="30" cy="4"/>
            </a:xfrm>
            <a:prstGeom prst="line">
              <a:avLst/>
            </a:prstGeom>
            <a:noFill/>
            <a:ln w="7938">
              <a:solidFill>
                <a:srgbClr val="000000"/>
              </a:solidFill>
              <a:round/>
              <a:headEnd/>
              <a:tailEnd/>
            </a:ln>
          </p:spPr>
          <p:txBody>
            <a:bodyPr/>
            <a:lstStyle/>
            <a:p>
              <a:endParaRPr lang="en-US"/>
            </a:p>
          </p:txBody>
        </p:sp>
        <p:sp>
          <p:nvSpPr>
            <p:cNvPr id="6979" name="Line 1870"/>
            <p:cNvSpPr>
              <a:spLocks noChangeShapeType="1"/>
            </p:cNvSpPr>
            <p:nvPr/>
          </p:nvSpPr>
          <p:spPr bwMode="auto">
            <a:xfrm flipH="1" flipV="1">
              <a:off x="2192" y="2449"/>
              <a:ext cx="30" cy="3"/>
            </a:xfrm>
            <a:prstGeom prst="line">
              <a:avLst/>
            </a:prstGeom>
            <a:noFill/>
            <a:ln w="7938">
              <a:solidFill>
                <a:srgbClr val="000000"/>
              </a:solidFill>
              <a:round/>
              <a:headEnd/>
              <a:tailEnd/>
            </a:ln>
          </p:spPr>
          <p:txBody>
            <a:bodyPr/>
            <a:lstStyle/>
            <a:p>
              <a:endParaRPr lang="en-US"/>
            </a:p>
          </p:txBody>
        </p:sp>
        <p:sp>
          <p:nvSpPr>
            <p:cNvPr id="6980" name="Line 1871"/>
            <p:cNvSpPr>
              <a:spLocks noChangeShapeType="1"/>
            </p:cNvSpPr>
            <p:nvPr/>
          </p:nvSpPr>
          <p:spPr bwMode="auto">
            <a:xfrm flipH="1">
              <a:off x="2162" y="2449"/>
              <a:ext cx="30" cy="0"/>
            </a:xfrm>
            <a:prstGeom prst="line">
              <a:avLst/>
            </a:prstGeom>
            <a:noFill/>
            <a:ln w="7938">
              <a:solidFill>
                <a:srgbClr val="000000"/>
              </a:solidFill>
              <a:round/>
              <a:headEnd/>
              <a:tailEnd/>
            </a:ln>
          </p:spPr>
          <p:txBody>
            <a:bodyPr/>
            <a:lstStyle/>
            <a:p>
              <a:endParaRPr lang="en-US"/>
            </a:p>
          </p:txBody>
        </p:sp>
        <p:sp>
          <p:nvSpPr>
            <p:cNvPr id="6981" name="Line 1872"/>
            <p:cNvSpPr>
              <a:spLocks noChangeShapeType="1"/>
            </p:cNvSpPr>
            <p:nvPr/>
          </p:nvSpPr>
          <p:spPr bwMode="auto">
            <a:xfrm flipH="1">
              <a:off x="2132" y="2449"/>
              <a:ext cx="30" cy="2"/>
            </a:xfrm>
            <a:prstGeom prst="line">
              <a:avLst/>
            </a:prstGeom>
            <a:noFill/>
            <a:ln w="7938">
              <a:solidFill>
                <a:srgbClr val="000000"/>
              </a:solidFill>
              <a:round/>
              <a:headEnd/>
              <a:tailEnd/>
            </a:ln>
          </p:spPr>
          <p:txBody>
            <a:bodyPr/>
            <a:lstStyle/>
            <a:p>
              <a:endParaRPr lang="en-US"/>
            </a:p>
          </p:txBody>
        </p:sp>
        <p:sp>
          <p:nvSpPr>
            <p:cNvPr id="6982" name="Line 1873"/>
            <p:cNvSpPr>
              <a:spLocks noChangeShapeType="1"/>
            </p:cNvSpPr>
            <p:nvPr/>
          </p:nvSpPr>
          <p:spPr bwMode="auto">
            <a:xfrm flipH="1">
              <a:off x="2104" y="2451"/>
              <a:ext cx="28" cy="1"/>
            </a:xfrm>
            <a:prstGeom prst="line">
              <a:avLst/>
            </a:prstGeom>
            <a:noFill/>
            <a:ln w="7938">
              <a:solidFill>
                <a:srgbClr val="000000"/>
              </a:solidFill>
              <a:round/>
              <a:headEnd/>
              <a:tailEnd/>
            </a:ln>
          </p:spPr>
          <p:txBody>
            <a:bodyPr/>
            <a:lstStyle/>
            <a:p>
              <a:endParaRPr lang="en-US"/>
            </a:p>
          </p:txBody>
        </p:sp>
        <p:sp>
          <p:nvSpPr>
            <p:cNvPr id="6983" name="Line 1874"/>
            <p:cNvSpPr>
              <a:spLocks noChangeShapeType="1"/>
            </p:cNvSpPr>
            <p:nvPr/>
          </p:nvSpPr>
          <p:spPr bwMode="auto">
            <a:xfrm flipH="1" flipV="1">
              <a:off x="2103" y="2449"/>
              <a:ext cx="1" cy="3"/>
            </a:xfrm>
            <a:prstGeom prst="line">
              <a:avLst/>
            </a:prstGeom>
            <a:noFill/>
            <a:ln w="7938">
              <a:solidFill>
                <a:srgbClr val="000000"/>
              </a:solidFill>
              <a:round/>
              <a:headEnd/>
              <a:tailEnd/>
            </a:ln>
          </p:spPr>
          <p:txBody>
            <a:bodyPr/>
            <a:lstStyle/>
            <a:p>
              <a:endParaRPr lang="en-US"/>
            </a:p>
          </p:txBody>
        </p:sp>
        <p:sp>
          <p:nvSpPr>
            <p:cNvPr id="6984" name="Line 1875"/>
            <p:cNvSpPr>
              <a:spLocks noChangeShapeType="1"/>
            </p:cNvSpPr>
            <p:nvPr/>
          </p:nvSpPr>
          <p:spPr bwMode="auto">
            <a:xfrm flipH="1" flipV="1">
              <a:off x="2101" y="2447"/>
              <a:ext cx="2" cy="2"/>
            </a:xfrm>
            <a:prstGeom prst="line">
              <a:avLst/>
            </a:prstGeom>
            <a:noFill/>
            <a:ln w="7938">
              <a:solidFill>
                <a:srgbClr val="000000"/>
              </a:solidFill>
              <a:round/>
              <a:headEnd/>
              <a:tailEnd/>
            </a:ln>
          </p:spPr>
          <p:txBody>
            <a:bodyPr/>
            <a:lstStyle/>
            <a:p>
              <a:endParaRPr lang="en-US"/>
            </a:p>
          </p:txBody>
        </p:sp>
        <p:sp>
          <p:nvSpPr>
            <p:cNvPr id="6985" name="Line 1876"/>
            <p:cNvSpPr>
              <a:spLocks noChangeShapeType="1"/>
            </p:cNvSpPr>
            <p:nvPr/>
          </p:nvSpPr>
          <p:spPr bwMode="auto">
            <a:xfrm flipH="1">
              <a:off x="2091" y="2447"/>
              <a:ext cx="10" cy="0"/>
            </a:xfrm>
            <a:prstGeom prst="line">
              <a:avLst/>
            </a:prstGeom>
            <a:noFill/>
            <a:ln w="7938">
              <a:solidFill>
                <a:srgbClr val="000000"/>
              </a:solidFill>
              <a:round/>
              <a:headEnd/>
              <a:tailEnd/>
            </a:ln>
          </p:spPr>
          <p:txBody>
            <a:bodyPr/>
            <a:lstStyle/>
            <a:p>
              <a:endParaRPr lang="en-US"/>
            </a:p>
          </p:txBody>
        </p:sp>
        <p:sp>
          <p:nvSpPr>
            <p:cNvPr id="6986" name="Line 1877"/>
            <p:cNvSpPr>
              <a:spLocks noChangeShapeType="1"/>
            </p:cNvSpPr>
            <p:nvPr/>
          </p:nvSpPr>
          <p:spPr bwMode="auto">
            <a:xfrm flipH="1" flipV="1">
              <a:off x="2089" y="2446"/>
              <a:ext cx="2" cy="1"/>
            </a:xfrm>
            <a:prstGeom prst="line">
              <a:avLst/>
            </a:prstGeom>
            <a:noFill/>
            <a:ln w="7938">
              <a:solidFill>
                <a:srgbClr val="000000"/>
              </a:solidFill>
              <a:round/>
              <a:headEnd/>
              <a:tailEnd/>
            </a:ln>
          </p:spPr>
          <p:txBody>
            <a:bodyPr/>
            <a:lstStyle/>
            <a:p>
              <a:endParaRPr lang="en-US"/>
            </a:p>
          </p:txBody>
        </p:sp>
        <p:sp>
          <p:nvSpPr>
            <p:cNvPr id="6987" name="Line 1878"/>
            <p:cNvSpPr>
              <a:spLocks noChangeShapeType="1"/>
            </p:cNvSpPr>
            <p:nvPr/>
          </p:nvSpPr>
          <p:spPr bwMode="auto">
            <a:xfrm flipH="1">
              <a:off x="2074" y="2446"/>
              <a:ext cx="15" cy="1"/>
            </a:xfrm>
            <a:prstGeom prst="line">
              <a:avLst/>
            </a:prstGeom>
            <a:noFill/>
            <a:ln w="7938">
              <a:solidFill>
                <a:srgbClr val="000000"/>
              </a:solidFill>
              <a:round/>
              <a:headEnd/>
              <a:tailEnd/>
            </a:ln>
          </p:spPr>
          <p:txBody>
            <a:bodyPr/>
            <a:lstStyle/>
            <a:p>
              <a:endParaRPr lang="en-US"/>
            </a:p>
          </p:txBody>
        </p:sp>
        <p:sp>
          <p:nvSpPr>
            <p:cNvPr id="6988" name="Line 1879"/>
            <p:cNvSpPr>
              <a:spLocks noChangeShapeType="1"/>
            </p:cNvSpPr>
            <p:nvPr/>
          </p:nvSpPr>
          <p:spPr bwMode="auto">
            <a:xfrm flipH="1">
              <a:off x="2059" y="2447"/>
              <a:ext cx="15" cy="5"/>
            </a:xfrm>
            <a:prstGeom prst="line">
              <a:avLst/>
            </a:prstGeom>
            <a:noFill/>
            <a:ln w="7938">
              <a:solidFill>
                <a:srgbClr val="000000"/>
              </a:solidFill>
              <a:round/>
              <a:headEnd/>
              <a:tailEnd/>
            </a:ln>
          </p:spPr>
          <p:txBody>
            <a:bodyPr/>
            <a:lstStyle/>
            <a:p>
              <a:endParaRPr lang="en-US"/>
            </a:p>
          </p:txBody>
        </p:sp>
        <p:sp>
          <p:nvSpPr>
            <p:cNvPr id="6989" name="Line 1880"/>
            <p:cNvSpPr>
              <a:spLocks noChangeShapeType="1"/>
            </p:cNvSpPr>
            <p:nvPr/>
          </p:nvSpPr>
          <p:spPr bwMode="auto">
            <a:xfrm flipH="1">
              <a:off x="2043" y="2452"/>
              <a:ext cx="16" cy="4"/>
            </a:xfrm>
            <a:prstGeom prst="line">
              <a:avLst/>
            </a:prstGeom>
            <a:noFill/>
            <a:ln w="7938">
              <a:solidFill>
                <a:srgbClr val="000000"/>
              </a:solidFill>
              <a:round/>
              <a:headEnd/>
              <a:tailEnd/>
            </a:ln>
          </p:spPr>
          <p:txBody>
            <a:bodyPr/>
            <a:lstStyle/>
            <a:p>
              <a:endParaRPr lang="en-US"/>
            </a:p>
          </p:txBody>
        </p:sp>
        <p:sp>
          <p:nvSpPr>
            <p:cNvPr id="6990" name="Line 1881"/>
            <p:cNvSpPr>
              <a:spLocks noChangeShapeType="1"/>
            </p:cNvSpPr>
            <p:nvPr/>
          </p:nvSpPr>
          <p:spPr bwMode="auto">
            <a:xfrm flipH="1">
              <a:off x="2027" y="2456"/>
              <a:ext cx="16" cy="4"/>
            </a:xfrm>
            <a:prstGeom prst="line">
              <a:avLst/>
            </a:prstGeom>
            <a:noFill/>
            <a:ln w="7938">
              <a:solidFill>
                <a:srgbClr val="000000"/>
              </a:solidFill>
              <a:round/>
              <a:headEnd/>
              <a:tailEnd/>
            </a:ln>
          </p:spPr>
          <p:txBody>
            <a:bodyPr/>
            <a:lstStyle/>
            <a:p>
              <a:endParaRPr lang="en-US"/>
            </a:p>
          </p:txBody>
        </p:sp>
        <p:sp>
          <p:nvSpPr>
            <p:cNvPr id="6991" name="Line 1882"/>
            <p:cNvSpPr>
              <a:spLocks noChangeShapeType="1"/>
            </p:cNvSpPr>
            <p:nvPr/>
          </p:nvSpPr>
          <p:spPr bwMode="auto">
            <a:xfrm flipH="1" flipV="1">
              <a:off x="2011" y="2458"/>
              <a:ext cx="16" cy="2"/>
            </a:xfrm>
            <a:prstGeom prst="line">
              <a:avLst/>
            </a:prstGeom>
            <a:noFill/>
            <a:ln w="7938">
              <a:solidFill>
                <a:srgbClr val="000000"/>
              </a:solidFill>
              <a:round/>
              <a:headEnd/>
              <a:tailEnd/>
            </a:ln>
          </p:spPr>
          <p:txBody>
            <a:bodyPr/>
            <a:lstStyle/>
            <a:p>
              <a:endParaRPr lang="en-US"/>
            </a:p>
          </p:txBody>
        </p:sp>
        <p:sp>
          <p:nvSpPr>
            <p:cNvPr id="6992" name="Line 1883"/>
            <p:cNvSpPr>
              <a:spLocks noChangeShapeType="1"/>
            </p:cNvSpPr>
            <p:nvPr/>
          </p:nvSpPr>
          <p:spPr bwMode="auto">
            <a:xfrm flipH="1" flipV="1">
              <a:off x="2009" y="2455"/>
              <a:ext cx="2" cy="3"/>
            </a:xfrm>
            <a:prstGeom prst="line">
              <a:avLst/>
            </a:prstGeom>
            <a:noFill/>
            <a:ln w="7938">
              <a:solidFill>
                <a:srgbClr val="000000"/>
              </a:solidFill>
              <a:round/>
              <a:headEnd/>
              <a:tailEnd/>
            </a:ln>
          </p:spPr>
          <p:txBody>
            <a:bodyPr/>
            <a:lstStyle/>
            <a:p>
              <a:endParaRPr lang="en-US"/>
            </a:p>
          </p:txBody>
        </p:sp>
        <p:sp>
          <p:nvSpPr>
            <p:cNvPr id="6993" name="Line 1884"/>
            <p:cNvSpPr>
              <a:spLocks noChangeShapeType="1"/>
            </p:cNvSpPr>
            <p:nvPr/>
          </p:nvSpPr>
          <p:spPr bwMode="auto">
            <a:xfrm flipV="1">
              <a:off x="2009" y="2449"/>
              <a:ext cx="0" cy="6"/>
            </a:xfrm>
            <a:prstGeom prst="line">
              <a:avLst/>
            </a:prstGeom>
            <a:noFill/>
            <a:ln w="7938">
              <a:solidFill>
                <a:srgbClr val="000000"/>
              </a:solidFill>
              <a:round/>
              <a:headEnd/>
              <a:tailEnd/>
            </a:ln>
          </p:spPr>
          <p:txBody>
            <a:bodyPr/>
            <a:lstStyle/>
            <a:p>
              <a:endParaRPr lang="en-US"/>
            </a:p>
          </p:txBody>
        </p:sp>
        <p:sp>
          <p:nvSpPr>
            <p:cNvPr id="6994" name="Line 1885"/>
            <p:cNvSpPr>
              <a:spLocks noChangeShapeType="1"/>
            </p:cNvSpPr>
            <p:nvPr/>
          </p:nvSpPr>
          <p:spPr bwMode="auto">
            <a:xfrm flipV="1">
              <a:off x="2009" y="2446"/>
              <a:ext cx="2" cy="3"/>
            </a:xfrm>
            <a:prstGeom prst="line">
              <a:avLst/>
            </a:prstGeom>
            <a:noFill/>
            <a:ln w="7938">
              <a:solidFill>
                <a:srgbClr val="000000"/>
              </a:solidFill>
              <a:round/>
              <a:headEnd/>
              <a:tailEnd/>
            </a:ln>
          </p:spPr>
          <p:txBody>
            <a:bodyPr/>
            <a:lstStyle/>
            <a:p>
              <a:endParaRPr lang="en-US"/>
            </a:p>
          </p:txBody>
        </p:sp>
        <p:sp>
          <p:nvSpPr>
            <p:cNvPr id="6995" name="Line 1886"/>
            <p:cNvSpPr>
              <a:spLocks noChangeShapeType="1"/>
            </p:cNvSpPr>
            <p:nvPr/>
          </p:nvSpPr>
          <p:spPr bwMode="auto">
            <a:xfrm flipH="1" flipV="1">
              <a:off x="2009" y="2444"/>
              <a:ext cx="2" cy="2"/>
            </a:xfrm>
            <a:prstGeom prst="line">
              <a:avLst/>
            </a:prstGeom>
            <a:noFill/>
            <a:ln w="7938">
              <a:solidFill>
                <a:srgbClr val="000000"/>
              </a:solidFill>
              <a:round/>
              <a:headEnd/>
              <a:tailEnd/>
            </a:ln>
          </p:spPr>
          <p:txBody>
            <a:bodyPr/>
            <a:lstStyle/>
            <a:p>
              <a:endParaRPr lang="en-US"/>
            </a:p>
          </p:txBody>
        </p:sp>
        <p:sp>
          <p:nvSpPr>
            <p:cNvPr id="6996" name="Line 1887"/>
            <p:cNvSpPr>
              <a:spLocks noChangeShapeType="1"/>
            </p:cNvSpPr>
            <p:nvPr/>
          </p:nvSpPr>
          <p:spPr bwMode="auto">
            <a:xfrm flipH="1" flipV="1">
              <a:off x="2006" y="2440"/>
              <a:ext cx="3" cy="4"/>
            </a:xfrm>
            <a:prstGeom prst="line">
              <a:avLst/>
            </a:prstGeom>
            <a:noFill/>
            <a:ln w="7938">
              <a:solidFill>
                <a:srgbClr val="000000"/>
              </a:solidFill>
              <a:round/>
              <a:headEnd/>
              <a:tailEnd/>
            </a:ln>
          </p:spPr>
          <p:txBody>
            <a:bodyPr/>
            <a:lstStyle/>
            <a:p>
              <a:endParaRPr lang="en-US"/>
            </a:p>
          </p:txBody>
        </p:sp>
        <p:sp>
          <p:nvSpPr>
            <p:cNvPr id="6997" name="Line 1888"/>
            <p:cNvSpPr>
              <a:spLocks noChangeShapeType="1"/>
            </p:cNvSpPr>
            <p:nvPr/>
          </p:nvSpPr>
          <p:spPr bwMode="auto">
            <a:xfrm flipV="1">
              <a:off x="2006" y="2436"/>
              <a:ext cx="0" cy="4"/>
            </a:xfrm>
            <a:prstGeom prst="line">
              <a:avLst/>
            </a:prstGeom>
            <a:noFill/>
            <a:ln w="7938">
              <a:solidFill>
                <a:srgbClr val="000000"/>
              </a:solidFill>
              <a:round/>
              <a:headEnd/>
              <a:tailEnd/>
            </a:ln>
          </p:spPr>
          <p:txBody>
            <a:bodyPr/>
            <a:lstStyle/>
            <a:p>
              <a:endParaRPr lang="en-US"/>
            </a:p>
          </p:txBody>
        </p:sp>
        <p:sp>
          <p:nvSpPr>
            <p:cNvPr id="6998" name="Line 1889"/>
            <p:cNvSpPr>
              <a:spLocks noChangeShapeType="1"/>
            </p:cNvSpPr>
            <p:nvPr/>
          </p:nvSpPr>
          <p:spPr bwMode="auto">
            <a:xfrm flipH="1" flipV="1">
              <a:off x="2003" y="2433"/>
              <a:ext cx="3" cy="3"/>
            </a:xfrm>
            <a:prstGeom prst="line">
              <a:avLst/>
            </a:prstGeom>
            <a:noFill/>
            <a:ln w="7938">
              <a:solidFill>
                <a:srgbClr val="000000"/>
              </a:solidFill>
              <a:round/>
              <a:headEnd/>
              <a:tailEnd/>
            </a:ln>
          </p:spPr>
          <p:txBody>
            <a:bodyPr/>
            <a:lstStyle/>
            <a:p>
              <a:endParaRPr lang="en-US"/>
            </a:p>
          </p:txBody>
        </p:sp>
        <p:sp>
          <p:nvSpPr>
            <p:cNvPr id="6999" name="Line 1890"/>
            <p:cNvSpPr>
              <a:spLocks noChangeShapeType="1"/>
            </p:cNvSpPr>
            <p:nvPr/>
          </p:nvSpPr>
          <p:spPr bwMode="auto">
            <a:xfrm flipV="1">
              <a:off x="2003" y="2418"/>
              <a:ext cx="16" cy="15"/>
            </a:xfrm>
            <a:prstGeom prst="line">
              <a:avLst/>
            </a:prstGeom>
            <a:noFill/>
            <a:ln w="7938">
              <a:solidFill>
                <a:srgbClr val="000000"/>
              </a:solidFill>
              <a:round/>
              <a:headEnd/>
              <a:tailEnd/>
            </a:ln>
          </p:spPr>
          <p:txBody>
            <a:bodyPr/>
            <a:lstStyle/>
            <a:p>
              <a:endParaRPr lang="en-US"/>
            </a:p>
          </p:txBody>
        </p:sp>
        <p:sp>
          <p:nvSpPr>
            <p:cNvPr id="7000" name="Line 1891"/>
            <p:cNvSpPr>
              <a:spLocks noChangeShapeType="1"/>
            </p:cNvSpPr>
            <p:nvPr/>
          </p:nvSpPr>
          <p:spPr bwMode="auto">
            <a:xfrm flipV="1">
              <a:off x="2019" y="2407"/>
              <a:ext cx="17" cy="11"/>
            </a:xfrm>
            <a:prstGeom prst="line">
              <a:avLst/>
            </a:prstGeom>
            <a:noFill/>
            <a:ln w="7938">
              <a:solidFill>
                <a:srgbClr val="000000"/>
              </a:solidFill>
              <a:round/>
              <a:headEnd/>
              <a:tailEnd/>
            </a:ln>
          </p:spPr>
          <p:txBody>
            <a:bodyPr/>
            <a:lstStyle/>
            <a:p>
              <a:endParaRPr lang="en-US"/>
            </a:p>
          </p:txBody>
        </p:sp>
        <p:sp>
          <p:nvSpPr>
            <p:cNvPr id="7001" name="Line 1892"/>
            <p:cNvSpPr>
              <a:spLocks noChangeShapeType="1"/>
            </p:cNvSpPr>
            <p:nvPr/>
          </p:nvSpPr>
          <p:spPr bwMode="auto">
            <a:xfrm flipV="1">
              <a:off x="2036" y="2396"/>
              <a:ext cx="17" cy="11"/>
            </a:xfrm>
            <a:prstGeom prst="line">
              <a:avLst/>
            </a:prstGeom>
            <a:noFill/>
            <a:ln w="7938">
              <a:solidFill>
                <a:srgbClr val="000000"/>
              </a:solidFill>
              <a:round/>
              <a:headEnd/>
              <a:tailEnd/>
            </a:ln>
          </p:spPr>
          <p:txBody>
            <a:bodyPr/>
            <a:lstStyle/>
            <a:p>
              <a:endParaRPr lang="en-US"/>
            </a:p>
          </p:txBody>
        </p:sp>
        <p:sp>
          <p:nvSpPr>
            <p:cNvPr id="7002" name="Line 1893"/>
            <p:cNvSpPr>
              <a:spLocks noChangeShapeType="1"/>
            </p:cNvSpPr>
            <p:nvPr/>
          </p:nvSpPr>
          <p:spPr bwMode="auto">
            <a:xfrm flipV="1">
              <a:off x="2053" y="2387"/>
              <a:ext cx="19" cy="9"/>
            </a:xfrm>
            <a:prstGeom prst="line">
              <a:avLst/>
            </a:prstGeom>
            <a:noFill/>
            <a:ln w="7938">
              <a:solidFill>
                <a:srgbClr val="000000"/>
              </a:solidFill>
              <a:round/>
              <a:headEnd/>
              <a:tailEnd/>
            </a:ln>
          </p:spPr>
          <p:txBody>
            <a:bodyPr/>
            <a:lstStyle/>
            <a:p>
              <a:endParaRPr lang="en-US"/>
            </a:p>
          </p:txBody>
        </p:sp>
        <p:sp>
          <p:nvSpPr>
            <p:cNvPr id="7003" name="Line 1894"/>
            <p:cNvSpPr>
              <a:spLocks noChangeShapeType="1"/>
            </p:cNvSpPr>
            <p:nvPr/>
          </p:nvSpPr>
          <p:spPr bwMode="auto">
            <a:xfrm flipV="1">
              <a:off x="2072" y="2377"/>
              <a:ext cx="17" cy="10"/>
            </a:xfrm>
            <a:prstGeom prst="line">
              <a:avLst/>
            </a:prstGeom>
            <a:noFill/>
            <a:ln w="7938">
              <a:solidFill>
                <a:srgbClr val="000000"/>
              </a:solidFill>
              <a:round/>
              <a:headEnd/>
              <a:tailEnd/>
            </a:ln>
          </p:spPr>
          <p:txBody>
            <a:bodyPr/>
            <a:lstStyle/>
            <a:p>
              <a:endParaRPr lang="en-US"/>
            </a:p>
          </p:txBody>
        </p:sp>
        <p:sp>
          <p:nvSpPr>
            <p:cNvPr id="7004" name="Line 1895"/>
            <p:cNvSpPr>
              <a:spLocks noChangeShapeType="1"/>
            </p:cNvSpPr>
            <p:nvPr/>
          </p:nvSpPr>
          <p:spPr bwMode="auto">
            <a:xfrm flipV="1">
              <a:off x="2089" y="2366"/>
              <a:ext cx="33" cy="11"/>
            </a:xfrm>
            <a:prstGeom prst="line">
              <a:avLst/>
            </a:prstGeom>
            <a:noFill/>
            <a:ln w="7938">
              <a:solidFill>
                <a:srgbClr val="000000"/>
              </a:solidFill>
              <a:round/>
              <a:headEnd/>
              <a:tailEnd/>
            </a:ln>
          </p:spPr>
          <p:txBody>
            <a:bodyPr/>
            <a:lstStyle/>
            <a:p>
              <a:endParaRPr lang="en-US"/>
            </a:p>
          </p:txBody>
        </p:sp>
        <p:sp>
          <p:nvSpPr>
            <p:cNvPr id="7005" name="Line 1896"/>
            <p:cNvSpPr>
              <a:spLocks noChangeShapeType="1"/>
            </p:cNvSpPr>
            <p:nvPr/>
          </p:nvSpPr>
          <p:spPr bwMode="auto">
            <a:xfrm flipV="1">
              <a:off x="2122" y="2357"/>
              <a:ext cx="31" cy="9"/>
            </a:xfrm>
            <a:prstGeom prst="line">
              <a:avLst/>
            </a:prstGeom>
            <a:noFill/>
            <a:ln w="7938">
              <a:solidFill>
                <a:srgbClr val="000000"/>
              </a:solidFill>
              <a:round/>
              <a:headEnd/>
              <a:tailEnd/>
            </a:ln>
          </p:spPr>
          <p:txBody>
            <a:bodyPr/>
            <a:lstStyle/>
            <a:p>
              <a:endParaRPr lang="en-US"/>
            </a:p>
          </p:txBody>
        </p:sp>
        <p:sp>
          <p:nvSpPr>
            <p:cNvPr id="7006" name="Line 1897"/>
            <p:cNvSpPr>
              <a:spLocks noChangeShapeType="1"/>
            </p:cNvSpPr>
            <p:nvPr/>
          </p:nvSpPr>
          <p:spPr bwMode="auto">
            <a:xfrm flipV="1">
              <a:off x="2153" y="2349"/>
              <a:ext cx="33" cy="8"/>
            </a:xfrm>
            <a:prstGeom prst="line">
              <a:avLst/>
            </a:prstGeom>
            <a:noFill/>
            <a:ln w="7938">
              <a:solidFill>
                <a:srgbClr val="000000"/>
              </a:solidFill>
              <a:round/>
              <a:headEnd/>
              <a:tailEnd/>
            </a:ln>
          </p:spPr>
          <p:txBody>
            <a:bodyPr/>
            <a:lstStyle/>
            <a:p>
              <a:endParaRPr lang="en-US"/>
            </a:p>
          </p:txBody>
        </p:sp>
        <p:sp>
          <p:nvSpPr>
            <p:cNvPr id="7007" name="Line 1898"/>
            <p:cNvSpPr>
              <a:spLocks noChangeShapeType="1"/>
            </p:cNvSpPr>
            <p:nvPr/>
          </p:nvSpPr>
          <p:spPr bwMode="auto">
            <a:xfrm flipV="1">
              <a:off x="2186" y="2344"/>
              <a:ext cx="32" cy="5"/>
            </a:xfrm>
            <a:prstGeom prst="line">
              <a:avLst/>
            </a:prstGeom>
            <a:noFill/>
            <a:ln w="7938">
              <a:solidFill>
                <a:srgbClr val="000000"/>
              </a:solidFill>
              <a:round/>
              <a:headEnd/>
              <a:tailEnd/>
            </a:ln>
          </p:spPr>
          <p:txBody>
            <a:bodyPr/>
            <a:lstStyle/>
            <a:p>
              <a:endParaRPr lang="en-US"/>
            </a:p>
          </p:txBody>
        </p:sp>
        <p:sp>
          <p:nvSpPr>
            <p:cNvPr id="7008" name="Line 1899"/>
            <p:cNvSpPr>
              <a:spLocks noChangeShapeType="1"/>
            </p:cNvSpPr>
            <p:nvPr/>
          </p:nvSpPr>
          <p:spPr bwMode="auto">
            <a:xfrm flipH="1" flipV="1">
              <a:off x="2186" y="2325"/>
              <a:ext cx="32" cy="19"/>
            </a:xfrm>
            <a:prstGeom prst="line">
              <a:avLst/>
            </a:prstGeom>
            <a:noFill/>
            <a:ln w="7938">
              <a:solidFill>
                <a:srgbClr val="000000"/>
              </a:solidFill>
              <a:round/>
              <a:headEnd/>
              <a:tailEnd/>
            </a:ln>
          </p:spPr>
          <p:txBody>
            <a:bodyPr/>
            <a:lstStyle/>
            <a:p>
              <a:endParaRPr lang="en-US"/>
            </a:p>
          </p:txBody>
        </p:sp>
        <p:sp>
          <p:nvSpPr>
            <p:cNvPr id="7009" name="Line 1900"/>
            <p:cNvSpPr>
              <a:spLocks noChangeShapeType="1"/>
            </p:cNvSpPr>
            <p:nvPr/>
          </p:nvSpPr>
          <p:spPr bwMode="auto">
            <a:xfrm flipH="1" flipV="1">
              <a:off x="2150" y="2307"/>
              <a:ext cx="36" cy="18"/>
            </a:xfrm>
            <a:prstGeom prst="line">
              <a:avLst/>
            </a:prstGeom>
            <a:noFill/>
            <a:ln w="7938">
              <a:solidFill>
                <a:srgbClr val="000000"/>
              </a:solidFill>
              <a:round/>
              <a:headEnd/>
              <a:tailEnd/>
            </a:ln>
          </p:spPr>
          <p:txBody>
            <a:bodyPr/>
            <a:lstStyle/>
            <a:p>
              <a:endParaRPr lang="en-US"/>
            </a:p>
          </p:txBody>
        </p:sp>
        <p:sp>
          <p:nvSpPr>
            <p:cNvPr id="7010" name="Line 1901"/>
            <p:cNvSpPr>
              <a:spLocks noChangeShapeType="1"/>
            </p:cNvSpPr>
            <p:nvPr/>
          </p:nvSpPr>
          <p:spPr bwMode="auto">
            <a:xfrm flipH="1" flipV="1">
              <a:off x="2113" y="2295"/>
              <a:ext cx="37" cy="12"/>
            </a:xfrm>
            <a:prstGeom prst="line">
              <a:avLst/>
            </a:prstGeom>
            <a:noFill/>
            <a:ln w="7938">
              <a:solidFill>
                <a:srgbClr val="000000"/>
              </a:solidFill>
              <a:round/>
              <a:headEnd/>
              <a:tailEnd/>
            </a:ln>
          </p:spPr>
          <p:txBody>
            <a:bodyPr/>
            <a:lstStyle/>
            <a:p>
              <a:endParaRPr lang="en-US"/>
            </a:p>
          </p:txBody>
        </p:sp>
        <p:sp>
          <p:nvSpPr>
            <p:cNvPr id="7011" name="Line 1902"/>
            <p:cNvSpPr>
              <a:spLocks noChangeShapeType="1"/>
            </p:cNvSpPr>
            <p:nvPr/>
          </p:nvSpPr>
          <p:spPr bwMode="auto">
            <a:xfrm flipH="1" flipV="1">
              <a:off x="2076" y="2286"/>
              <a:ext cx="37" cy="9"/>
            </a:xfrm>
            <a:prstGeom prst="line">
              <a:avLst/>
            </a:prstGeom>
            <a:noFill/>
            <a:ln w="7938">
              <a:solidFill>
                <a:srgbClr val="000000"/>
              </a:solidFill>
              <a:round/>
              <a:headEnd/>
              <a:tailEnd/>
            </a:ln>
          </p:spPr>
          <p:txBody>
            <a:bodyPr/>
            <a:lstStyle/>
            <a:p>
              <a:endParaRPr lang="en-US"/>
            </a:p>
          </p:txBody>
        </p:sp>
        <p:sp>
          <p:nvSpPr>
            <p:cNvPr id="7012" name="Line 1903"/>
            <p:cNvSpPr>
              <a:spLocks noChangeShapeType="1"/>
            </p:cNvSpPr>
            <p:nvPr/>
          </p:nvSpPr>
          <p:spPr bwMode="auto">
            <a:xfrm flipH="1" flipV="1">
              <a:off x="2038" y="2285"/>
              <a:ext cx="38" cy="1"/>
            </a:xfrm>
            <a:prstGeom prst="line">
              <a:avLst/>
            </a:prstGeom>
            <a:noFill/>
            <a:ln w="7938">
              <a:solidFill>
                <a:srgbClr val="000000"/>
              </a:solidFill>
              <a:round/>
              <a:headEnd/>
              <a:tailEnd/>
            </a:ln>
          </p:spPr>
          <p:txBody>
            <a:bodyPr/>
            <a:lstStyle/>
            <a:p>
              <a:endParaRPr lang="en-US"/>
            </a:p>
          </p:txBody>
        </p:sp>
        <p:sp>
          <p:nvSpPr>
            <p:cNvPr id="7013" name="Line 1904"/>
            <p:cNvSpPr>
              <a:spLocks noChangeShapeType="1"/>
            </p:cNvSpPr>
            <p:nvPr/>
          </p:nvSpPr>
          <p:spPr bwMode="auto">
            <a:xfrm flipH="1" flipV="1">
              <a:off x="2037" y="2283"/>
              <a:ext cx="1" cy="2"/>
            </a:xfrm>
            <a:prstGeom prst="line">
              <a:avLst/>
            </a:prstGeom>
            <a:noFill/>
            <a:ln w="7938">
              <a:solidFill>
                <a:srgbClr val="000000"/>
              </a:solidFill>
              <a:round/>
              <a:headEnd/>
              <a:tailEnd/>
            </a:ln>
          </p:spPr>
          <p:txBody>
            <a:bodyPr/>
            <a:lstStyle/>
            <a:p>
              <a:endParaRPr lang="en-US"/>
            </a:p>
          </p:txBody>
        </p:sp>
        <p:sp>
          <p:nvSpPr>
            <p:cNvPr id="7014" name="Line 1905"/>
            <p:cNvSpPr>
              <a:spLocks noChangeShapeType="1"/>
            </p:cNvSpPr>
            <p:nvPr/>
          </p:nvSpPr>
          <p:spPr bwMode="auto">
            <a:xfrm flipH="1" flipV="1">
              <a:off x="2036" y="2282"/>
              <a:ext cx="1" cy="1"/>
            </a:xfrm>
            <a:prstGeom prst="line">
              <a:avLst/>
            </a:prstGeom>
            <a:noFill/>
            <a:ln w="7938">
              <a:solidFill>
                <a:srgbClr val="000000"/>
              </a:solidFill>
              <a:round/>
              <a:headEnd/>
              <a:tailEnd/>
            </a:ln>
          </p:spPr>
          <p:txBody>
            <a:bodyPr/>
            <a:lstStyle/>
            <a:p>
              <a:endParaRPr lang="en-US"/>
            </a:p>
          </p:txBody>
        </p:sp>
        <p:sp>
          <p:nvSpPr>
            <p:cNvPr id="7015" name="Line 1906"/>
            <p:cNvSpPr>
              <a:spLocks noChangeShapeType="1"/>
            </p:cNvSpPr>
            <p:nvPr/>
          </p:nvSpPr>
          <p:spPr bwMode="auto">
            <a:xfrm flipH="1" flipV="1">
              <a:off x="2034" y="2280"/>
              <a:ext cx="2" cy="2"/>
            </a:xfrm>
            <a:prstGeom prst="line">
              <a:avLst/>
            </a:prstGeom>
            <a:noFill/>
            <a:ln w="7938">
              <a:solidFill>
                <a:srgbClr val="000000"/>
              </a:solidFill>
              <a:round/>
              <a:headEnd/>
              <a:tailEnd/>
            </a:ln>
          </p:spPr>
          <p:txBody>
            <a:bodyPr/>
            <a:lstStyle/>
            <a:p>
              <a:endParaRPr lang="en-US"/>
            </a:p>
          </p:txBody>
        </p:sp>
        <p:sp>
          <p:nvSpPr>
            <p:cNvPr id="7016" name="Line 1907"/>
            <p:cNvSpPr>
              <a:spLocks noChangeShapeType="1"/>
            </p:cNvSpPr>
            <p:nvPr/>
          </p:nvSpPr>
          <p:spPr bwMode="auto">
            <a:xfrm flipV="1">
              <a:off x="2034" y="2277"/>
              <a:ext cx="0" cy="3"/>
            </a:xfrm>
            <a:prstGeom prst="line">
              <a:avLst/>
            </a:prstGeom>
            <a:noFill/>
            <a:ln w="7938">
              <a:solidFill>
                <a:srgbClr val="000000"/>
              </a:solidFill>
              <a:round/>
              <a:headEnd/>
              <a:tailEnd/>
            </a:ln>
          </p:spPr>
          <p:txBody>
            <a:bodyPr/>
            <a:lstStyle/>
            <a:p>
              <a:endParaRPr lang="en-US"/>
            </a:p>
          </p:txBody>
        </p:sp>
        <p:sp>
          <p:nvSpPr>
            <p:cNvPr id="7017" name="Line 1908"/>
            <p:cNvSpPr>
              <a:spLocks noChangeShapeType="1"/>
            </p:cNvSpPr>
            <p:nvPr/>
          </p:nvSpPr>
          <p:spPr bwMode="auto">
            <a:xfrm flipV="1">
              <a:off x="2034" y="2275"/>
              <a:ext cx="2" cy="2"/>
            </a:xfrm>
            <a:prstGeom prst="line">
              <a:avLst/>
            </a:prstGeom>
            <a:noFill/>
            <a:ln w="7938">
              <a:solidFill>
                <a:srgbClr val="000000"/>
              </a:solidFill>
              <a:round/>
              <a:headEnd/>
              <a:tailEnd/>
            </a:ln>
          </p:spPr>
          <p:txBody>
            <a:bodyPr/>
            <a:lstStyle/>
            <a:p>
              <a:endParaRPr lang="en-US"/>
            </a:p>
          </p:txBody>
        </p:sp>
        <p:sp>
          <p:nvSpPr>
            <p:cNvPr id="7018" name="Line 1909"/>
            <p:cNvSpPr>
              <a:spLocks noChangeShapeType="1"/>
            </p:cNvSpPr>
            <p:nvPr/>
          </p:nvSpPr>
          <p:spPr bwMode="auto">
            <a:xfrm flipV="1">
              <a:off x="2036" y="2274"/>
              <a:ext cx="7" cy="1"/>
            </a:xfrm>
            <a:prstGeom prst="line">
              <a:avLst/>
            </a:prstGeom>
            <a:noFill/>
            <a:ln w="7938">
              <a:solidFill>
                <a:srgbClr val="000000"/>
              </a:solidFill>
              <a:round/>
              <a:headEnd/>
              <a:tailEnd/>
            </a:ln>
          </p:spPr>
          <p:txBody>
            <a:bodyPr/>
            <a:lstStyle/>
            <a:p>
              <a:endParaRPr lang="en-US"/>
            </a:p>
          </p:txBody>
        </p:sp>
        <p:sp>
          <p:nvSpPr>
            <p:cNvPr id="7019" name="Line 1910"/>
            <p:cNvSpPr>
              <a:spLocks noChangeShapeType="1"/>
            </p:cNvSpPr>
            <p:nvPr/>
          </p:nvSpPr>
          <p:spPr bwMode="auto">
            <a:xfrm flipV="1">
              <a:off x="2043" y="2270"/>
              <a:ext cx="8" cy="4"/>
            </a:xfrm>
            <a:prstGeom prst="line">
              <a:avLst/>
            </a:prstGeom>
            <a:noFill/>
            <a:ln w="7938">
              <a:solidFill>
                <a:srgbClr val="000000"/>
              </a:solidFill>
              <a:round/>
              <a:headEnd/>
              <a:tailEnd/>
            </a:ln>
          </p:spPr>
          <p:txBody>
            <a:bodyPr/>
            <a:lstStyle/>
            <a:p>
              <a:endParaRPr lang="en-US"/>
            </a:p>
          </p:txBody>
        </p:sp>
        <p:sp>
          <p:nvSpPr>
            <p:cNvPr id="7020" name="Line 1911"/>
            <p:cNvSpPr>
              <a:spLocks noChangeShapeType="1"/>
            </p:cNvSpPr>
            <p:nvPr/>
          </p:nvSpPr>
          <p:spPr bwMode="auto">
            <a:xfrm flipV="1">
              <a:off x="2051" y="2269"/>
              <a:ext cx="8" cy="1"/>
            </a:xfrm>
            <a:prstGeom prst="line">
              <a:avLst/>
            </a:prstGeom>
            <a:noFill/>
            <a:ln w="7938">
              <a:solidFill>
                <a:srgbClr val="000000"/>
              </a:solidFill>
              <a:round/>
              <a:headEnd/>
              <a:tailEnd/>
            </a:ln>
          </p:spPr>
          <p:txBody>
            <a:bodyPr/>
            <a:lstStyle/>
            <a:p>
              <a:endParaRPr lang="en-US"/>
            </a:p>
          </p:txBody>
        </p:sp>
        <p:sp>
          <p:nvSpPr>
            <p:cNvPr id="7021" name="Line 1912"/>
            <p:cNvSpPr>
              <a:spLocks noChangeShapeType="1"/>
            </p:cNvSpPr>
            <p:nvPr/>
          </p:nvSpPr>
          <p:spPr bwMode="auto">
            <a:xfrm>
              <a:off x="2059" y="2269"/>
              <a:ext cx="8" cy="2"/>
            </a:xfrm>
            <a:prstGeom prst="line">
              <a:avLst/>
            </a:prstGeom>
            <a:noFill/>
            <a:ln w="7938">
              <a:solidFill>
                <a:srgbClr val="000000"/>
              </a:solidFill>
              <a:round/>
              <a:headEnd/>
              <a:tailEnd/>
            </a:ln>
          </p:spPr>
          <p:txBody>
            <a:bodyPr/>
            <a:lstStyle/>
            <a:p>
              <a:endParaRPr lang="en-US"/>
            </a:p>
          </p:txBody>
        </p:sp>
        <p:sp>
          <p:nvSpPr>
            <p:cNvPr id="7022" name="Line 1913"/>
            <p:cNvSpPr>
              <a:spLocks noChangeShapeType="1"/>
            </p:cNvSpPr>
            <p:nvPr/>
          </p:nvSpPr>
          <p:spPr bwMode="auto">
            <a:xfrm>
              <a:off x="2067" y="2271"/>
              <a:ext cx="39" cy="2"/>
            </a:xfrm>
            <a:prstGeom prst="line">
              <a:avLst/>
            </a:prstGeom>
            <a:noFill/>
            <a:ln w="7938">
              <a:solidFill>
                <a:srgbClr val="000000"/>
              </a:solidFill>
              <a:round/>
              <a:headEnd/>
              <a:tailEnd/>
            </a:ln>
          </p:spPr>
          <p:txBody>
            <a:bodyPr/>
            <a:lstStyle/>
            <a:p>
              <a:endParaRPr lang="en-US"/>
            </a:p>
          </p:txBody>
        </p:sp>
        <p:sp>
          <p:nvSpPr>
            <p:cNvPr id="7023" name="Line 1914"/>
            <p:cNvSpPr>
              <a:spLocks noChangeShapeType="1"/>
            </p:cNvSpPr>
            <p:nvPr/>
          </p:nvSpPr>
          <p:spPr bwMode="auto">
            <a:xfrm>
              <a:off x="2106" y="2273"/>
              <a:ext cx="37" cy="5"/>
            </a:xfrm>
            <a:prstGeom prst="line">
              <a:avLst/>
            </a:prstGeom>
            <a:noFill/>
            <a:ln w="7938">
              <a:solidFill>
                <a:srgbClr val="000000"/>
              </a:solidFill>
              <a:round/>
              <a:headEnd/>
              <a:tailEnd/>
            </a:ln>
          </p:spPr>
          <p:txBody>
            <a:bodyPr/>
            <a:lstStyle/>
            <a:p>
              <a:endParaRPr lang="en-US"/>
            </a:p>
          </p:txBody>
        </p:sp>
        <p:sp>
          <p:nvSpPr>
            <p:cNvPr id="7024" name="Line 1915"/>
            <p:cNvSpPr>
              <a:spLocks noChangeShapeType="1"/>
            </p:cNvSpPr>
            <p:nvPr/>
          </p:nvSpPr>
          <p:spPr bwMode="auto">
            <a:xfrm>
              <a:off x="2143" y="2278"/>
              <a:ext cx="38" cy="10"/>
            </a:xfrm>
            <a:prstGeom prst="line">
              <a:avLst/>
            </a:prstGeom>
            <a:noFill/>
            <a:ln w="7938">
              <a:solidFill>
                <a:srgbClr val="000000"/>
              </a:solidFill>
              <a:round/>
              <a:headEnd/>
              <a:tailEnd/>
            </a:ln>
          </p:spPr>
          <p:txBody>
            <a:bodyPr/>
            <a:lstStyle/>
            <a:p>
              <a:endParaRPr lang="en-US"/>
            </a:p>
          </p:txBody>
        </p:sp>
        <p:sp>
          <p:nvSpPr>
            <p:cNvPr id="7025" name="Line 1916"/>
            <p:cNvSpPr>
              <a:spLocks noChangeShapeType="1"/>
            </p:cNvSpPr>
            <p:nvPr/>
          </p:nvSpPr>
          <p:spPr bwMode="auto">
            <a:xfrm>
              <a:off x="2181" y="2288"/>
              <a:ext cx="36" cy="15"/>
            </a:xfrm>
            <a:prstGeom prst="line">
              <a:avLst/>
            </a:prstGeom>
            <a:noFill/>
            <a:ln w="7938">
              <a:solidFill>
                <a:srgbClr val="000000"/>
              </a:solidFill>
              <a:round/>
              <a:headEnd/>
              <a:tailEnd/>
            </a:ln>
          </p:spPr>
          <p:txBody>
            <a:bodyPr/>
            <a:lstStyle/>
            <a:p>
              <a:endParaRPr lang="en-US"/>
            </a:p>
          </p:txBody>
        </p:sp>
        <p:sp>
          <p:nvSpPr>
            <p:cNvPr id="7026" name="Line 1917"/>
            <p:cNvSpPr>
              <a:spLocks noChangeShapeType="1"/>
            </p:cNvSpPr>
            <p:nvPr/>
          </p:nvSpPr>
          <p:spPr bwMode="auto">
            <a:xfrm>
              <a:off x="2217" y="2303"/>
              <a:ext cx="33" cy="17"/>
            </a:xfrm>
            <a:prstGeom prst="line">
              <a:avLst/>
            </a:prstGeom>
            <a:noFill/>
            <a:ln w="7938">
              <a:solidFill>
                <a:srgbClr val="000000"/>
              </a:solidFill>
              <a:round/>
              <a:headEnd/>
              <a:tailEnd/>
            </a:ln>
          </p:spPr>
          <p:txBody>
            <a:bodyPr/>
            <a:lstStyle/>
            <a:p>
              <a:endParaRPr lang="en-US"/>
            </a:p>
          </p:txBody>
        </p:sp>
        <p:sp>
          <p:nvSpPr>
            <p:cNvPr id="7027" name="Line 1918"/>
            <p:cNvSpPr>
              <a:spLocks noChangeShapeType="1"/>
            </p:cNvSpPr>
            <p:nvPr/>
          </p:nvSpPr>
          <p:spPr bwMode="auto">
            <a:xfrm>
              <a:off x="2250" y="2320"/>
              <a:ext cx="30" cy="22"/>
            </a:xfrm>
            <a:prstGeom prst="line">
              <a:avLst/>
            </a:prstGeom>
            <a:noFill/>
            <a:ln w="7938">
              <a:solidFill>
                <a:srgbClr val="000000"/>
              </a:solidFill>
              <a:round/>
              <a:headEnd/>
              <a:tailEnd/>
            </a:ln>
          </p:spPr>
          <p:txBody>
            <a:bodyPr/>
            <a:lstStyle/>
            <a:p>
              <a:endParaRPr lang="en-US"/>
            </a:p>
          </p:txBody>
        </p:sp>
        <p:sp>
          <p:nvSpPr>
            <p:cNvPr id="7028" name="Line 1919"/>
            <p:cNvSpPr>
              <a:spLocks noChangeShapeType="1"/>
            </p:cNvSpPr>
            <p:nvPr/>
          </p:nvSpPr>
          <p:spPr bwMode="auto">
            <a:xfrm flipV="1">
              <a:off x="2280" y="2340"/>
              <a:ext cx="27" cy="2"/>
            </a:xfrm>
            <a:prstGeom prst="line">
              <a:avLst/>
            </a:prstGeom>
            <a:noFill/>
            <a:ln w="7938">
              <a:solidFill>
                <a:srgbClr val="000000"/>
              </a:solidFill>
              <a:round/>
              <a:headEnd/>
              <a:tailEnd/>
            </a:ln>
          </p:spPr>
          <p:txBody>
            <a:bodyPr/>
            <a:lstStyle/>
            <a:p>
              <a:endParaRPr lang="en-US"/>
            </a:p>
          </p:txBody>
        </p:sp>
        <p:sp>
          <p:nvSpPr>
            <p:cNvPr id="7029" name="Line 1920"/>
            <p:cNvSpPr>
              <a:spLocks noChangeShapeType="1"/>
            </p:cNvSpPr>
            <p:nvPr/>
          </p:nvSpPr>
          <p:spPr bwMode="auto">
            <a:xfrm>
              <a:off x="2307" y="2340"/>
              <a:ext cx="29" cy="2"/>
            </a:xfrm>
            <a:prstGeom prst="line">
              <a:avLst/>
            </a:prstGeom>
            <a:noFill/>
            <a:ln w="7938">
              <a:solidFill>
                <a:srgbClr val="000000"/>
              </a:solidFill>
              <a:round/>
              <a:headEnd/>
              <a:tailEnd/>
            </a:ln>
          </p:spPr>
          <p:txBody>
            <a:bodyPr/>
            <a:lstStyle/>
            <a:p>
              <a:endParaRPr lang="en-US"/>
            </a:p>
          </p:txBody>
        </p:sp>
        <p:sp>
          <p:nvSpPr>
            <p:cNvPr id="7030" name="Line 1921"/>
            <p:cNvSpPr>
              <a:spLocks noChangeShapeType="1"/>
            </p:cNvSpPr>
            <p:nvPr/>
          </p:nvSpPr>
          <p:spPr bwMode="auto">
            <a:xfrm flipV="1">
              <a:off x="2336" y="2341"/>
              <a:ext cx="4" cy="1"/>
            </a:xfrm>
            <a:prstGeom prst="line">
              <a:avLst/>
            </a:prstGeom>
            <a:noFill/>
            <a:ln w="7938">
              <a:solidFill>
                <a:srgbClr val="000000"/>
              </a:solidFill>
              <a:round/>
              <a:headEnd/>
              <a:tailEnd/>
            </a:ln>
          </p:spPr>
          <p:txBody>
            <a:bodyPr/>
            <a:lstStyle/>
            <a:p>
              <a:endParaRPr lang="en-US"/>
            </a:p>
          </p:txBody>
        </p:sp>
        <p:sp>
          <p:nvSpPr>
            <p:cNvPr id="7031" name="Line 1922"/>
            <p:cNvSpPr>
              <a:spLocks noChangeShapeType="1"/>
            </p:cNvSpPr>
            <p:nvPr/>
          </p:nvSpPr>
          <p:spPr bwMode="auto">
            <a:xfrm>
              <a:off x="2340" y="2341"/>
              <a:ext cx="10" cy="0"/>
            </a:xfrm>
            <a:prstGeom prst="line">
              <a:avLst/>
            </a:prstGeom>
            <a:noFill/>
            <a:ln w="7938">
              <a:solidFill>
                <a:srgbClr val="000000"/>
              </a:solidFill>
              <a:round/>
              <a:headEnd/>
              <a:tailEnd/>
            </a:ln>
          </p:spPr>
          <p:txBody>
            <a:bodyPr/>
            <a:lstStyle/>
            <a:p>
              <a:endParaRPr lang="en-US"/>
            </a:p>
          </p:txBody>
        </p:sp>
        <p:sp>
          <p:nvSpPr>
            <p:cNvPr id="7032" name="Line 1923"/>
            <p:cNvSpPr>
              <a:spLocks noChangeShapeType="1"/>
            </p:cNvSpPr>
            <p:nvPr/>
          </p:nvSpPr>
          <p:spPr bwMode="auto">
            <a:xfrm>
              <a:off x="2350" y="2341"/>
              <a:ext cx="3" cy="1"/>
            </a:xfrm>
            <a:prstGeom prst="line">
              <a:avLst/>
            </a:prstGeom>
            <a:noFill/>
            <a:ln w="7938">
              <a:solidFill>
                <a:srgbClr val="000000"/>
              </a:solidFill>
              <a:round/>
              <a:headEnd/>
              <a:tailEnd/>
            </a:ln>
          </p:spPr>
          <p:txBody>
            <a:bodyPr/>
            <a:lstStyle/>
            <a:p>
              <a:endParaRPr lang="en-US"/>
            </a:p>
          </p:txBody>
        </p:sp>
        <p:sp>
          <p:nvSpPr>
            <p:cNvPr id="7033" name="Line 1924"/>
            <p:cNvSpPr>
              <a:spLocks noChangeShapeType="1"/>
            </p:cNvSpPr>
            <p:nvPr/>
          </p:nvSpPr>
          <p:spPr bwMode="auto">
            <a:xfrm>
              <a:off x="2353" y="2342"/>
              <a:ext cx="97" cy="10"/>
            </a:xfrm>
            <a:prstGeom prst="line">
              <a:avLst/>
            </a:prstGeom>
            <a:noFill/>
            <a:ln w="7938">
              <a:solidFill>
                <a:srgbClr val="000000"/>
              </a:solidFill>
              <a:round/>
              <a:headEnd/>
              <a:tailEnd/>
            </a:ln>
          </p:spPr>
          <p:txBody>
            <a:bodyPr/>
            <a:lstStyle/>
            <a:p>
              <a:endParaRPr lang="en-US"/>
            </a:p>
          </p:txBody>
        </p:sp>
        <p:sp>
          <p:nvSpPr>
            <p:cNvPr id="7034" name="Line 1925"/>
            <p:cNvSpPr>
              <a:spLocks noChangeShapeType="1"/>
            </p:cNvSpPr>
            <p:nvPr/>
          </p:nvSpPr>
          <p:spPr bwMode="auto">
            <a:xfrm>
              <a:off x="2450" y="2352"/>
              <a:ext cx="4" cy="4"/>
            </a:xfrm>
            <a:prstGeom prst="line">
              <a:avLst/>
            </a:prstGeom>
            <a:noFill/>
            <a:ln w="7938">
              <a:solidFill>
                <a:srgbClr val="000000"/>
              </a:solidFill>
              <a:round/>
              <a:headEnd/>
              <a:tailEnd/>
            </a:ln>
          </p:spPr>
          <p:txBody>
            <a:bodyPr/>
            <a:lstStyle/>
            <a:p>
              <a:endParaRPr lang="en-US"/>
            </a:p>
          </p:txBody>
        </p:sp>
        <p:sp>
          <p:nvSpPr>
            <p:cNvPr id="7035" name="Line 1926"/>
            <p:cNvSpPr>
              <a:spLocks noChangeShapeType="1"/>
            </p:cNvSpPr>
            <p:nvPr/>
          </p:nvSpPr>
          <p:spPr bwMode="auto">
            <a:xfrm>
              <a:off x="2454" y="2356"/>
              <a:ext cx="5" cy="2"/>
            </a:xfrm>
            <a:prstGeom prst="line">
              <a:avLst/>
            </a:prstGeom>
            <a:noFill/>
            <a:ln w="7938">
              <a:solidFill>
                <a:srgbClr val="000000"/>
              </a:solidFill>
              <a:round/>
              <a:headEnd/>
              <a:tailEnd/>
            </a:ln>
          </p:spPr>
          <p:txBody>
            <a:bodyPr/>
            <a:lstStyle/>
            <a:p>
              <a:endParaRPr lang="en-US"/>
            </a:p>
          </p:txBody>
        </p:sp>
        <p:sp>
          <p:nvSpPr>
            <p:cNvPr id="7036" name="Line 1927"/>
            <p:cNvSpPr>
              <a:spLocks noChangeShapeType="1"/>
            </p:cNvSpPr>
            <p:nvPr/>
          </p:nvSpPr>
          <p:spPr bwMode="auto">
            <a:xfrm>
              <a:off x="2459" y="2358"/>
              <a:ext cx="6" cy="1"/>
            </a:xfrm>
            <a:prstGeom prst="line">
              <a:avLst/>
            </a:prstGeom>
            <a:noFill/>
            <a:ln w="7938">
              <a:solidFill>
                <a:srgbClr val="000000"/>
              </a:solidFill>
              <a:round/>
              <a:headEnd/>
              <a:tailEnd/>
            </a:ln>
          </p:spPr>
          <p:txBody>
            <a:bodyPr/>
            <a:lstStyle/>
            <a:p>
              <a:endParaRPr lang="en-US"/>
            </a:p>
          </p:txBody>
        </p:sp>
        <p:sp>
          <p:nvSpPr>
            <p:cNvPr id="7037" name="Line 1928"/>
            <p:cNvSpPr>
              <a:spLocks noChangeShapeType="1"/>
            </p:cNvSpPr>
            <p:nvPr/>
          </p:nvSpPr>
          <p:spPr bwMode="auto">
            <a:xfrm>
              <a:off x="2465" y="2359"/>
              <a:ext cx="5" cy="1"/>
            </a:xfrm>
            <a:prstGeom prst="line">
              <a:avLst/>
            </a:prstGeom>
            <a:noFill/>
            <a:ln w="7938">
              <a:solidFill>
                <a:srgbClr val="000000"/>
              </a:solidFill>
              <a:round/>
              <a:headEnd/>
              <a:tailEnd/>
            </a:ln>
          </p:spPr>
          <p:txBody>
            <a:bodyPr/>
            <a:lstStyle/>
            <a:p>
              <a:endParaRPr lang="en-US"/>
            </a:p>
          </p:txBody>
        </p:sp>
        <p:sp>
          <p:nvSpPr>
            <p:cNvPr id="7038" name="Line 1929"/>
            <p:cNvSpPr>
              <a:spLocks noChangeShapeType="1"/>
            </p:cNvSpPr>
            <p:nvPr/>
          </p:nvSpPr>
          <p:spPr bwMode="auto">
            <a:xfrm>
              <a:off x="2470" y="2360"/>
              <a:ext cx="2" cy="4"/>
            </a:xfrm>
            <a:prstGeom prst="line">
              <a:avLst/>
            </a:prstGeom>
            <a:noFill/>
            <a:ln w="7938">
              <a:solidFill>
                <a:srgbClr val="000000"/>
              </a:solidFill>
              <a:round/>
              <a:headEnd/>
              <a:tailEnd/>
            </a:ln>
          </p:spPr>
          <p:txBody>
            <a:bodyPr/>
            <a:lstStyle/>
            <a:p>
              <a:endParaRPr lang="en-US"/>
            </a:p>
          </p:txBody>
        </p:sp>
        <p:sp>
          <p:nvSpPr>
            <p:cNvPr id="7039" name="Line 1930"/>
            <p:cNvSpPr>
              <a:spLocks noChangeShapeType="1"/>
            </p:cNvSpPr>
            <p:nvPr/>
          </p:nvSpPr>
          <p:spPr bwMode="auto">
            <a:xfrm>
              <a:off x="2472" y="2364"/>
              <a:ext cx="0" cy="7"/>
            </a:xfrm>
            <a:prstGeom prst="line">
              <a:avLst/>
            </a:prstGeom>
            <a:noFill/>
            <a:ln w="7938">
              <a:solidFill>
                <a:srgbClr val="000000"/>
              </a:solidFill>
              <a:round/>
              <a:headEnd/>
              <a:tailEnd/>
            </a:ln>
          </p:spPr>
          <p:txBody>
            <a:bodyPr/>
            <a:lstStyle/>
            <a:p>
              <a:endParaRPr lang="en-US"/>
            </a:p>
          </p:txBody>
        </p:sp>
        <p:sp>
          <p:nvSpPr>
            <p:cNvPr id="7040" name="Line 1931"/>
            <p:cNvSpPr>
              <a:spLocks noChangeShapeType="1"/>
            </p:cNvSpPr>
            <p:nvPr/>
          </p:nvSpPr>
          <p:spPr bwMode="auto">
            <a:xfrm flipV="1">
              <a:off x="2472" y="2367"/>
              <a:ext cx="24" cy="4"/>
            </a:xfrm>
            <a:prstGeom prst="line">
              <a:avLst/>
            </a:prstGeom>
            <a:noFill/>
            <a:ln w="7938">
              <a:solidFill>
                <a:srgbClr val="000000"/>
              </a:solidFill>
              <a:round/>
              <a:headEnd/>
              <a:tailEnd/>
            </a:ln>
          </p:spPr>
          <p:txBody>
            <a:bodyPr/>
            <a:lstStyle/>
            <a:p>
              <a:endParaRPr lang="en-US"/>
            </a:p>
          </p:txBody>
        </p:sp>
        <p:sp>
          <p:nvSpPr>
            <p:cNvPr id="7041" name="Line 1932"/>
            <p:cNvSpPr>
              <a:spLocks noChangeShapeType="1"/>
            </p:cNvSpPr>
            <p:nvPr/>
          </p:nvSpPr>
          <p:spPr bwMode="auto">
            <a:xfrm flipV="1">
              <a:off x="2496" y="2362"/>
              <a:ext cx="24" cy="5"/>
            </a:xfrm>
            <a:prstGeom prst="line">
              <a:avLst/>
            </a:prstGeom>
            <a:noFill/>
            <a:ln w="7938">
              <a:solidFill>
                <a:srgbClr val="000000"/>
              </a:solidFill>
              <a:round/>
              <a:headEnd/>
              <a:tailEnd/>
            </a:ln>
          </p:spPr>
          <p:txBody>
            <a:bodyPr/>
            <a:lstStyle/>
            <a:p>
              <a:endParaRPr lang="en-US"/>
            </a:p>
          </p:txBody>
        </p:sp>
        <p:sp>
          <p:nvSpPr>
            <p:cNvPr id="7042" name="Line 1933"/>
            <p:cNvSpPr>
              <a:spLocks noChangeShapeType="1"/>
            </p:cNvSpPr>
            <p:nvPr/>
          </p:nvSpPr>
          <p:spPr bwMode="auto">
            <a:xfrm flipH="1" flipV="1">
              <a:off x="2484" y="2342"/>
              <a:ext cx="36" cy="20"/>
            </a:xfrm>
            <a:prstGeom prst="line">
              <a:avLst/>
            </a:prstGeom>
            <a:noFill/>
            <a:ln w="7938">
              <a:solidFill>
                <a:srgbClr val="000000"/>
              </a:solidFill>
              <a:round/>
              <a:headEnd/>
              <a:tailEnd/>
            </a:ln>
          </p:spPr>
          <p:txBody>
            <a:bodyPr/>
            <a:lstStyle/>
            <a:p>
              <a:endParaRPr lang="en-US"/>
            </a:p>
          </p:txBody>
        </p:sp>
        <p:sp>
          <p:nvSpPr>
            <p:cNvPr id="7043" name="Line 1934"/>
            <p:cNvSpPr>
              <a:spLocks noChangeShapeType="1"/>
            </p:cNvSpPr>
            <p:nvPr/>
          </p:nvSpPr>
          <p:spPr bwMode="auto">
            <a:xfrm flipH="1" flipV="1">
              <a:off x="2445" y="2326"/>
              <a:ext cx="39" cy="16"/>
            </a:xfrm>
            <a:prstGeom prst="line">
              <a:avLst/>
            </a:prstGeom>
            <a:noFill/>
            <a:ln w="7938">
              <a:solidFill>
                <a:srgbClr val="000000"/>
              </a:solidFill>
              <a:round/>
              <a:headEnd/>
              <a:tailEnd/>
            </a:ln>
          </p:spPr>
          <p:txBody>
            <a:bodyPr/>
            <a:lstStyle/>
            <a:p>
              <a:endParaRPr lang="en-US"/>
            </a:p>
          </p:txBody>
        </p:sp>
        <p:sp>
          <p:nvSpPr>
            <p:cNvPr id="7044" name="Line 1935"/>
            <p:cNvSpPr>
              <a:spLocks noChangeShapeType="1"/>
            </p:cNvSpPr>
            <p:nvPr/>
          </p:nvSpPr>
          <p:spPr bwMode="auto">
            <a:xfrm flipH="1" flipV="1">
              <a:off x="2406" y="2314"/>
              <a:ext cx="39" cy="12"/>
            </a:xfrm>
            <a:prstGeom prst="line">
              <a:avLst/>
            </a:prstGeom>
            <a:noFill/>
            <a:ln w="7938">
              <a:solidFill>
                <a:srgbClr val="000000"/>
              </a:solidFill>
              <a:round/>
              <a:headEnd/>
              <a:tailEnd/>
            </a:ln>
          </p:spPr>
          <p:txBody>
            <a:bodyPr/>
            <a:lstStyle/>
            <a:p>
              <a:endParaRPr lang="en-US"/>
            </a:p>
          </p:txBody>
        </p:sp>
        <p:sp>
          <p:nvSpPr>
            <p:cNvPr id="7045" name="Line 1936"/>
            <p:cNvSpPr>
              <a:spLocks noChangeShapeType="1"/>
            </p:cNvSpPr>
            <p:nvPr/>
          </p:nvSpPr>
          <p:spPr bwMode="auto">
            <a:xfrm flipH="1" flipV="1">
              <a:off x="2366" y="2307"/>
              <a:ext cx="40" cy="7"/>
            </a:xfrm>
            <a:prstGeom prst="line">
              <a:avLst/>
            </a:prstGeom>
            <a:noFill/>
            <a:ln w="7938">
              <a:solidFill>
                <a:srgbClr val="000000"/>
              </a:solidFill>
              <a:round/>
              <a:headEnd/>
              <a:tailEnd/>
            </a:ln>
          </p:spPr>
          <p:txBody>
            <a:bodyPr/>
            <a:lstStyle/>
            <a:p>
              <a:endParaRPr lang="en-US"/>
            </a:p>
          </p:txBody>
        </p:sp>
        <p:sp>
          <p:nvSpPr>
            <p:cNvPr id="7046" name="Line 1937"/>
            <p:cNvSpPr>
              <a:spLocks noChangeShapeType="1"/>
            </p:cNvSpPr>
            <p:nvPr/>
          </p:nvSpPr>
          <p:spPr bwMode="auto">
            <a:xfrm flipV="1">
              <a:off x="2366" y="2304"/>
              <a:ext cx="0" cy="3"/>
            </a:xfrm>
            <a:prstGeom prst="line">
              <a:avLst/>
            </a:prstGeom>
            <a:noFill/>
            <a:ln w="7938">
              <a:solidFill>
                <a:srgbClr val="000000"/>
              </a:solidFill>
              <a:round/>
              <a:headEnd/>
              <a:tailEnd/>
            </a:ln>
          </p:spPr>
          <p:txBody>
            <a:bodyPr/>
            <a:lstStyle/>
            <a:p>
              <a:endParaRPr lang="en-US"/>
            </a:p>
          </p:txBody>
        </p:sp>
        <p:sp>
          <p:nvSpPr>
            <p:cNvPr id="7047" name="Line 1938"/>
            <p:cNvSpPr>
              <a:spLocks noChangeShapeType="1"/>
            </p:cNvSpPr>
            <p:nvPr/>
          </p:nvSpPr>
          <p:spPr bwMode="auto">
            <a:xfrm flipH="1">
              <a:off x="2365" y="2304"/>
              <a:ext cx="1" cy="0"/>
            </a:xfrm>
            <a:prstGeom prst="line">
              <a:avLst/>
            </a:prstGeom>
            <a:noFill/>
            <a:ln w="7938">
              <a:solidFill>
                <a:srgbClr val="000000"/>
              </a:solidFill>
              <a:round/>
              <a:headEnd/>
              <a:tailEnd/>
            </a:ln>
          </p:spPr>
          <p:txBody>
            <a:bodyPr/>
            <a:lstStyle/>
            <a:p>
              <a:endParaRPr lang="en-US"/>
            </a:p>
          </p:txBody>
        </p:sp>
        <p:sp>
          <p:nvSpPr>
            <p:cNvPr id="7048" name="Line 1939"/>
            <p:cNvSpPr>
              <a:spLocks noChangeShapeType="1"/>
            </p:cNvSpPr>
            <p:nvPr/>
          </p:nvSpPr>
          <p:spPr bwMode="auto">
            <a:xfrm flipH="1" flipV="1">
              <a:off x="2363" y="2303"/>
              <a:ext cx="2" cy="1"/>
            </a:xfrm>
            <a:prstGeom prst="line">
              <a:avLst/>
            </a:prstGeom>
            <a:noFill/>
            <a:ln w="7938">
              <a:solidFill>
                <a:srgbClr val="000000"/>
              </a:solidFill>
              <a:round/>
              <a:headEnd/>
              <a:tailEnd/>
            </a:ln>
          </p:spPr>
          <p:txBody>
            <a:bodyPr/>
            <a:lstStyle/>
            <a:p>
              <a:endParaRPr lang="en-US"/>
            </a:p>
          </p:txBody>
        </p:sp>
        <p:sp>
          <p:nvSpPr>
            <p:cNvPr id="7049" name="Line 1940"/>
            <p:cNvSpPr>
              <a:spLocks noChangeShapeType="1"/>
            </p:cNvSpPr>
            <p:nvPr/>
          </p:nvSpPr>
          <p:spPr bwMode="auto">
            <a:xfrm flipH="1">
              <a:off x="2352" y="2303"/>
              <a:ext cx="11" cy="0"/>
            </a:xfrm>
            <a:prstGeom prst="line">
              <a:avLst/>
            </a:prstGeom>
            <a:noFill/>
            <a:ln w="7938">
              <a:solidFill>
                <a:srgbClr val="000000"/>
              </a:solidFill>
              <a:round/>
              <a:headEnd/>
              <a:tailEnd/>
            </a:ln>
          </p:spPr>
          <p:txBody>
            <a:bodyPr/>
            <a:lstStyle/>
            <a:p>
              <a:endParaRPr lang="en-US"/>
            </a:p>
          </p:txBody>
        </p:sp>
        <p:sp>
          <p:nvSpPr>
            <p:cNvPr id="7050" name="Line 1941"/>
            <p:cNvSpPr>
              <a:spLocks noChangeShapeType="1"/>
            </p:cNvSpPr>
            <p:nvPr/>
          </p:nvSpPr>
          <p:spPr bwMode="auto">
            <a:xfrm flipH="1" flipV="1">
              <a:off x="2345" y="2300"/>
              <a:ext cx="7" cy="3"/>
            </a:xfrm>
            <a:prstGeom prst="line">
              <a:avLst/>
            </a:prstGeom>
            <a:noFill/>
            <a:ln w="7938">
              <a:solidFill>
                <a:srgbClr val="000000"/>
              </a:solidFill>
              <a:round/>
              <a:headEnd/>
              <a:tailEnd/>
            </a:ln>
          </p:spPr>
          <p:txBody>
            <a:bodyPr/>
            <a:lstStyle/>
            <a:p>
              <a:endParaRPr lang="en-US"/>
            </a:p>
          </p:txBody>
        </p:sp>
        <p:sp>
          <p:nvSpPr>
            <p:cNvPr id="7051" name="Line 1942"/>
            <p:cNvSpPr>
              <a:spLocks noChangeShapeType="1"/>
            </p:cNvSpPr>
            <p:nvPr/>
          </p:nvSpPr>
          <p:spPr bwMode="auto">
            <a:xfrm flipH="1" flipV="1">
              <a:off x="2338" y="2297"/>
              <a:ext cx="7" cy="3"/>
            </a:xfrm>
            <a:prstGeom prst="line">
              <a:avLst/>
            </a:prstGeom>
            <a:noFill/>
            <a:ln w="7938">
              <a:solidFill>
                <a:srgbClr val="000000"/>
              </a:solidFill>
              <a:round/>
              <a:headEnd/>
              <a:tailEnd/>
            </a:ln>
          </p:spPr>
          <p:txBody>
            <a:bodyPr/>
            <a:lstStyle/>
            <a:p>
              <a:endParaRPr lang="en-US"/>
            </a:p>
          </p:txBody>
        </p:sp>
        <p:sp>
          <p:nvSpPr>
            <p:cNvPr id="7052" name="Line 1943"/>
            <p:cNvSpPr>
              <a:spLocks noChangeShapeType="1"/>
            </p:cNvSpPr>
            <p:nvPr/>
          </p:nvSpPr>
          <p:spPr bwMode="auto">
            <a:xfrm flipH="1" flipV="1">
              <a:off x="2331" y="2296"/>
              <a:ext cx="7" cy="1"/>
            </a:xfrm>
            <a:prstGeom prst="line">
              <a:avLst/>
            </a:prstGeom>
            <a:noFill/>
            <a:ln w="7938">
              <a:solidFill>
                <a:srgbClr val="000000"/>
              </a:solidFill>
              <a:round/>
              <a:headEnd/>
              <a:tailEnd/>
            </a:ln>
          </p:spPr>
          <p:txBody>
            <a:bodyPr/>
            <a:lstStyle/>
            <a:p>
              <a:endParaRPr lang="en-US"/>
            </a:p>
          </p:txBody>
        </p:sp>
        <p:sp>
          <p:nvSpPr>
            <p:cNvPr id="7053" name="Line 1944"/>
            <p:cNvSpPr>
              <a:spLocks noChangeShapeType="1"/>
            </p:cNvSpPr>
            <p:nvPr/>
          </p:nvSpPr>
          <p:spPr bwMode="auto">
            <a:xfrm flipH="1">
              <a:off x="2317" y="2296"/>
              <a:ext cx="14" cy="0"/>
            </a:xfrm>
            <a:prstGeom prst="line">
              <a:avLst/>
            </a:prstGeom>
            <a:noFill/>
            <a:ln w="7938">
              <a:solidFill>
                <a:srgbClr val="000000"/>
              </a:solidFill>
              <a:round/>
              <a:headEnd/>
              <a:tailEnd/>
            </a:ln>
          </p:spPr>
          <p:txBody>
            <a:bodyPr/>
            <a:lstStyle/>
            <a:p>
              <a:endParaRPr lang="en-US"/>
            </a:p>
          </p:txBody>
        </p:sp>
        <p:sp>
          <p:nvSpPr>
            <p:cNvPr id="7054" name="Line 1945"/>
            <p:cNvSpPr>
              <a:spLocks noChangeShapeType="1"/>
            </p:cNvSpPr>
            <p:nvPr/>
          </p:nvSpPr>
          <p:spPr bwMode="auto">
            <a:xfrm flipH="1" flipV="1">
              <a:off x="2303" y="2293"/>
              <a:ext cx="14" cy="3"/>
            </a:xfrm>
            <a:prstGeom prst="line">
              <a:avLst/>
            </a:prstGeom>
            <a:noFill/>
            <a:ln w="7938">
              <a:solidFill>
                <a:srgbClr val="000000"/>
              </a:solidFill>
              <a:round/>
              <a:headEnd/>
              <a:tailEnd/>
            </a:ln>
          </p:spPr>
          <p:txBody>
            <a:bodyPr/>
            <a:lstStyle/>
            <a:p>
              <a:endParaRPr lang="en-US"/>
            </a:p>
          </p:txBody>
        </p:sp>
        <p:sp>
          <p:nvSpPr>
            <p:cNvPr id="7055" name="Line 1946"/>
            <p:cNvSpPr>
              <a:spLocks noChangeShapeType="1"/>
            </p:cNvSpPr>
            <p:nvPr/>
          </p:nvSpPr>
          <p:spPr bwMode="auto">
            <a:xfrm flipH="1" flipV="1">
              <a:off x="2291" y="2292"/>
              <a:ext cx="12" cy="1"/>
            </a:xfrm>
            <a:prstGeom prst="line">
              <a:avLst/>
            </a:prstGeom>
            <a:noFill/>
            <a:ln w="7938">
              <a:solidFill>
                <a:srgbClr val="000000"/>
              </a:solidFill>
              <a:round/>
              <a:headEnd/>
              <a:tailEnd/>
            </a:ln>
          </p:spPr>
          <p:txBody>
            <a:bodyPr/>
            <a:lstStyle/>
            <a:p>
              <a:endParaRPr lang="en-US"/>
            </a:p>
          </p:txBody>
        </p:sp>
        <p:sp>
          <p:nvSpPr>
            <p:cNvPr id="7056" name="Line 1947"/>
            <p:cNvSpPr>
              <a:spLocks noChangeShapeType="1"/>
            </p:cNvSpPr>
            <p:nvPr/>
          </p:nvSpPr>
          <p:spPr bwMode="auto">
            <a:xfrm flipH="1">
              <a:off x="2276" y="2292"/>
              <a:ext cx="15" cy="1"/>
            </a:xfrm>
            <a:prstGeom prst="line">
              <a:avLst/>
            </a:prstGeom>
            <a:noFill/>
            <a:ln w="7938">
              <a:solidFill>
                <a:srgbClr val="000000"/>
              </a:solidFill>
              <a:round/>
              <a:headEnd/>
              <a:tailEnd/>
            </a:ln>
          </p:spPr>
          <p:txBody>
            <a:bodyPr/>
            <a:lstStyle/>
            <a:p>
              <a:endParaRPr lang="en-US"/>
            </a:p>
          </p:txBody>
        </p:sp>
        <p:sp>
          <p:nvSpPr>
            <p:cNvPr id="7057" name="Line 1948"/>
            <p:cNvSpPr>
              <a:spLocks noChangeShapeType="1"/>
            </p:cNvSpPr>
            <p:nvPr/>
          </p:nvSpPr>
          <p:spPr bwMode="auto">
            <a:xfrm flipH="1" flipV="1">
              <a:off x="2265" y="2288"/>
              <a:ext cx="11" cy="5"/>
            </a:xfrm>
            <a:prstGeom prst="line">
              <a:avLst/>
            </a:prstGeom>
            <a:noFill/>
            <a:ln w="7938">
              <a:solidFill>
                <a:srgbClr val="000000"/>
              </a:solidFill>
              <a:round/>
              <a:headEnd/>
              <a:tailEnd/>
            </a:ln>
          </p:spPr>
          <p:txBody>
            <a:bodyPr/>
            <a:lstStyle/>
            <a:p>
              <a:endParaRPr lang="en-US"/>
            </a:p>
          </p:txBody>
        </p:sp>
        <p:sp>
          <p:nvSpPr>
            <p:cNvPr id="7058" name="Line 1949"/>
            <p:cNvSpPr>
              <a:spLocks noChangeShapeType="1"/>
            </p:cNvSpPr>
            <p:nvPr/>
          </p:nvSpPr>
          <p:spPr bwMode="auto">
            <a:xfrm flipV="1">
              <a:off x="2265" y="2286"/>
              <a:ext cx="12" cy="2"/>
            </a:xfrm>
            <a:prstGeom prst="line">
              <a:avLst/>
            </a:prstGeom>
            <a:noFill/>
            <a:ln w="7938">
              <a:solidFill>
                <a:srgbClr val="000000"/>
              </a:solidFill>
              <a:round/>
              <a:headEnd/>
              <a:tailEnd/>
            </a:ln>
          </p:spPr>
          <p:txBody>
            <a:bodyPr/>
            <a:lstStyle/>
            <a:p>
              <a:endParaRPr lang="en-US"/>
            </a:p>
          </p:txBody>
        </p:sp>
        <p:sp>
          <p:nvSpPr>
            <p:cNvPr id="7059" name="Line 1950"/>
            <p:cNvSpPr>
              <a:spLocks noChangeShapeType="1"/>
            </p:cNvSpPr>
            <p:nvPr/>
          </p:nvSpPr>
          <p:spPr bwMode="auto">
            <a:xfrm>
              <a:off x="2277" y="2286"/>
              <a:ext cx="10" cy="0"/>
            </a:xfrm>
            <a:prstGeom prst="line">
              <a:avLst/>
            </a:prstGeom>
            <a:noFill/>
            <a:ln w="7938">
              <a:solidFill>
                <a:srgbClr val="000000"/>
              </a:solidFill>
              <a:round/>
              <a:headEnd/>
              <a:tailEnd/>
            </a:ln>
          </p:spPr>
          <p:txBody>
            <a:bodyPr/>
            <a:lstStyle/>
            <a:p>
              <a:endParaRPr lang="en-US"/>
            </a:p>
          </p:txBody>
        </p:sp>
        <p:sp>
          <p:nvSpPr>
            <p:cNvPr id="7060" name="Line 1951"/>
            <p:cNvSpPr>
              <a:spLocks noChangeShapeType="1"/>
            </p:cNvSpPr>
            <p:nvPr/>
          </p:nvSpPr>
          <p:spPr bwMode="auto">
            <a:xfrm flipV="1">
              <a:off x="2287" y="2285"/>
              <a:ext cx="10" cy="1"/>
            </a:xfrm>
            <a:prstGeom prst="line">
              <a:avLst/>
            </a:prstGeom>
            <a:noFill/>
            <a:ln w="7938">
              <a:solidFill>
                <a:srgbClr val="000000"/>
              </a:solidFill>
              <a:round/>
              <a:headEnd/>
              <a:tailEnd/>
            </a:ln>
          </p:spPr>
          <p:txBody>
            <a:bodyPr/>
            <a:lstStyle/>
            <a:p>
              <a:endParaRPr lang="en-US"/>
            </a:p>
          </p:txBody>
        </p:sp>
        <p:sp>
          <p:nvSpPr>
            <p:cNvPr id="7061" name="Line 1952"/>
            <p:cNvSpPr>
              <a:spLocks noChangeShapeType="1"/>
            </p:cNvSpPr>
            <p:nvPr/>
          </p:nvSpPr>
          <p:spPr bwMode="auto">
            <a:xfrm flipH="1" flipV="1">
              <a:off x="2286" y="2282"/>
              <a:ext cx="11" cy="3"/>
            </a:xfrm>
            <a:prstGeom prst="line">
              <a:avLst/>
            </a:prstGeom>
            <a:noFill/>
            <a:ln w="7938">
              <a:solidFill>
                <a:srgbClr val="000000"/>
              </a:solidFill>
              <a:round/>
              <a:headEnd/>
              <a:tailEnd/>
            </a:ln>
          </p:spPr>
          <p:txBody>
            <a:bodyPr/>
            <a:lstStyle/>
            <a:p>
              <a:endParaRPr lang="en-US"/>
            </a:p>
          </p:txBody>
        </p:sp>
        <p:sp>
          <p:nvSpPr>
            <p:cNvPr id="7062" name="Line 1953"/>
            <p:cNvSpPr>
              <a:spLocks noChangeShapeType="1"/>
            </p:cNvSpPr>
            <p:nvPr/>
          </p:nvSpPr>
          <p:spPr bwMode="auto">
            <a:xfrm flipH="1" flipV="1">
              <a:off x="2272" y="2281"/>
              <a:ext cx="14" cy="1"/>
            </a:xfrm>
            <a:prstGeom prst="line">
              <a:avLst/>
            </a:prstGeom>
            <a:noFill/>
            <a:ln w="7938">
              <a:solidFill>
                <a:srgbClr val="000000"/>
              </a:solidFill>
              <a:round/>
              <a:headEnd/>
              <a:tailEnd/>
            </a:ln>
          </p:spPr>
          <p:txBody>
            <a:bodyPr/>
            <a:lstStyle/>
            <a:p>
              <a:endParaRPr lang="en-US"/>
            </a:p>
          </p:txBody>
        </p:sp>
        <p:sp>
          <p:nvSpPr>
            <p:cNvPr id="7063" name="Line 1954"/>
            <p:cNvSpPr>
              <a:spLocks noChangeShapeType="1"/>
            </p:cNvSpPr>
            <p:nvPr/>
          </p:nvSpPr>
          <p:spPr bwMode="auto">
            <a:xfrm flipH="1">
              <a:off x="2243" y="2281"/>
              <a:ext cx="29" cy="0"/>
            </a:xfrm>
            <a:prstGeom prst="line">
              <a:avLst/>
            </a:prstGeom>
            <a:noFill/>
            <a:ln w="7938">
              <a:solidFill>
                <a:srgbClr val="000000"/>
              </a:solidFill>
              <a:round/>
              <a:headEnd/>
              <a:tailEnd/>
            </a:ln>
          </p:spPr>
          <p:txBody>
            <a:bodyPr/>
            <a:lstStyle/>
            <a:p>
              <a:endParaRPr lang="en-US"/>
            </a:p>
          </p:txBody>
        </p:sp>
        <p:sp>
          <p:nvSpPr>
            <p:cNvPr id="7064" name="Line 1955"/>
            <p:cNvSpPr>
              <a:spLocks noChangeShapeType="1"/>
            </p:cNvSpPr>
            <p:nvPr/>
          </p:nvSpPr>
          <p:spPr bwMode="auto">
            <a:xfrm flipH="1" flipV="1">
              <a:off x="2237" y="2278"/>
              <a:ext cx="6" cy="3"/>
            </a:xfrm>
            <a:prstGeom prst="line">
              <a:avLst/>
            </a:prstGeom>
            <a:noFill/>
            <a:ln w="7938">
              <a:solidFill>
                <a:srgbClr val="000000"/>
              </a:solidFill>
              <a:round/>
              <a:headEnd/>
              <a:tailEnd/>
            </a:ln>
          </p:spPr>
          <p:txBody>
            <a:bodyPr/>
            <a:lstStyle/>
            <a:p>
              <a:endParaRPr lang="en-US"/>
            </a:p>
          </p:txBody>
        </p:sp>
        <p:sp>
          <p:nvSpPr>
            <p:cNvPr id="7065" name="Line 1956"/>
            <p:cNvSpPr>
              <a:spLocks noChangeShapeType="1"/>
            </p:cNvSpPr>
            <p:nvPr/>
          </p:nvSpPr>
          <p:spPr bwMode="auto">
            <a:xfrm flipH="1">
              <a:off x="2230" y="2278"/>
              <a:ext cx="7" cy="0"/>
            </a:xfrm>
            <a:prstGeom prst="line">
              <a:avLst/>
            </a:prstGeom>
            <a:noFill/>
            <a:ln w="7938">
              <a:solidFill>
                <a:srgbClr val="000000"/>
              </a:solidFill>
              <a:round/>
              <a:headEnd/>
              <a:tailEnd/>
            </a:ln>
          </p:spPr>
          <p:txBody>
            <a:bodyPr/>
            <a:lstStyle/>
            <a:p>
              <a:endParaRPr lang="en-US"/>
            </a:p>
          </p:txBody>
        </p:sp>
        <p:sp>
          <p:nvSpPr>
            <p:cNvPr id="7066" name="Line 1957"/>
            <p:cNvSpPr>
              <a:spLocks noChangeShapeType="1"/>
            </p:cNvSpPr>
            <p:nvPr/>
          </p:nvSpPr>
          <p:spPr bwMode="auto">
            <a:xfrm flipH="1">
              <a:off x="2222" y="2278"/>
              <a:ext cx="8" cy="2"/>
            </a:xfrm>
            <a:prstGeom prst="line">
              <a:avLst/>
            </a:prstGeom>
            <a:noFill/>
            <a:ln w="7938">
              <a:solidFill>
                <a:srgbClr val="000000"/>
              </a:solidFill>
              <a:round/>
              <a:headEnd/>
              <a:tailEnd/>
            </a:ln>
          </p:spPr>
          <p:txBody>
            <a:bodyPr/>
            <a:lstStyle/>
            <a:p>
              <a:endParaRPr lang="en-US"/>
            </a:p>
          </p:txBody>
        </p:sp>
        <p:sp>
          <p:nvSpPr>
            <p:cNvPr id="7067" name="Line 1958"/>
            <p:cNvSpPr>
              <a:spLocks noChangeShapeType="1"/>
            </p:cNvSpPr>
            <p:nvPr/>
          </p:nvSpPr>
          <p:spPr bwMode="auto">
            <a:xfrm flipH="1" flipV="1">
              <a:off x="2216" y="2276"/>
              <a:ext cx="6" cy="4"/>
            </a:xfrm>
            <a:prstGeom prst="line">
              <a:avLst/>
            </a:prstGeom>
            <a:noFill/>
            <a:ln w="7938">
              <a:solidFill>
                <a:srgbClr val="000000"/>
              </a:solidFill>
              <a:round/>
              <a:headEnd/>
              <a:tailEnd/>
            </a:ln>
          </p:spPr>
          <p:txBody>
            <a:bodyPr/>
            <a:lstStyle/>
            <a:p>
              <a:endParaRPr lang="en-US"/>
            </a:p>
          </p:txBody>
        </p:sp>
        <p:sp>
          <p:nvSpPr>
            <p:cNvPr id="7068" name="Line 1959"/>
            <p:cNvSpPr>
              <a:spLocks noChangeShapeType="1"/>
            </p:cNvSpPr>
            <p:nvPr/>
          </p:nvSpPr>
          <p:spPr bwMode="auto">
            <a:xfrm flipH="1">
              <a:off x="2208" y="2276"/>
              <a:ext cx="8" cy="0"/>
            </a:xfrm>
            <a:prstGeom prst="line">
              <a:avLst/>
            </a:prstGeom>
            <a:noFill/>
            <a:ln w="7938">
              <a:solidFill>
                <a:srgbClr val="000000"/>
              </a:solidFill>
              <a:round/>
              <a:headEnd/>
              <a:tailEnd/>
            </a:ln>
          </p:spPr>
          <p:txBody>
            <a:bodyPr/>
            <a:lstStyle/>
            <a:p>
              <a:endParaRPr lang="en-US"/>
            </a:p>
          </p:txBody>
        </p:sp>
        <p:sp>
          <p:nvSpPr>
            <p:cNvPr id="7069" name="Line 1960"/>
            <p:cNvSpPr>
              <a:spLocks noChangeShapeType="1"/>
            </p:cNvSpPr>
            <p:nvPr/>
          </p:nvSpPr>
          <p:spPr bwMode="auto">
            <a:xfrm flipH="1">
              <a:off x="2200" y="2276"/>
              <a:ext cx="8" cy="1"/>
            </a:xfrm>
            <a:prstGeom prst="line">
              <a:avLst/>
            </a:prstGeom>
            <a:noFill/>
            <a:ln w="7938">
              <a:solidFill>
                <a:srgbClr val="000000"/>
              </a:solidFill>
              <a:round/>
              <a:headEnd/>
              <a:tailEnd/>
            </a:ln>
          </p:spPr>
          <p:txBody>
            <a:bodyPr/>
            <a:lstStyle/>
            <a:p>
              <a:endParaRPr lang="en-US"/>
            </a:p>
          </p:txBody>
        </p:sp>
        <p:sp>
          <p:nvSpPr>
            <p:cNvPr id="7070" name="Line 1961"/>
            <p:cNvSpPr>
              <a:spLocks noChangeShapeType="1"/>
            </p:cNvSpPr>
            <p:nvPr/>
          </p:nvSpPr>
          <p:spPr bwMode="auto">
            <a:xfrm flipH="1">
              <a:off x="2192" y="2277"/>
              <a:ext cx="8" cy="1"/>
            </a:xfrm>
            <a:prstGeom prst="line">
              <a:avLst/>
            </a:prstGeom>
            <a:noFill/>
            <a:ln w="7938">
              <a:solidFill>
                <a:srgbClr val="000000"/>
              </a:solidFill>
              <a:round/>
              <a:headEnd/>
              <a:tailEnd/>
            </a:ln>
          </p:spPr>
          <p:txBody>
            <a:bodyPr/>
            <a:lstStyle/>
            <a:p>
              <a:endParaRPr lang="en-US"/>
            </a:p>
          </p:txBody>
        </p:sp>
        <p:sp>
          <p:nvSpPr>
            <p:cNvPr id="7071" name="Line 1962"/>
            <p:cNvSpPr>
              <a:spLocks noChangeShapeType="1"/>
            </p:cNvSpPr>
            <p:nvPr/>
          </p:nvSpPr>
          <p:spPr bwMode="auto">
            <a:xfrm flipH="1" flipV="1">
              <a:off x="2185" y="2277"/>
              <a:ext cx="7" cy="1"/>
            </a:xfrm>
            <a:prstGeom prst="line">
              <a:avLst/>
            </a:prstGeom>
            <a:noFill/>
            <a:ln w="7938">
              <a:solidFill>
                <a:srgbClr val="000000"/>
              </a:solidFill>
              <a:round/>
              <a:headEnd/>
              <a:tailEnd/>
            </a:ln>
          </p:spPr>
          <p:txBody>
            <a:bodyPr/>
            <a:lstStyle/>
            <a:p>
              <a:endParaRPr lang="en-US"/>
            </a:p>
          </p:txBody>
        </p:sp>
        <p:sp>
          <p:nvSpPr>
            <p:cNvPr id="7072" name="Line 1963"/>
            <p:cNvSpPr>
              <a:spLocks noChangeShapeType="1"/>
            </p:cNvSpPr>
            <p:nvPr/>
          </p:nvSpPr>
          <p:spPr bwMode="auto">
            <a:xfrm flipH="1" flipV="1">
              <a:off x="2180" y="2271"/>
              <a:ext cx="5" cy="6"/>
            </a:xfrm>
            <a:prstGeom prst="line">
              <a:avLst/>
            </a:prstGeom>
            <a:noFill/>
            <a:ln w="7938">
              <a:solidFill>
                <a:srgbClr val="000000"/>
              </a:solidFill>
              <a:round/>
              <a:headEnd/>
              <a:tailEnd/>
            </a:ln>
          </p:spPr>
          <p:txBody>
            <a:bodyPr/>
            <a:lstStyle/>
            <a:p>
              <a:endParaRPr lang="en-US"/>
            </a:p>
          </p:txBody>
        </p:sp>
        <p:sp>
          <p:nvSpPr>
            <p:cNvPr id="7073" name="Line 1964"/>
            <p:cNvSpPr>
              <a:spLocks noChangeShapeType="1"/>
            </p:cNvSpPr>
            <p:nvPr/>
          </p:nvSpPr>
          <p:spPr bwMode="auto">
            <a:xfrm flipV="1">
              <a:off x="2180" y="2267"/>
              <a:ext cx="5" cy="4"/>
            </a:xfrm>
            <a:prstGeom prst="line">
              <a:avLst/>
            </a:prstGeom>
            <a:noFill/>
            <a:ln w="7938">
              <a:solidFill>
                <a:srgbClr val="000000"/>
              </a:solidFill>
              <a:round/>
              <a:headEnd/>
              <a:tailEnd/>
            </a:ln>
          </p:spPr>
          <p:txBody>
            <a:bodyPr/>
            <a:lstStyle/>
            <a:p>
              <a:endParaRPr lang="en-US"/>
            </a:p>
          </p:txBody>
        </p:sp>
        <p:sp>
          <p:nvSpPr>
            <p:cNvPr id="7074" name="Line 1965"/>
            <p:cNvSpPr>
              <a:spLocks noChangeShapeType="1"/>
            </p:cNvSpPr>
            <p:nvPr/>
          </p:nvSpPr>
          <p:spPr bwMode="auto">
            <a:xfrm flipV="1">
              <a:off x="2185" y="2264"/>
              <a:ext cx="7" cy="3"/>
            </a:xfrm>
            <a:prstGeom prst="line">
              <a:avLst/>
            </a:prstGeom>
            <a:noFill/>
            <a:ln w="7938">
              <a:solidFill>
                <a:srgbClr val="000000"/>
              </a:solidFill>
              <a:round/>
              <a:headEnd/>
              <a:tailEnd/>
            </a:ln>
          </p:spPr>
          <p:txBody>
            <a:bodyPr/>
            <a:lstStyle/>
            <a:p>
              <a:endParaRPr lang="en-US"/>
            </a:p>
          </p:txBody>
        </p:sp>
        <p:sp>
          <p:nvSpPr>
            <p:cNvPr id="7075" name="Line 1966"/>
            <p:cNvSpPr>
              <a:spLocks noChangeShapeType="1"/>
            </p:cNvSpPr>
            <p:nvPr/>
          </p:nvSpPr>
          <p:spPr bwMode="auto">
            <a:xfrm flipV="1">
              <a:off x="2192" y="2263"/>
              <a:ext cx="8" cy="1"/>
            </a:xfrm>
            <a:prstGeom prst="line">
              <a:avLst/>
            </a:prstGeom>
            <a:noFill/>
            <a:ln w="7938">
              <a:solidFill>
                <a:srgbClr val="000000"/>
              </a:solidFill>
              <a:round/>
              <a:headEnd/>
              <a:tailEnd/>
            </a:ln>
          </p:spPr>
          <p:txBody>
            <a:bodyPr/>
            <a:lstStyle/>
            <a:p>
              <a:endParaRPr lang="en-US"/>
            </a:p>
          </p:txBody>
        </p:sp>
        <p:sp>
          <p:nvSpPr>
            <p:cNvPr id="7076" name="Line 1967"/>
            <p:cNvSpPr>
              <a:spLocks noChangeShapeType="1"/>
            </p:cNvSpPr>
            <p:nvPr/>
          </p:nvSpPr>
          <p:spPr bwMode="auto">
            <a:xfrm flipV="1">
              <a:off x="2200" y="2261"/>
              <a:ext cx="8" cy="2"/>
            </a:xfrm>
            <a:prstGeom prst="line">
              <a:avLst/>
            </a:prstGeom>
            <a:noFill/>
            <a:ln w="7938">
              <a:solidFill>
                <a:srgbClr val="000000"/>
              </a:solidFill>
              <a:round/>
              <a:headEnd/>
              <a:tailEnd/>
            </a:ln>
          </p:spPr>
          <p:txBody>
            <a:bodyPr/>
            <a:lstStyle/>
            <a:p>
              <a:endParaRPr lang="en-US"/>
            </a:p>
          </p:txBody>
        </p:sp>
        <p:sp>
          <p:nvSpPr>
            <p:cNvPr id="7077" name="Line 1968"/>
            <p:cNvSpPr>
              <a:spLocks noChangeShapeType="1"/>
            </p:cNvSpPr>
            <p:nvPr/>
          </p:nvSpPr>
          <p:spPr bwMode="auto">
            <a:xfrm flipV="1">
              <a:off x="2208" y="2258"/>
              <a:ext cx="8" cy="3"/>
            </a:xfrm>
            <a:prstGeom prst="line">
              <a:avLst/>
            </a:prstGeom>
            <a:noFill/>
            <a:ln w="7938">
              <a:solidFill>
                <a:srgbClr val="000000"/>
              </a:solidFill>
              <a:round/>
              <a:headEnd/>
              <a:tailEnd/>
            </a:ln>
          </p:spPr>
          <p:txBody>
            <a:bodyPr/>
            <a:lstStyle/>
            <a:p>
              <a:endParaRPr lang="en-US"/>
            </a:p>
          </p:txBody>
        </p:sp>
        <p:sp>
          <p:nvSpPr>
            <p:cNvPr id="7078" name="Line 1969"/>
            <p:cNvSpPr>
              <a:spLocks noChangeShapeType="1"/>
            </p:cNvSpPr>
            <p:nvPr/>
          </p:nvSpPr>
          <p:spPr bwMode="auto">
            <a:xfrm>
              <a:off x="2216" y="2258"/>
              <a:ext cx="27" cy="3"/>
            </a:xfrm>
            <a:prstGeom prst="line">
              <a:avLst/>
            </a:prstGeom>
            <a:noFill/>
            <a:ln w="7938">
              <a:solidFill>
                <a:srgbClr val="000000"/>
              </a:solidFill>
              <a:round/>
              <a:headEnd/>
              <a:tailEnd/>
            </a:ln>
          </p:spPr>
          <p:txBody>
            <a:bodyPr/>
            <a:lstStyle/>
            <a:p>
              <a:endParaRPr lang="en-US"/>
            </a:p>
          </p:txBody>
        </p:sp>
        <p:sp>
          <p:nvSpPr>
            <p:cNvPr id="7079" name="Line 1970"/>
            <p:cNvSpPr>
              <a:spLocks noChangeShapeType="1"/>
            </p:cNvSpPr>
            <p:nvPr/>
          </p:nvSpPr>
          <p:spPr bwMode="auto">
            <a:xfrm>
              <a:off x="2243" y="2261"/>
              <a:ext cx="27" cy="2"/>
            </a:xfrm>
            <a:prstGeom prst="line">
              <a:avLst/>
            </a:prstGeom>
            <a:noFill/>
            <a:ln w="7938">
              <a:solidFill>
                <a:srgbClr val="000000"/>
              </a:solidFill>
              <a:round/>
              <a:headEnd/>
              <a:tailEnd/>
            </a:ln>
          </p:spPr>
          <p:txBody>
            <a:bodyPr/>
            <a:lstStyle/>
            <a:p>
              <a:endParaRPr lang="en-US"/>
            </a:p>
          </p:txBody>
        </p:sp>
        <p:sp>
          <p:nvSpPr>
            <p:cNvPr id="7080" name="Line 1971"/>
            <p:cNvSpPr>
              <a:spLocks noChangeShapeType="1"/>
            </p:cNvSpPr>
            <p:nvPr/>
          </p:nvSpPr>
          <p:spPr bwMode="auto">
            <a:xfrm>
              <a:off x="2270" y="2263"/>
              <a:ext cx="27" cy="6"/>
            </a:xfrm>
            <a:prstGeom prst="line">
              <a:avLst/>
            </a:prstGeom>
            <a:noFill/>
            <a:ln w="7938">
              <a:solidFill>
                <a:srgbClr val="000000"/>
              </a:solidFill>
              <a:round/>
              <a:headEnd/>
              <a:tailEnd/>
            </a:ln>
          </p:spPr>
          <p:txBody>
            <a:bodyPr/>
            <a:lstStyle/>
            <a:p>
              <a:endParaRPr lang="en-US"/>
            </a:p>
          </p:txBody>
        </p:sp>
        <p:sp>
          <p:nvSpPr>
            <p:cNvPr id="7081" name="Line 1972"/>
            <p:cNvSpPr>
              <a:spLocks noChangeShapeType="1"/>
            </p:cNvSpPr>
            <p:nvPr/>
          </p:nvSpPr>
          <p:spPr bwMode="auto">
            <a:xfrm>
              <a:off x="2297" y="2269"/>
              <a:ext cx="40" cy="5"/>
            </a:xfrm>
            <a:prstGeom prst="line">
              <a:avLst/>
            </a:prstGeom>
            <a:noFill/>
            <a:ln w="7938">
              <a:solidFill>
                <a:srgbClr val="000000"/>
              </a:solidFill>
              <a:round/>
              <a:headEnd/>
              <a:tailEnd/>
            </a:ln>
          </p:spPr>
          <p:txBody>
            <a:bodyPr/>
            <a:lstStyle/>
            <a:p>
              <a:endParaRPr lang="en-US"/>
            </a:p>
          </p:txBody>
        </p:sp>
        <p:sp>
          <p:nvSpPr>
            <p:cNvPr id="7082" name="Line 1973"/>
            <p:cNvSpPr>
              <a:spLocks noChangeShapeType="1"/>
            </p:cNvSpPr>
            <p:nvPr/>
          </p:nvSpPr>
          <p:spPr bwMode="auto">
            <a:xfrm>
              <a:off x="2337" y="2274"/>
              <a:ext cx="42" cy="9"/>
            </a:xfrm>
            <a:prstGeom prst="line">
              <a:avLst/>
            </a:prstGeom>
            <a:noFill/>
            <a:ln w="7938">
              <a:solidFill>
                <a:srgbClr val="000000"/>
              </a:solidFill>
              <a:round/>
              <a:headEnd/>
              <a:tailEnd/>
            </a:ln>
          </p:spPr>
          <p:txBody>
            <a:bodyPr/>
            <a:lstStyle/>
            <a:p>
              <a:endParaRPr lang="en-US"/>
            </a:p>
          </p:txBody>
        </p:sp>
        <p:sp>
          <p:nvSpPr>
            <p:cNvPr id="7083" name="Line 1974"/>
            <p:cNvSpPr>
              <a:spLocks noChangeShapeType="1"/>
            </p:cNvSpPr>
            <p:nvPr/>
          </p:nvSpPr>
          <p:spPr bwMode="auto">
            <a:xfrm>
              <a:off x="2379" y="2283"/>
              <a:ext cx="38" cy="13"/>
            </a:xfrm>
            <a:prstGeom prst="line">
              <a:avLst/>
            </a:prstGeom>
            <a:noFill/>
            <a:ln w="7938">
              <a:solidFill>
                <a:srgbClr val="000000"/>
              </a:solidFill>
              <a:round/>
              <a:headEnd/>
              <a:tailEnd/>
            </a:ln>
          </p:spPr>
          <p:txBody>
            <a:bodyPr/>
            <a:lstStyle/>
            <a:p>
              <a:endParaRPr lang="en-US"/>
            </a:p>
          </p:txBody>
        </p:sp>
        <p:sp>
          <p:nvSpPr>
            <p:cNvPr id="7084" name="Line 1975"/>
            <p:cNvSpPr>
              <a:spLocks noChangeShapeType="1"/>
            </p:cNvSpPr>
            <p:nvPr/>
          </p:nvSpPr>
          <p:spPr bwMode="auto">
            <a:xfrm>
              <a:off x="2417" y="2296"/>
              <a:ext cx="38" cy="14"/>
            </a:xfrm>
            <a:prstGeom prst="line">
              <a:avLst/>
            </a:prstGeom>
            <a:noFill/>
            <a:ln w="7938">
              <a:solidFill>
                <a:srgbClr val="000000"/>
              </a:solidFill>
              <a:round/>
              <a:headEnd/>
              <a:tailEnd/>
            </a:ln>
          </p:spPr>
          <p:txBody>
            <a:bodyPr/>
            <a:lstStyle/>
            <a:p>
              <a:endParaRPr lang="en-US"/>
            </a:p>
          </p:txBody>
        </p:sp>
        <p:sp>
          <p:nvSpPr>
            <p:cNvPr id="7085" name="Line 1976"/>
            <p:cNvSpPr>
              <a:spLocks noChangeShapeType="1"/>
            </p:cNvSpPr>
            <p:nvPr/>
          </p:nvSpPr>
          <p:spPr bwMode="auto">
            <a:xfrm>
              <a:off x="2455" y="2310"/>
              <a:ext cx="36" cy="15"/>
            </a:xfrm>
            <a:prstGeom prst="line">
              <a:avLst/>
            </a:prstGeom>
            <a:noFill/>
            <a:ln w="7938">
              <a:solidFill>
                <a:srgbClr val="000000"/>
              </a:solidFill>
              <a:round/>
              <a:headEnd/>
              <a:tailEnd/>
            </a:ln>
          </p:spPr>
          <p:txBody>
            <a:bodyPr/>
            <a:lstStyle/>
            <a:p>
              <a:endParaRPr lang="en-US"/>
            </a:p>
          </p:txBody>
        </p:sp>
        <p:sp>
          <p:nvSpPr>
            <p:cNvPr id="7086" name="Line 1977"/>
            <p:cNvSpPr>
              <a:spLocks noChangeShapeType="1"/>
            </p:cNvSpPr>
            <p:nvPr/>
          </p:nvSpPr>
          <p:spPr bwMode="auto">
            <a:xfrm>
              <a:off x="2491" y="2325"/>
              <a:ext cx="10" cy="5"/>
            </a:xfrm>
            <a:prstGeom prst="line">
              <a:avLst/>
            </a:prstGeom>
            <a:noFill/>
            <a:ln w="7938">
              <a:solidFill>
                <a:srgbClr val="000000"/>
              </a:solidFill>
              <a:round/>
              <a:headEnd/>
              <a:tailEnd/>
            </a:ln>
          </p:spPr>
          <p:txBody>
            <a:bodyPr/>
            <a:lstStyle/>
            <a:p>
              <a:endParaRPr lang="en-US"/>
            </a:p>
          </p:txBody>
        </p:sp>
        <p:sp>
          <p:nvSpPr>
            <p:cNvPr id="7087" name="Line 1978"/>
            <p:cNvSpPr>
              <a:spLocks noChangeShapeType="1"/>
            </p:cNvSpPr>
            <p:nvPr/>
          </p:nvSpPr>
          <p:spPr bwMode="auto">
            <a:xfrm>
              <a:off x="2501" y="2330"/>
              <a:ext cx="10" cy="4"/>
            </a:xfrm>
            <a:prstGeom prst="line">
              <a:avLst/>
            </a:prstGeom>
            <a:noFill/>
            <a:ln w="7938">
              <a:solidFill>
                <a:srgbClr val="000000"/>
              </a:solidFill>
              <a:round/>
              <a:headEnd/>
              <a:tailEnd/>
            </a:ln>
          </p:spPr>
          <p:txBody>
            <a:bodyPr/>
            <a:lstStyle/>
            <a:p>
              <a:endParaRPr lang="en-US"/>
            </a:p>
          </p:txBody>
        </p:sp>
        <p:sp>
          <p:nvSpPr>
            <p:cNvPr id="7088" name="Line 1979"/>
            <p:cNvSpPr>
              <a:spLocks noChangeShapeType="1"/>
            </p:cNvSpPr>
            <p:nvPr/>
          </p:nvSpPr>
          <p:spPr bwMode="auto">
            <a:xfrm>
              <a:off x="2511" y="2334"/>
              <a:ext cx="9" cy="6"/>
            </a:xfrm>
            <a:prstGeom prst="line">
              <a:avLst/>
            </a:prstGeom>
            <a:noFill/>
            <a:ln w="7938">
              <a:solidFill>
                <a:srgbClr val="000000"/>
              </a:solidFill>
              <a:round/>
              <a:headEnd/>
              <a:tailEnd/>
            </a:ln>
          </p:spPr>
          <p:txBody>
            <a:bodyPr/>
            <a:lstStyle/>
            <a:p>
              <a:endParaRPr lang="en-US"/>
            </a:p>
          </p:txBody>
        </p:sp>
        <p:sp>
          <p:nvSpPr>
            <p:cNvPr id="7089" name="Line 1980"/>
            <p:cNvSpPr>
              <a:spLocks noChangeShapeType="1"/>
            </p:cNvSpPr>
            <p:nvPr/>
          </p:nvSpPr>
          <p:spPr bwMode="auto">
            <a:xfrm>
              <a:off x="2520" y="2340"/>
              <a:ext cx="5" cy="8"/>
            </a:xfrm>
            <a:prstGeom prst="line">
              <a:avLst/>
            </a:prstGeom>
            <a:noFill/>
            <a:ln w="7938">
              <a:solidFill>
                <a:srgbClr val="000000"/>
              </a:solidFill>
              <a:round/>
              <a:headEnd/>
              <a:tailEnd/>
            </a:ln>
          </p:spPr>
          <p:txBody>
            <a:bodyPr/>
            <a:lstStyle/>
            <a:p>
              <a:endParaRPr lang="en-US"/>
            </a:p>
          </p:txBody>
        </p:sp>
        <p:sp>
          <p:nvSpPr>
            <p:cNvPr id="7090" name="Line 1981"/>
            <p:cNvSpPr>
              <a:spLocks noChangeShapeType="1"/>
            </p:cNvSpPr>
            <p:nvPr/>
          </p:nvSpPr>
          <p:spPr bwMode="auto">
            <a:xfrm>
              <a:off x="2525" y="2348"/>
              <a:ext cx="4" cy="1"/>
            </a:xfrm>
            <a:prstGeom prst="line">
              <a:avLst/>
            </a:prstGeom>
            <a:noFill/>
            <a:ln w="7938">
              <a:solidFill>
                <a:srgbClr val="000000"/>
              </a:solidFill>
              <a:round/>
              <a:headEnd/>
              <a:tailEnd/>
            </a:ln>
          </p:spPr>
          <p:txBody>
            <a:bodyPr/>
            <a:lstStyle/>
            <a:p>
              <a:endParaRPr lang="en-US"/>
            </a:p>
          </p:txBody>
        </p:sp>
        <p:sp>
          <p:nvSpPr>
            <p:cNvPr id="7091" name="Line 1982"/>
            <p:cNvSpPr>
              <a:spLocks noChangeShapeType="1"/>
            </p:cNvSpPr>
            <p:nvPr/>
          </p:nvSpPr>
          <p:spPr bwMode="auto">
            <a:xfrm>
              <a:off x="2529" y="2349"/>
              <a:ext cx="6" cy="6"/>
            </a:xfrm>
            <a:prstGeom prst="line">
              <a:avLst/>
            </a:prstGeom>
            <a:noFill/>
            <a:ln w="7938">
              <a:solidFill>
                <a:srgbClr val="000000"/>
              </a:solidFill>
              <a:round/>
              <a:headEnd/>
              <a:tailEnd/>
            </a:ln>
          </p:spPr>
          <p:txBody>
            <a:bodyPr/>
            <a:lstStyle/>
            <a:p>
              <a:endParaRPr lang="en-US"/>
            </a:p>
          </p:txBody>
        </p:sp>
        <p:sp>
          <p:nvSpPr>
            <p:cNvPr id="7092" name="Line 1983"/>
            <p:cNvSpPr>
              <a:spLocks noChangeShapeType="1"/>
            </p:cNvSpPr>
            <p:nvPr/>
          </p:nvSpPr>
          <p:spPr bwMode="auto">
            <a:xfrm>
              <a:off x="2535" y="2355"/>
              <a:ext cx="4" cy="2"/>
            </a:xfrm>
            <a:prstGeom prst="line">
              <a:avLst/>
            </a:prstGeom>
            <a:noFill/>
            <a:ln w="7938">
              <a:solidFill>
                <a:srgbClr val="000000"/>
              </a:solidFill>
              <a:round/>
              <a:headEnd/>
              <a:tailEnd/>
            </a:ln>
          </p:spPr>
          <p:txBody>
            <a:bodyPr/>
            <a:lstStyle/>
            <a:p>
              <a:endParaRPr lang="en-US"/>
            </a:p>
          </p:txBody>
        </p:sp>
        <p:sp>
          <p:nvSpPr>
            <p:cNvPr id="7093" name="Line 1984"/>
            <p:cNvSpPr>
              <a:spLocks noChangeShapeType="1"/>
            </p:cNvSpPr>
            <p:nvPr/>
          </p:nvSpPr>
          <p:spPr bwMode="auto">
            <a:xfrm flipH="1">
              <a:off x="2537" y="2357"/>
              <a:ext cx="2" cy="1"/>
            </a:xfrm>
            <a:prstGeom prst="line">
              <a:avLst/>
            </a:prstGeom>
            <a:noFill/>
            <a:ln w="7938">
              <a:solidFill>
                <a:srgbClr val="000000"/>
              </a:solidFill>
              <a:round/>
              <a:headEnd/>
              <a:tailEnd/>
            </a:ln>
          </p:spPr>
          <p:txBody>
            <a:bodyPr/>
            <a:lstStyle/>
            <a:p>
              <a:endParaRPr lang="en-US"/>
            </a:p>
          </p:txBody>
        </p:sp>
        <p:sp>
          <p:nvSpPr>
            <p:cNvPr id="7094" name="Line 1985"/>
            <p:cNvSpPr>
              <a:spLocks noChangeShapeType="1"/>
            </p:cNvSpPr>
            <p:nvPr/>
          </p:nvSpPr>
          <p:spPr bwMode="auto">
            <a:xfrm>
              <a:off x="2537" y="2358"/>
              <a:ext cx="0" cy="2"/>
            </a:xfrm>
            <a:prstGeom prst="line">
              <a:avLst/>
            </a:prstGeom>
            <a:noFill/>
            <a:ln w="7938">
              <a:solidFill>
                <a:srgbClr val="000000"/>
              </a:solidFill>
              <a:round/>
              <a:headEnd/>
              <a:tailEnd/>
            </a:ln>
          </p:spPr>
          <p:txBody>
            <a:bodyPr/>
            <a:lstStyle/>
            <a:p>
              <a:endParaRPr lang="en-US"/>
            </a:p>
          </p:txBody>
        </p:sp>
        <p:sp>
          <p:nvSpPr>
            <p:cNvPr id="7095" name="Line 1986"/>
            <p:cNvSpPr>
              <a:spLocks noChangeShapeType="1"/>
            </p:cNvSpPr>
            <p:nvPr/>
          </p:nvSpPr>
          <p:spPr bwMode="auto">
            <a:xfrm>
              <a:off x="2537" y="2360"/>
              <a:ext cx="2" cy="2"/>
            </a:xfrm>
            <a:prstGeom prst="line">
              <a:avLst/>
            </a:prstGeom>
            <a:noFill/>
            <a:ln w="7938">
              <a:solidFill>
                <a:srgbClr val="000000"/>
              </a:solidFill>
              <a:round/>
              <a:headEnd/>
              <a:tailEnd/>
            </a:ln>
          </p:spPr>
          <p:txBody>
            <a:bodyPr/>
            <a:lstStyle/>
            <a:p>
              <a:endParaRPr lang="en-US"/>
            </a:p>
          </p:txBody>
        </p:sp>
        <p:sp>
          <p:nvSpPr>
            <p:cNvPr id="7096" name="Line 1987"/>
            <p:cNvSpPr>
              <a:spLocks noChangeShapeType="1"/>
            </p:cNvSpPr>
            <p:nvPr/>
          </p:nvSpPr>
          <p:spPr bwMode="auto">
            <a:xfrm flipV="1">
              <a:off x="2539" y="2360"/>
              <a:ext cx="17" cy="2"/>
            </a:xfrm>
            <a:prstGeom prst="line">
              <a:avLst/>
            </a:prstGeom>
            <a:noFill/>
            <a:ln w="7938">
              <a:solidFill>
                <a:srgbClr val="000000"/>
              </a:solidFill>
              <a:round/>
              <a:headEnd/>
              <a:tailEnd/>
            </a:ln>
          </p:spPr>
          <p:txBody>
            <a:bodyPr/>
            <a:lstStyle/>
            <a:p>
              <a:endParaRPr lang="en-US"/>
            </a:p>
          </p:txBody>
        </p:sp>
        <p:sp>
          <p:nvSpPr>
            <p:cNvPr id="7097" name="Line 1988"/>
            <p:cNvSpPr>
              <a:spLocks noChangeShapeType="1"/>
            </p:cNvSpPr>
            <p:nvPr/>
          </p:nvSpPr>
          <p:spPr bwMode="auto">
            <a:xfrm>
              <a:off x="2556" y="2360"/>
              <a:ext cx="18" cy="0"/>
            </a:xfrm>
            <a:prstGeom prst="line">
              <a:avLst/>
            </a:prstGeom>
            <a:noFill/>
            <a:ln w="7938">
              <a:solidFill>
                <a:srgbClr val="000000"/>
              </a:solidFill>
              <a:round/>
              <a:headEnd/>
              <a:tailEnd/>
            </a:ln>
          </p:spPr>
          <p:txBody>
            <a:bodyPr/>
            <a:lstStyle/>
            <a:p>
              <a:endParaRPr lang="en-US"/>
            </a:p>
          </p:txBody>
        </p:sp>
        <p:sp>
          <p:nvSpPr>
            <p:cNvPr id="7098" name="Line 1989"/>
            <p:cNvSpPr>
              <a:spLocks noChangeShapeType="1"/>
            </p:cNvSpPr>
            <p:nvPr/>
          </p:nvSpPr>
          <p:spPr bwMode="auto">
            <a:xfrm>
              <a:off x="2574" y="2360"/>
              <a:ext cx="16" cy="4"/>
            </a:xfrm>
            <a:prstGeom prst="line">
              <a:avLst/>
            </a:prstGeom>
            <a:noFill/>
            <a:ln w="7938">
              <a:solidFill>
                <a:srgbClr val="000000"/>
              </a:solidFill>
              <a:round/>
              <a:headEnd/>
              <a:tailEnd/>
            </a:ln>
          </p:spPr>
          <p:txBody>
            <a:bodyPr/>
            <a:lstStyle/>
            <a:p>
              <a:endParaRPr lang="en-US"/>
            </a:p>
          </p:txBody>
        </p:sp>
        <p:sp>
          <p:nvSpPr>
            <p:cNvPr id="7099" name="Line 1990"/>
            <p:cNvSpPr>
              <a:spLocks noChangeShapeType="1"/>
            </p:cNvSpPr>
            <p:nvPr/>
          </p:nvSpPr>
          <p:spPr bwMode="auto">
            <a:xfrm>
              <a:off x="2590" y="2364"/>
              <a:ext cx="1" cy="3"/>
            </a:xfrm>
            <a:prstGeom prst="line">
              <a:avLst/>
            </a:prstGeom>
            <a:noFill/>
            <a:ln w="7938">
              <a:solidFill>
                <a:srgbClr val="000000"/>
              </a:solidFill>
              <a:round/>
              <a:headEnd/>
              <a:tailEnd/>
            </a:ln>
          </p:spPr>
          <p:txBody>
            <a:bodyPr/>
            <a:lstStyle/>
            <a:p>
              <a:endParaRPr lang="en-US"/>
            </a:p>
          </p:txBody>
        </p:sp>
        <p:sp>
          <p:nvSpPr>
            <p:cNvPr id="7100" name="Line 1991"/>
            <p:cNvSpPr>
              <a:spLocks noChangeShapeType="1"/>
            </p:cNvSpPr>
            <p:nvPr/>
          </p:nvSpPr>
          <p:spPr bwMode="auto">
            <a:xfrm>
              <a:off x="2591" y="2367"/>
              <a:ext cx="1" cy="3"/>
            </a:xfrm>
            <a:prstGeom prst="line">
              <a:avLst/>
            </a:prstGeom>
            <a:noFill/>
            <a:ln w="7938">
              <a:solidFill>
                <a:srgbClr val="000000"/>
              </a:solidFill>
              <a:round/>
              <a:headEnd/>
              <a:tailEnd/>
            </a:ln>
          </p:spPr>
          <p:txBody>
            <a:bodyPr/>
            <a:lstStyle/>
            <a:p>
              <a:endParaRPr lang="en-US"/>
            </a:p>
          </p:txBody>
        </p:sp>
        <p:sp>
          <p:nvSpPr>
            <p:cNvPr id="7101" name="Line 1992"/>
            <p:cNvSpPr>
              <a:spLocks noChangeShapeType="1"/>
            </p:cNvSpPr>
            <p:nvPr/>
          </p:nvSpPr>
          <p:spPr bwMode="auto">
            <a:xfrm>
              <a:off x="2592" y="2370"/>
              <a:ext cx="0" cy="5"/>
            </a:xfrm>
            <a:prstGeom prst="line">
              <a:avLst/>
            </a:prstGeom>
            <a:noFill/>
            <a:ln w="7938">
              <a:solidFill>
                <a:srgbClr val="000000"/>
              </a:solidFill>
              <a:round/>
              <a:headEnd/>
              <a:tailEnd/>
            </a:ln>
          </p:spPr>
          <p:txBody>
            <a:bodyPr/>
            <a:lstStyle/>
            <a:p>
              <a:endParaRPr lang="en-US"/>
            </a:p>
          </p:txBody>
        </p:sp>
        <p:sp>
          <p:nvSpPr>
            <p:cNvPr id="7102" name="Line 1993"/>
            <p:cNvSpPr>
              <a:spLocks noChangeShapeType="1"/>
            </p:cNvSpPr>
            <p:nvPr/>
          </p:nvSpPr>
          <p:spPr bwMode="auto">
            <a:xfrm flipH="1">
              <a:off x="2591" y="2375"/>
              <a:ext cx="1" cy="3"/>
            </a:xfrm>
            <a:prstGeom prst="line">
              <a:avLst/>
            </a:prstGeom>
            <a:noFill/>
            <a:ln w="7938">
              <a:solidFill>
                <a:srgbClr val="000000"/>
              </a:solidFill>
              <a:round/>
              <a:headEnd/>
              <a:tailEnd/>
            </a:ln>
          </p:spPr>
          <p:txBody>
            <a:bodyPr/>
            <a:lstStyle/>
            <a:p>
              <a:endParaRPr lang="en-US"/>
            </a:p>
          </p:txBody>
        </p:sp>
        <p:sp>
          <p:nvSpPr>
            <p:cNvPr id="7103" name="Line 1994"/>
            <p:cNvSpPr>
              <a:spLocks noChangeShapeType="1"/>
            </p:cNvSpPr>
            <p:nvPr/>
          </p:nvSpPr>
          <p:spPr bwMode="auto">
            <a:xfrm flipH="1">
              <a:off x="2589" y="2378"/>
              <a:ext cx="2" cy="2"/>
            </a:xfrm>
            <a:prstGeom prst="line">
              <a:avLst/>
            </a:prstGeom>
            <a:noFill/>
            <a:ln w="7938">
              <a:solidFill>
                <a:srgbClr val="000000"/>
              </a:solidFill>
              <a:round/>
              <a:headEnd/>
              <a:tailEnd/>
            </a:ln>
          </p:spPr>
          <p:txBody>
            <a:bodyPr/>
            <a:lstStyle/>
            <a:p>
              <a:endParaRPr lang="en-US"/>
            </a:p>
          </p:txBody>
        </p:sp>
        <p:sp>
          <p:nvSpPr>
            <p:cNvPr id="7104" name="Line 1995"/>
            <p:cNvSpPr>
              <a:spLocks noChangeShapeType="1"/>
            </p:cNvSpPr>
            <p:nvPr/>
          </p:nvSpPr>
          <p:spPr bwMode="auto">
            <a:xfrm flipH="1">
              <a:off x="2585" y="2380"/>
              <a:ext cx="4" cy="1"/>
            </a:xfrm>
            <a:prstGeom prst="line">
              <a:avLst/>
            </a:prstGeom>
            <a:noFill/>
            <a:ln w="7938">
              <a:solidFill>
                <a:srgbClr val="000000"/>
              </a:solidFill>
              <a:round/>
              <a:headEnd/>
              <a:tailEnd/>
            </a:ln>
          </p:spPr>
          <p:txBody>
            <a:bodyPr/>
            <a:lstStyle/>
            <a:p>
              <a:endParaRPr lang="en-US"/>
            </a:p>
          </p:txBody>
        </p:sp>
        <p:sp>
          <p:nvSpPr>
            <p:cNvPr id="7105" name="Line 1996"/>
            <p:cNvSpPr>
              <a:spLocks noChangeShapeType="1"/>
            </p:cNvSpPr>
            <p:nvPr/>
          </p:nvSpPr>
          <p:spPr bwMode="auto">
            <a:xfrm flipH="1">
              <a:off x="2554" y="2381"/>
              <a:ext cx="31" cy="1"/>
            </a:xfrm>
            <a:prstGeom prst="line">
              <a:avLst/>
            </a:prstGeom>
            <a:noFill/>
            <a:ln w="7938">
              <a:solidFill>
                <a:srgbClr val="000000"/>
              </a:solidFill>
              <a:round/>
              <a:headEnd/>
              <a:tailEnd/>
            </a:ln>
          </p:spPr>
          <p:txBody>
            <a:bodyPr/>
            <a:lstStyle/>
            <a:p>
              <a:endParaRPr lang="en-US"/>
            </a:p>
          </p:txBody>
        </p:sp>
        <p:sp>
          <p:nvSpPr>
            <p:cNvPr id="7106" name="Line 1997"/>
            <p:cNvSpPr>
              <a:spLocks noChangeShapeType="1"/>
            </p:cNvSpPr>
            <p:nvPr/>
          </p:nvSpPr>
          <p:spPr bwMode="auto">
            <a:xfrm flipH="1">
              <a:off x="2521" y="2382"/>
              <a:ext cx="33" cy="5"/>
            </a:xfrm>
            <a:prstGeom prst="line">
              <a:avLst/>
            </a:prstGeom>
            <a:noFill/>
            <a:ln w="7938">
              <a:solidFill>
                <a:srgbClr val="000000"/>
              </a:solidFill>
              <a:round/>
              <a:headEnd/>
              <a:tailEnd/>
            </a:ln>
          </p:spPr>
          <p:txBody>
            <a:bodyPr/>
            <a:lstStyle/>
            <a:p>
              <a:endParaRPr lang="en-US"/>
            </a:p>
          </p:txBody>
        </p:sp>
        <p:sp>
          <p:nvSpPr>
            <p:cNvPr id="7107" name="Line 1998"/>
            <p:cNvSpPr>
              <a:spLocks noChangeShapeType="1"/>
            </p:cNvSpPr>
            <p:nvPr/>
          </p:nvSpPr>
          <p:spPr bwMode="auto">
            <a:xfrm flipH="1">
              <a:off x="2491" y="2387"/>
              <a:ext cx="30" cy="6"/>
            </a:xfrm>
            <a:prstGeom prst="line">
              <a:avLst/>
            </a:prstGeom>
            <a:noFill/>
            <a:ln w="7938">
              <a:solidFill>
                <a:srgbClr val="000000"/>
              </a:solidFill>
              <a:round/>
              <a:headEnd/>
              <a:tailEnd/>
            </a:ln>
          </p:spPr>
          <p:txBody>
            <a:bodyPr/>
            <a:lstStyle/>
            <a:p>
              <a:endParaRPr lang="en-US"/>
            </a:p>
          </p:txBody>
        </p:sp>
        <p:sp>
          <p:nvSpPr>
            <p:cNvPr id="7108" name="Line 1999"/>
            <p:cNvSpPr>
              <a:spLocks noChangeShapeType="1"/>
            </p:cNvSpPr>
            <p:nvPr/>
          </p:nvSpPr>
          <p:spPr bwMode="auto">
            <a:xfrm>
              <a:off x="2491" y="2393"/>
              <a:ext cx="3" cy="4"/>
            </a:xfrm>
            <a:prstGeom prst="line">
              <a:avLst/>
            </a:prstGeom>
            <a:noFill/>
            <a:ln w="7938">
              <a:solidFill>
                <a:srgbClr val="000000"/>
              </a:solidFill>
              <a:round/>
              <a:headEnd/>
              <a:tailEnd/>
            </a:ln>
          </p:spPr>
          <p:txBody>
            <a:bodyPr/>
            <a:lstStyle/>
            <a:p>
              <a:endParaRPr lang="en-US"/>
            </a:p>
          </p:txBody>
        </p:sp>
        <p:sp>
          <p:nvSpPr>
            <p:cNvPr id="7109" name="Line 2000"/>
            <p:cNvSpPr>
              <a:spLocks noChangeShapeType="1"/>
            </p:cNvSpPr>
            <p:nvPr/>
          </p:nvSpPr>
          <p:spPr bwMode="auto">
            <a:xfrm>
              <a:off x="2494" y="2397"/>
              <a:ext cx="5" cy="3"/>
            </a:xfrm>
            <a:prstGeom prst="line">
              <a:avLst/>
            </a:prstGeom>
            <a:noFill/>
            <a:ln w="7938">
              <a:solidFill>
                <a:srgbClr val="000000"/>
              </a:solidFill>
              <a:round/>
              <a:headEnd/>
              <a:tailEnd/>
            </a:ln>
          </p:spPr>
          <p:txBody>
            <a:bodyPr/>
            <a:lstStyle/>
            <a:p>
              <a:endParaRPr lang="en-US"/>
            </a:p>
          </p:txBody>
        </p:sp>
        <p:sp>
          <p:nvSpPr>
            <p:cNvPr id="7110" name="Line 2001"/>
            <p:cNvSpPr>
              <a:spLocks noChangeShapeType="1"/>
            </p:cNvSpPr>
            <p:nvPr/>
          </p:nvSpPr>
          <p:spPr bwMode="auto">
            <a:xfrm>
              <a:off x="2499" y="2400"/>
              <a:ext cx="6" cy="1"/>
            </a:xfrm>
            <a:prstGeom prst="line">
              <a:avLst/>
            </a:prstGeom>
            <a:noFill/>
            <a:ln w="7938">
              <a:solidFill>
                <a:srgbClr val="000000"/>
              </a:solidFill>
              <a:round/>
              <a:headEnd/>
              <a:tailEnd/>
            </a:ln>
          </p:spPr>
          <p:txBody>
            <a:bodyPr/>
            <a:lstStyle/>
            <a:p>
              <a:endParaRPr lang="en-US"/>
            </a:p>
          </p:txBody>
        </p:sp>
        <p:sp>
          <p:nvSpPr>
            <p:cNvPr id="7111" name="Line 2002"/>
            <p:cNvSpPr>
              <a:spLocks noChangeShapeType="1"/>
            </p:cNvSpPr>
            <p:nvPr/>
          </p:nvSpPr>
          <p:spPr bwMode="auto">
            <a:xfrm>
              <a:off x="2505" y="2401"/>
              <a:ext cx="5" cy="3"/>
            </a:xfrm>
            <a:prstGeom prst="line">
              <a:avLst/>
            </a:prstGeom>
            <a:noFill/>
            <a:ln w="7938">
              <a:solidFill>
                <a:srgbClr val="000000"/>
              </a:solidFill>
              <a:round/>
              <a:headEnd/>
              <a:tailEnd/>
            </a:ln>
          </p:spPr>
          <p:txBody>
            <a:bodyPr/>
            <a:lstStyle/>
            <a:p>
              <a:endParaRPr lang="en-US"/>
            </a:p>
          </p:txBody>
        </p:sp>
        <p:sp>
          <p:nvSpPr>
            <p:cNvPr id="7112" name="Line 2003"/>
            <p:cNvSpPr>
              <a:spLocks noChangeShapeType="1"/>
            </p:cNvSpPr>
            <p:nvPr/>
          </p:nvSpPr>
          <p:spPr bwMode="auto">
            <a:xfrm>
              <a:off x="2510" y="2404"/>
              <a:ext cx="2" cy="5"/>
            </a:xfrm>
            <a:prstGeom prst="line">
              <a:avLst/>
            </a:prstGeom>
            <a:noFill/>
            <a:ln w="7938">
              <a:solidFill>
                <a:srgbClr val="000000"/>
              </a:solidFill>
              <a:round/>
              <a:headEnd/>
              <a:tailEnd/>
            </a:ln>
          </p:spPr>
          <p:txBody>
            <a:bodyPr/>
            <a:lstStyle/>
            <a:p>
              <a:endParaRPr lang="en-US"/>
            </a:p>
          </p:txBody>
        </p:sp>
        <p:sp>
          <p:nvSpPr>
            <p:cNvPr id="7113" name="Line 2004"/>
            <p:cNvSpPr>
              <a:spLocks noChangeShapeType="1"/>
            </p:cNvSpPr>
            <p:nvPr/>
          </p:nvSpPr>
          <p:spPr bwMode="auto">
            <a:xfrm>
              <a:off x="2512" y="2409"/>
              <a:ext cx="10" cy="3"/>
            </a:xfrm>
            <a:prstGeom prst="line">
              <a:avLst/>
            </a:prstGeom>
            <a:noFill/>
            <a:ln w="7938">
              <a:solidFill>
                <a:srgbClr val="000000"/>
              </a:solidFill>
              <a:round/>
              <a:headEnd/>
              <a:tailEnd/>
            </a:ln>
          </p:spPr>
          <p:txBody>
            <a:bodyPr/>
            <a:lstStyle/>
            <a:p>
              <a:endParaRPr lang="en-US"/>
            </a:p>
          </p:txBody>
        </p:sp>
        <p:sp>
          <p:nvSpPr>
            <p:cNvPr id="7114" name="Line 2005"/>
            <p:cNvSpPr>
              <a:spLocks noChangeShapeType="1"/>
            </p:cNvSpPr>
            <p:nvPr/>
          </p:nvSpPr>
          <p:spPr bwMode="auto">
            <a:xfrm>
              <a:off x="2522" y="2412"/>
              <a:ext cx="18" cy="7"/>
            </a:xfrm>
            <a:prstGeom prst="line">
              <a:avLst/>
            </a:prstGeom>
            <a:noFill/>
            <a:ln w="7938">
              <a:solidFill>
                <a:srgbClr val="000000"/>
              </a:solidFill>
              <a:round/>
              <a:headEnd/>
              <a:tailEnd/>
            </a:ln>
          </p:spPr>
          <p:txBody>
            <a:bodyPr/>
            <a:lstStyle/>
            <a:p>
              <a:endParaRPr lang="en-US"/>
            </a:p>
          </p:txBody>
        </p:sp>
        <p:sp>
          <p:nvSpPr>
            <p:cNvPr id="7115" name="Line 2006"/>
            <p:cNvSpPr>
              <a:spLocks noChangeShapeType="1"/>
            </p:cNvSpPr>
            <p:nvPr/>
          </p:nvSpPr>
          <p:spPr bwMode="auto">
            <a:xfrm>
              <a:off x="2540" y="2419"/>
              <a:ext cx="6" cy="6"/>
            </a:xfrm>
            <a:prstGeom prst="line">
              <a:avLst/>
            </a:prstGeom>
            <a:noFill/>
            <a:ln w="7938">
              <a:solidFill>
                <a:srgbClr val="000000"/>
              </a:solidFill>
              <a:round/>
              <a:headEnd/>
              <a:tailEnd/>
            </a:ln>
          </p:spPr>
          <p:txBody>
            <a:bodyPr/>
            <a:lstStyle/>
            <a:p>
              <a:endParaRPr lang="en-US"/>
            </a:p>
          </p:txBody>
        </p:sp>
        <p:sp>
          <p:nvSpPr>
            <p:cNvPr id="7116" name="Line 2007"/>
            <p:cNvSpPr>
              <a:spLocks noChangeShapeType="1"/>
            </p:cNvSpPr>
            <p:nvPr/>
          </p:nvSpPr>
          <p:spPr bwMode="auto">
            <a:xfrm>
              <a:off x="2546" y="2425"/>
              <a:ext cx="1" cy="8"/>
            </a:xfrm>
            <a:prstGeom prst="line">
              <a:avLst/>
            </a:prstGeom>
            <a:noFill/>
            <a:ln w="7938">
              <a:solidFill>
                <a:srgbClr val="000000"/>
              </a:solidFill>
              <a:round/>
              <a:headEnd/>
              <a:tailEnd/>
            </a:ln>
          </p:spPr>
          <p:txBody>
            <a:bodyPr/>
            <a:lstStyle/>
            <a:p>
              <a:endParaRPr lang="en-US"/>
            </a:p>
          </p:txBody>
        </p:sp>
        <p:sp>
          <p:nvSpPr>
            <p:cNvPr id="7117" name="Line 2008"/>
            <p:cNvSpPr>
              <a:spLocks noChangeShapeType="1"/>
            </p:cNvSpPr>
            <p:nvPr/>
          </p:nvSpPr>
          <p:spPr bwMode="auto">
            <a:xfrm>
              <a:off x="2547" y="2433"/>
              <a:ext cx="7" cy="5"/>
            </a:xfrm>
            <a:prstGeom prst="line">
              <a:avLst/>
            </a:prstGeom>
            <a:noFill/>
            <a:ln w="7938">
              <a:solidFill>
                <a:srgbClr val="000000"/>
              </a:solidFill>
              <a:round/>
              <a:headEnd/>
              <a:tailEnd/>
            </a:ln>
          </p:spPr>
          <p:txBody>
            <a:bodyPr/>
            <a:lstStyle/>
            <a:p>
              <a:endParaRPr lang="en-US"/>
            </a:p>
          </p:txBody>
        </p:sp>
        <p:sp>
          <p:nvSpPr>
            <p:cNvPr id="7118" name="Line 2009"/>
            <p:cNvSpPr>
              <a:spLocks noChangeShapeType="1"/>
            </p:cNvSpPr>
            <p:nvPr/>
          </p:nvSpPr>
          <p:spPr bwMode="auto">
            <a:xfrm flipH="1">
              <a:off x="2550" y="2438"/>
              <a:ext cx="4" cy="3"/>
            </a:xfrm>
            <a:prstGeom prst="line">
              <a:avLst/>
            </a:prstGeom>
            <a:noFill/>
            <a:ln w="7938">
              <a:solidFill>
                <a:srgbClr val="000000"/>
              </a:solidFill>
              <a:round/>
              <a:headEnd/>
              <a:tailEnd/>
            </a:ln>
          </p:spPr>
          <p:txBody>
            <a:bodyPr/>
            <a:lstStyle/>
            <a:p>
              <a:endParaRPr lang="en-US"/>
            </a:p>
          </p:txBody>
        </p:sp>
        <p:sp>
          <p:nvSpPr>
            <p:cNvPr id="7119" name="Line 2010"/>
            <p:cNvSpPr>
              <a:spLocks noChangeShapeType="1"/>
            </p:cNvSpPr>
            <p:nvPr/>
          </p:nvSpPr>
          <p:spPr bwMode="auto">
            <a:xfrm flipH="1">
              <a:off x="2547" y="2441"/>
              <a:ext cx="3" cy="2"/>
            </a:xfrm>
            <a:prstGeom prst="line">
              <a:avLst/>
            </a:prstGeom>
            <a:noFill/>
            <a:ln w="7938">
              <a:solidFill>
                <a:srgbClr val="000000"/>
              </a:solidFill>
              <a:round/>
              <a:headEnd/>
              <a:tailEnd/>
            </a:ln>
          </p:spPr>
          <p:txBody>
            <a:bodyPr/>
            <a:lstStyle/>
            <a:p>
              <a:endParaRPr lang="en-US"/>
            </a:p>
          </p:txBody>
        </p:sp>
        <p:sp>
          <p:nvSpPr>
            <p:cNvPr id="7120" name="Line 2011"/>
            <p:cNvSpPr>
              <a:spLocks noChangeShapeType="1"/>
            </p:cNvSpPr>
            <p:nvPr/>
          </p:nvSpPr>
          <p:spPr bwMode="auto">
            <a:xfrm flipH="1">
              <a:off x="2546" y="2443"/>
              <a:ext cx="1" cy="0"/>
            </a:xfrm>
            <a:prstGeom prst="line">
              <a:avLst/>
            </a:prstGeom>
            <a:noFill/>
            <a:ln w="7938">
              <a:solidFill>
                <a:srgbClr val="000000"/>
              </a:solidFill>
              <a:round/>
              <a:headEnd/>
              <a:tailEnd/>
            </a:ln>
          </p:spPr>
          <p:txBody>
            <a:bodyPr/>
            <a:lstStyle/>
            <a:p>
              <a:endParaRPr lang="en-US"/>
            </a:p>
          </p:txBody>
        </p:sp>
        <p:sp>
          <p:nvSpPr>
            <p:cNvPr id="7121" name="Line 2012"/>
            <p:cNvSpPr>
              <a:spLocks noChangeShapeType="1"/>
            </p:cNvSpPr>
            <p:nvPr/>
          </p:nvSpPr>
          <p:spPr bwMode="auto">
            <a:xfrm flipH="1">
              <a:off x="2544" y="2443"/>
              <a:ext cx="2" cy="1"/>
            </a:xfrm>
            <a:prstGeom prst="line">
              <a:avLst/>
            </a:prstGeom>
            <a:noFill/>
            <a:ln w="7938">
              <a:solidFill>
                <a:srgbClr val="000000"/>
              </a:solidFill>
              <a:round/>
              <a:headEnd/>
              <a:tailEnd/>
            </a:ln>
          </p:spPr>
          <p:txBody>
            <a:bodyPr/>
            <a:lstStyle/>
            <a:p>
              <a:endParaRPr lang="en-US"/>
            </a:p>
          </p:txBody>
        </p:sp>
        <p:sp>
          <p:nvSpPr>
            <p:cNvPr id="7122" name="Line 2013"/>
            <p:cNvSpPr>
              <a:spLocks noChangeShapeType="1"/>
            </p:cNvSpPr>
            <p:nvPr/>
          </p:nvSpPr>
          <p:spPr bwMode="auto">
            <a:xfrm flipH="1">
              <a:off x="2541" y="2444"/>
              <a:ext cx="3" cy="2"/>
            </a:xfrm>
            <a:prstGeom prst="line">
              <a:avLst/>
            </a:prstGeom>
            <a:noFill/>
            <a:ln w="7938">
              <a:solidFill>
                <a:srgbClr val="000000"/>
              </a:solidFill>
              <a:round/>
              <a:headEnd/>
              <a:tailEnd/>
            </a:ln>
          </p:spPr>
          <p:txBody>
            <a:bodyPr/>
            <a:lstStyle/>
            <a:p>
              <a:endParaRPr lang="en-US"/>
            </a:p>
          </p:txBody>
        </p:sp>
        <p:sp>
          <p:nvSpPr>
            <p:cNvPr id="7123" name="Line 2014"/>
            <p:cNvSpPr>
              <a:spLocks noChangeShapeType="1"/>
            </p:cNvSpPr>
            <p:nvPr/>
          </p:nvSpPr>
          <p:spPr bwMode="auto">
            <a:xfrm>
              <a:off x="2541" y="2446"/>
              <a:ext cx="5" cy="3"/>
            </a:xfrm>
            <a:prstGeom prst="line">
              <a:avLst/>
            </a:prstGeom>
            <a:noFill/>
            <a:ln w="7938">
              <a:solidFill>
                <a:srgbClr val="000000"/>
              </a:solidFill>
              <a:round/>
              <a:headEnd/>
              <a:tailEnd/>
            </a:ln>
          </p:spPr>
          <p:txBody>
            <a:bodyPr/>
            <a:lstStyle/>
            <a:p>
              <a:endParaRPr lang="en-US"/>
            </a:p>
          </p:txBody>
        </p:sp>
        <p:sp>
          <p:nvSpPr>
            <p:cNvPr id="7124" name="Line 2015"/>
            <p:cNvSpPr>
              <a:spLocks noChangeShapeType="1"/>
            </p:cNvSpPr>
            <p:nvPr/>
          </p:nvSpPr>
          <p:spPr bwMode="auto">
            <a:xfrm flipH="1">
              <a:off x="2506" y="2449"/>
              <a:ext cx="40" cy="12"/>
            </a:xfrm>
            <a:prstGeom prst="line">
              <a:avLst/>
            </a:prstGeom>
            <a:noFill/>
            <a:ln w="7938">
              <a:solidFill>
                <a:srgbClr val="000000"/>
              </a:solidFill>
              <a:round/>
              <a:headEnd/>
              <a:tailEnd/>
            </a:ln>
          </p:spPr>
          <p:txBody>
            <a:bodyPr/>
            <a:lstStyle/>
            <a:p>
              <a:endParaRPr lang="en-US"/>
            </a:p>
          </p:txBody>
        </p:sp>
        <p:sp>
          <p:nvSpPr>
            <p:cNvPr id="7125" name="Line 2016"/>
            <p:cNvSpPr>
              <a:spLocks noChangeShapeType="1"/>
            </p:cNvSpPr>
            <p:nvPr/>
          </p:nvSpPr>
          <p:spPr bwMode="auto">
            <a:xfrm flipH="1">
              <a:off x="2466" y="2461"/>
              <a:ext cx="40" cy="14"/>
            </a:xfrm>
            <a:prstGeom prst="line">
              <a:avLst/>
            </a:prstGeom>
            <a:noFill/>
            <a:ln w="7938">
              <a:solidFill>
                <a:srgbClr val="000000"/>
              </a:solidFill>
              <a:round/>
              <a:headEnd/>
              <a:tailEnd/>
            </a:ln>
          </p:spPr>
          <p:txBody>
            <a:bodyPr/>
            <a:lstStyle/>
            <a:p>
              <a:endParaRPr lang="en-US"/>
            </a:p>
          </p:txBody>
        </p:sp>
        <p:sp>
          <p:nvSpPr>
            <p:cNvPr id="7126" name="Line 2018"/>
            <p:cNvSpPr>
              <a:spLocks noChangeShapeType="1"/>
            </p:cNvSpPr>
            <p:nvPr/>
          </p:nvSpPr>
          <p:spPr bwMode="auto">
            <a:xfrm flipH="1">
              <a:off x="2429" y="2475"/>
              <a:ext cx="37" cy="14"/>
            </a:xfrm>
            <a:prstGeom prst="line">
              <a:avLst/>
            </a:prstGeom>
            <a:noFill/>
            <a:ln w="7938">
              <a:solidFill>
                <a:srgbClr val="000000"/>
              </a:solidFill>
              <a:round/>
              <a:headEnd/>
              <a:tailEnd/>
            </a:ln>
          </p:spPr>
          <p:txBody>
            <a:bodyPr/>
            <a:lstStyle/>
            <a:p>
              <a:endParaRPr lang="en-US"/>
            </a:p>
          </p:txBody>
        </p:sp>
        <p:sp>
          <p:nvSpPr>
            <p:cNvPr id="7127" name="Line 2019"/>
            <p:cNvSpPr>
              <a:spLocks noChangeShapeType="1"/>
            </p:cNvSpPr>
            <p:nvPr/>
          </p:nvSpPr>
          <p:spPr bwMode="auto">
            <a:xfrm>
              <a:off x="2429" y="2489"/>
              <a:ext cx="17" cy="7"/>
            </a:xfrm>
            <a:prstGeom prst="line">
              <a:avLst/>
            </a:prstGeom>
            <a:noFill/>
            <a:ln w="7938">
              <a:solidFill>
                <a:srgbClr val="000000"/>
              </a:solidFill>
              <a:round/>
              <a:headEnd/>
              <a:tailEnd/>
            </a:ln>
          </p:spPr>
          <p:txBody>
            <a:bodyPr/>
            <a:lstStyle/>
            <a:p>
              <a:endParaRPr lang="en-US"/>
            </a:p>
          </p:txBody>
        </p:sp>
        <p:sp>
          <p:nvSpPr>
            <p:cNvPr id="7128" name="Line 2020"/>
            <p:cNvSpPr>
              <a:spLocks noChangeShapeType="1"/>
            </p:cNvSpPr>
            <p:nvPr/>
          </p:nvSpPr>
          <p:spPr bwMode="auto">
            <a:xfrm>
              <a:off x="2446" y="2496"/>
              <a:ext cx="20" cy="4"/>
            </a:xfrm>
            <a:prstGeom prst="line">
              <a:avLst/>
            </a:prstGeom>
            <a:noFill/>
            <a:ln w="7938">
              <a:solidFill>
                <a:srgbClr val="000000"/>
              </a:solidFill>
              <a:round/>
              <a:headEnd/>
              <a:tailEnd/>
            </a:ln>
          </p:spPr>
          <p:txBody>
            <a:bodyPr/>
            <a:lstStyle/>
            <a:p>
              <a:endParaRPr lang="en-US"/>
            </a:p>
          </p:txBody>
        </p:sp>
        <p:sp>
          <p:nvSpPr>
            <p:cNvPr id="7129" name="Line 2021"/>
            <p:cNvSpPr>
              <a:spLocks noChangeShapeType="1"/>
            </p:cNvSpPr>
            <p:nvPr/>
          </p:nvSpPr>
          <p:spPr bwMode="auto">
            <a:xfrm>
              <a:off x="2466" y="2500"/>
              <a:ext cx="19" cy="0"/>
            </a:xfrm>
            <a:prstGeom prst="line">
              <a:avLst/>
            </a:prstGeom>
            <a:noFill/>
            <a:ln w="7938">
              <a:solidFill>
                <a:srgbClr val="000000"/>
              </a:solidFill>
              <a:round/>
              <a:headEnd/>
              <a:tailEnd/>
            </a:ln>
          </p:spPr>
          <p:txBody>
            <a:bodyPr/>
            <a:lstStyle/>
            <a:p>
              <a:endParaRPr lang="en-US"/>
            </a:p>
          </p:txBody>
        </p:sp>
        <p:sp>
          <p:nvSpPr>
            <p:cNvPr id="7130" name="Line 2022"/>
            <p:cNvSpPr>
              <a:spLocks noChangeShapeType="1"/>
            </p:cNvSpPr>
            <p:nvPr/>
          </p:nvSpPr>
          <p:spPr bwMode="auto">
            <a:xfrm>
              <a:off x="2485" y="2500"/>
              <a:ext cx="6" cy="6"/>
            </a:xfrm>
            <a:prstGeom prst="line">
              <a:avLst/>
            </a:prstGeom>
            <a:noFill/>
            <a:ln w="7938">
              <a:solidFill>
                <a:srgbClr val="000000"/>
              </a:solidFill>
              <a:round/>
              <a:headEnd/>
              <a:tailEnd/>
            </a:ln>
          </p:spPr>
          <p:txBody>
            <a:bodyPr/>
            <a:lstStyle/>
            <a:p>
              <a:endParaRPr lang="en-US"/>
            </a:p>
          </p:txBody>
        </p:sp>
        <p:sp>
          <p:nvSpPr>
            <p:cNvPr id="7131" name="Line 2023"/>
            <p:cNvSpPr>
              <a:spLocks noChangeShapeType="1"/>
            </p:cNvSpPr>
            <p:nvPr/>
          </p:nvSpPr>
          <p:spPr bwMode="auto">
            <a:xfrm>
              <a:off x="2491" y="2506"/>
              <a:ext cx="9" cy="4"/>
            </a:xfrm>
            <a:prstGeom prst="line">
              <a:avLst/>
            </a:prstGeom>
            <a:noFill/>
            <a:ln w="7938">
              <a:solidFill>
                <a:srgbClr val="000000"/>
              </a:solidFill>
              <a:round/>
              <a:headEnd/>
              <a:tailEnd/>
            </a:ln>
          </p:spPr>
          <p:txBody>
            <a:bodyPr/>
            <a:lstStyle/>
            <a:p>
              <a:endParaRPr lang="en-US"/>
            </a:p>
          </p:txBody>
        </p:sp>
        <p:sp>
          <p:nvSpPr>
            <p:cNvPr id="7132" name="Line 2024"/>
            <p:cNvSpPr>
              <a:spLocks noChangeShapeType="1"/>
            </p:cNvSpPr>
            <p:nvPr/>
          </p:nvSpPr>
          <p:spPr bwMode="auto">
            <a:xfrm>
              <a:off x="2500" y="2510"/>
              <a:ext cx="7" cy="2"/>
            </a:xfrm>
            <a:prstGeom prst="line">
              <a:avLst/>
            </a:prstGeom>
            <a:noFill/>
            <a:ln w="7938">
              <a:solidFill>
                <a:srgbClr val="000000"/>
              </a:solidFill>
              <a:round/>
              <a:headEnd/>
              <a:tailEnd/>
            </a:ln>
          </p:spPr>
          <p:txBody>
            <a:bodyPr/>
            <a:lstStyle/>
            <a:p>
              <a:endParaRPr lang="en-US"/>
            </a:p>
          </p:txBody>
        </p:sp>
        <p:sp>
          <p:nvSpPr>
            <p:cNvPr id="7133" name="Line 2025"/>
            <p:cNvSpPr>
              <a:spLocks noChangeShapeType="1"/>
            </p:cNvSpPr>
            <p:nvPr/>
          </p:nvSpPr>
          <p:spPr bwMode="auto">
            <a:xfrm>
              <a:off x="2507" y="2512"/>
              <a:ext cx="9" cy="3"/>
            </a:xfrm>
            <a:prstGeom prst="line">
              <a:avLst/>
            </a:prstGeom>
            <a:noFill/>
            <a:ln w="7938">
              <a:solidFill>
                <a:srgbClr val="000000"/>
              </a:solidFill>
              <a:round/>
              <a:headEnd/>
              <a:tailEnd/>
            </a:ln>
          </p:spPr>
          <p:txBody>
            <a:bodyPr/>
            <a:lstStyle/>
            <a:p>
              <a:endParaRPr lang="en-US"/>
            </a:p>
          </p:txBody>
        </p:sp>
        <p:sp>
          <p:nvSpPr>
            <p:cNvPr id="7134" name="Line 2026"/>
            <p:cNvSpPr>
              <a:spLocks noChangeShapeType="1"/>
            </p:cNvSpPr>
            <p:nvPr/>
          </p:nvSpPr>
          <p:spPr bwMode="auto">
            <a:xfrm>
              <a:off x="2516" y="2515"/>
              <a:ext cx="6" cy="6"/>
            </a:xfrm>
            <a:prstGeom prst="line">
              <a:avLst/>
            </a:prstGeom>
            <a:noFill/>
            <a:ln w="7938">
              <a:solidFill>
                <a:srgbClr val="000000"/>
              </a:solidFill>
              <a:round/>
              <a:headEnd/>
              <a:tailEnd/>
            </a:ln>
          </p:spPr>
          <p:txBody>
            <a:bodyPr/>
            <a:lstStyle/>
            <a:p>
              <a:endParaRPr lang="en-US"/>
            </a:p>
          </p:txBody>
        </p:sp>
        <p:sp>
          <p:nvSpPr>
            <p:cNvPr id="7135" name="Line 2027"/>
            <p:cNvSpPr>
              <a:spLocks noChangeShapeType="1"/>
            </p:cNvSpPr>
            <p:nvPr/>
          </p:nvSpPr>
          <p:spPr bwMode="auto">
            <a:xfrm flipH="1">
              <a:off x="2517" y="2521"/>
              <a:ext cx="5" cy="5"/>
            </a:xfrm>
            <a:prstGeom prst="line">
              <a:avLst/>
            </a:prstGeom>
            <a:noFill/>
            <a:ln w="7938">
              <a:solidFill>
                <a:srgbClr val="000000"/>
              </a:solidFill>
              <a:round/>
              <a:headEnd/>
              <a:tailEnd/>
            </a:ln>
          </p:spPr>
          <p:txBody>
            <a:bodyPr/>
            <a:lstStyle/>
            <a:p>
              <a:endParaRPr lang="en-US"/>
            </a:p>
          </p:txBody>
        </p:sp>
        <p:sp>
          <p:nvSpPr>
            <p:cNvPr id="7136" name="Line 2028"/>
            <p:cNvSpPr>
              <a:spLocks noChangeShapeType="1"/>
            </p:cNvSpPr>
            <p:nvPr/>
          </p:nvSpPr>
          <p:spPr bwMode="auto">
            <a:xfrm flipH="1">
              <a:off x="2515" y="2526"/>
              <a:ext cx="2" cy="6"/>
            </a:xfrm>
            <a:prstGeom prst="line">
              <a:avLst/>
            </a:prstGeom>
            <a:noFill/>
            <a:ln w="7938">
              <a:solidFill>
                <a:srgbClr val="000000"/>
              </a:solidFill>
              <a:round/>
              <a:headEnd/>
              <a:tailEnd/>
            </a:ln>
          </p:spPr>
          <p:txBody>
            <a:bodyPr/>
            <a:lstStyle/>
            <a:p>
              <a:endParaRPr lang="en-US"/>
            </a:p>
          </p:txBody>
        </p:sp>
        <p:sp>
          <p:nvSpPr>
            <p:cNvPr id="7137" name="Line 2029"/>
            <p:cNvSpPr>
              <a:spLocks noChangeShapeType="1"/>
            </p:cNvSpPr>
            <p:nvPr/>
          </p:nvSpPr>
          <p:spPr bwMode="auto">
            <a:xfrm flipH="1">
              <a:off x="2514" y="2532"/>
              <a:ext cx="1" cy="5"/>
            </a:xfrm>
            <a:prstGeom prst="line">
              <a:avLst/>
            </a:prstGeom>
            <a:noFill/>
            <a:ln w="7938">
              <a:solidFill>
                <a:srgbClr val="000000"/>
              </a:solidFill>
              <a:round/>
              <a:headEnd/>
              <a:tailEnd/>
            </a:ln>
          </p:spPr>
          <p:txBody>
            <a:bodyPr/>
            <a:lstStyle/>
            <a:p>
              <a:endParaRPr lang="en-US"/>
            </a:p>
          </p:txBody>
        </p:sp>
        <p:sp>
          <p:nvSpPr>
            <p:cNvPr id="7138" name="Line 2030"/>
            <p:cNvSpPr>
              <a:spLocks noChangeShapeType="1"/>
            </p:cNvSpPr>
            <p:nvPr/>
          </p:nvSpPr>
          <p:spPr bwMode="auto">
            <a:xfrm flipH="1">
              <a:off x="2509" y="2537"/>
              <a:ext cx="5" cy="5"/>
            </a:xfrm>
            <a:prstGeom prst="line">
              <a:avLst/>
            </a:prstGeom>
            <a:noFill/>
            <a:ln w="7938">
              <a:solidFill>
                <a:srgbClr val="000000"/>
              </a:solidFill>
              <a:round/>
              <a:headEnd/>
              <a:tailEnd/>
            </a:ln>
          </p:spPr>
          <p:txBody>
            <a:bodyPr/>
            <a:lstStyle/>
            <a:p>
              <a:endParaRPr lang="en-US"/>
            </a:p>
          </p:txBody>
        </p:sp>
        <p:sp>
          <p:nvSpPr>
            <p:cNvPr id="7139" name="Line 2031"/>
            <p:cNvSpPr>
              <a:spLocks noChangeShapeType="1"/>
            </p:cNvSpPr>
            <p:nvPr/>
          </p:nvSpPr>
          <p:spPr bwMode="auto">
            <a:xfrm>
              <a:off x="2509" y="2542"/>
              <a:ext cx="5" cy="5"/>
            </a:xfrm>
            <a:prstGeom prst="line">
              <a:avLst/>
            </a:prstGeom>
            <a:noFill/>
            <a:ln w="7938">
              <a:solidFill>
                <a:srgbClr val="000000"/>
              </a:solidFill>
              <a:round/>
              <a:headEnd/>
              <a:tailEnd/>
            </a:ln>
          </p:spPr>
          <p:txBody>
            <a:bodyPr/>
            <a:lstStyle/>
            <a:p>
              <a:endParaRPr lang="en-US"/>
            </a:p>
          </p:txBody>
        </p:sp>
        <p:sp>
          <p:nvSpPr>
            <p:cNvPr id="7140" name="Line 2032"/>
            <p:cNvSpPr>
              <a:spLocks noChangeShapeType="1"/>
            </p:cNvSpPr>
            <p:nvPr/>
          </p:nvSpPr>
          <p:spPr bwMode="auto">
            <a:xfrm>
              <a:off x="2514" y="2547"/>
              <a:ext cx="0" cy="5"/>
            </a:xfrm>
            <a:prstGeom prst="line">
              <a:avLst/>
            </a:prstGeom>
            <a:noFill/>
            <a:ln w="7938">
              <a:solidFill>
                <a:srgbClr val="000000"/>
              </a:solidFill>
              <a:round/>
              <a:headEnd/>
              <a:tailEnd/>
            </a:ln>
          </p:spPr>
          <p:txBody>
            <a:bodyPr/>
            <a:lstStyle/>
            <a:p>
              <a:endParaRPr lang="en-US"/>
            </a:p>
          </p:txBody>
        </p:sp>
        <p:sp>
          <p:nvSpPr>
            <p:cNvPr id="7141" name="Line 2033"/>
            <p:cNvSpPr>
              <a:spLocks noChangeShapeType="1"/>
            </p:cNvSpPr>
            <p:nvPr/>
          </p:nvSpPr>
          <p:spPr bwMode="auto">
            <a:xfrm flipH="1">
              <a:off x="2511" y="2552"/>
              <a:ext cx="3" cy="5"/>
            </a:xfrm>
            <a:prstGeom prst="line">
              <a:avLst/>
            </a:prstGeom>
            <a:noFill/>
            <a:ln w="7938">
              <a:solidFill>
                <a:srgbClr val="000000"/>
              </a:solidFill>
              <a:round/>
              <a:headEnd/>
              <a:tailEnd/>
            </a:ln>
          </p:spPr>
          <p:txBody>
            <a:bodyPr/>
            <a:lstStyle/>
            <a:p>
              <a:endParaRPr lang="en-US"/>
            </a:p>
          </p:txBody>
        </p:sp>
        <p:sp>
          <p:nvSpPr>
            <p:cNvPr id="7142" name="Line 2034"/>
            <p:cNvSpPr>
              <a:spLocks noChangeShapeType="1"/>
            </p:cNvSpPr>
            <p:nvPr/>
          </p:nvSpPr>
          <p:spPr bwMode="auto">
            <a:xfrm flipH="1">
              <a:off x="2497" y="2557"/>
              <a:ext cx="14" cy="6"/>
            </a:xfrm>
            <a:prstGeom prst="line">
              <a:avLst/>
            </a:prstGeom>
            <a:noFill/>
            <a:ln w="7938">
              <a:solidFill>
                <a:srgbClr val="000000"/>
              </a:solidFill>
              <a:round/>
              <a:headEnd/>
              <a:tailEnd/>
            </a:ln>
          </p:spPr>
          <p:txBody>
            <a:bodyPr/>
            <a:lstStyle/>
            <a:p>
              <a:endParaRPr lang="en-US"/>
            </a:p>
          </p:txBody>
        </p:sp>
        <p:sp>
          <p:nvSpPr>
            <p:cNvPr id="7143" name="Line 2035"/>
            <p:cNvSpPr>
              <a:spLocks noChangeShapeType="1"/>
            </p:cNvSpPr>
            <p:nvPr/>
          </p:nvSpPr>
          <p:spPr bwMode="auto">
            <a:xfrm flipH="1">
              <a:off x="2485" y="2563"/>
              <a:ext cx="12" cy="7"/>
            </a:xfrm>
            <a:prstGeom prst="line">
              <a:avLst/>
            </a:prstGeom>
            <a:noFill/>
            <a:ln w="7938">
              <a:solidFill>
                <a:srgbClr val="000000"/>
              </a:solidFill>
              <a:round/>
              <a:headEnd/>
              <a:tailEnd/>
            </a:ln>
          </p:spPr>
          <p:txBody>
            <a:bodyPr/>
            <a:lstStyle/>
            <a:p>
              <a:endParaRPr lang="en-US"/>
            </a:p>
          </p:txBody>
        </p:sp>
        <p:sp>
          <p:nvSpPr>
            <p:cNvPr id="7144" name="Line 2036"/>
            <p:cNvSpPr>
              <a:spLocks noChangeShapeType="1"/>
            </p:cNvSpPr>
            <p:nvPr/>
          </p:nvSpPr>
          <p:spPr bwMode="auto">
            <a:xfrm flipH="1">
              <a:off x="2472" y="2570"/>
              <a:ext cx="13" cy="8"/>
            </a:xfrm>
            <a:prstGeom prst="line">
              <a:avLst/>
            </a:prstGeom>
            <a:noFill/>
            <a:ln w="7938">
              <a:solidFill>
                <a:srgbClr val="000000"/>
              </a:solidFill>
              <a:round/>
              <a:headEnd/>
              <a:tailEnd/>
            </a:ln>
          </p:spPr>
          <p:txBody>
            <a:bodyPr/>
            <a:lstStyle/>
            <a:p>
              <a:endParaRPr lang="en-US"/>
            </a:p>
          </p:txBody>
        </p:sp>
        <p:sp>
          <p:nvSpPr>
            <p:cNvPr id="7145" name="Line 2037"/>
            <p:cNvSpPr>
              <a:spLocks noChangeShapeType="1"/>
            </p:cNvSpPr>
            <p:nvPr/>
          </p:nvSpPr>
          <p:spPr bwMode="auto">
            <a:xfrm>
              <a:off x="2472" y="2578"/>
              <a:ext cx="19" cy="2"/>
            </a:xfrm>
            <a:prstGeom prst="line">
              <a:avLst/>
            </a:prstGeom>
            <a:noFill/>
            <a:ln w="7938">
              <a:solidFill>
                <a:srgbClr val="000000"/>
              </a:solidFill>
              <a:round/>
              <a:headEnd/>
              <a:tailEnd/>
            </a:ln>
          </p:spPr>
          <p:txBody>
            <a:bodyPr/>
            <a:lstStyle/>
            <a:p>
              <a:endParaRPr lang="en-US"/>
            </a:p>
          </p:txBody>
        </p:sp>
        <p:sp>
          <p:nvSpPr>
            <p:cNvPr id="7146" name="Line 2038"/>
            <p:cNvSpPr>
              <a:spLocks noChangeShapeType="1"/>
            </p:cNvSpPr>
            <p:nvPr/>
          </p:nvSpPr>
          <p:spPr bwMode="auto">
            <a:xfrm>
              <a:off x="2491" y="2580"/>
              <a:ext cx="40" cy="5"/>
            </a:xfrm>
            <a:prstGeom prst="line">
              <a:avLst/>
            </a:prstGeom>
            <a:noFill/>
            <a:ln w="7938">
              <a:solidFill>
                <a:srgbClr val="000000"/>
              </a:solidFill>
              <a:round/>
              <a:headEnd/>
              <a:tailEnd/>
            </a:ln>
          </p:spPr>
          <p:txBody>
            <a:bodyPr/>
            <a:lstStyle/>
            <a:p>
              <a:endParaRPr lang="en-US"/>
            </a:p>
          </p:txBody>
        </p:sp>
        <p:sp>
          <p:nvSpPr>
            <p:cNvPr id="7147" name="Line 2039"/>
            <p:cNvSpPr>
              <a:spLocks noChangeShapeType="1"/>
            </p:cNvSpPr>
            <p:nvPr/>
          </p:nvSpPr>
          <p:spPr bwMode="auto">
            <a:xfrm>
              <a:off x="2531" y="2585"/>
              <a:ext cx="19" cy="4"/>
            </a:xfrm>
            <a:prstGeom prst="line">
              <a:avLst/>
            </a:prstGeom>
            <a:noFill/>
            <a:ln w="7938">
              <a:solidFill>
                <a:srgbClr val="000000"/>
              </a:solidFill>
              <a:round/>
              <a:headEnd/>
              <a:tailEnd/>
            </a:ln>
          </p:spPr>
          <p:txBody>
            <a:bodyPr/>
            <a:lstStyle/>
            <a:p>
              <a:endParaRPr lang="en-US"/>
            </a:p>
          </p:txBody>
        </p:sp>
        <p:sp>
          <p:nvSpPr>
            <p:cNvPr id="7148" name="Line 2040"/>
            <p:cNvSpPr>
              <a:spLocks noChangeShapeType="1"/>
            </p:cNvSpPr>
            <p:nvPr/>
          </p:nvSpPr>
          <p:spPr bwMode="auto">
            <a:xfrm>
              <a:off x="2550" y="2589"/>
              <a:ext cx="0" cy="11"/>
            </a:xfrm>
            <a:prstGeom prst="line">
              <a:avLst/>
            </a:prstGeom>
            <a:noFill/>
            <a:ln w="7938">
              <a:solidFill>
                <a:srgbClr val="000000"/>
              </a:solidFill>
              <a:round/>
              <a:headEnd/>
              <a:tailEnd/>
            </a:ln>
          </p:spPr>
          <p:txBody>
            <a:bodyPr/>
            <a:lstStyle/>
            <a:p>
              <a:endParaRPr lang="en-US"/>
            </a:p>
          </p:txBody>
        </p:sp>
        <p:sp>
          <p:nvSpPr>
            <p:cNvPr id="7149" name="Line 2041"/>
            <p:cNvSpPr>
              <a:spLocks noChangeShapeType="1"/>
            </p:cNvSpPr>
            <p:nvPr/>
          </p:nvSpPr>
          <p:spPr bwMode="auto">
            <a:xfrm flipH="1">
              <a:off x="2547" y="2600"/>
              <a:ext cx="3" cy="4"/>
            </a:xfrm>
            <a:prstGeom prst="line">
              <a:avLst/>
            </a:prstGeom>
            <a:noFill/>
            <a:ln w="7938">
              <a:solidFill>
                <a:srgbClr val="000000"/>
              </a:solidFill>
              <a:round/>
              <a:headEnd/>
              <a:tailEnd/>
            </a:ln>
          </p:spPr>
          <p:txBody>
            <a:bodyPr/>
            <a:lstStyle/>
            <a:p>
              <a:endParaRPr lang="en-US"/>
            </a:p>
          </p:txBody>
        </p:sp>
        <p:sp>
          <p:nvSpPr>
            <p:cNvPr id="7150" name="Line 2042"/>
            <p:cNvSpPr>
              <a:spLocks noChangeShapeType="1"/>
            </p:cNvSpPr>
            <p:nvPr/>
          </p:nvSpPr>
          <p:spPr bwMode="auto">
            <a:xfrm flipH="1">
              <a:off x="2544" y="2604"/>
              <a:ext cx="3" cy="4"/>
            </a:xfrm>
            <a:prstGeom prst="line">
              <a:avLst/>
            </a:prstGeom>
            <a:noFill/>
            <a:ln w="7938">
              <a:solidFill>
                <a:srgbClr val="000000"/>
              </a:solidFill>
              <a:round/>
              <a:headEnd/>
              <a:tailEnd/>
            </a:ln>
          </p:spPr>
          <p:txBody>
            <a:bodyPr/>
            <a:lstStyle/>
            <a:p>
              <a:endParaRPr lang="en-US"/>
            </a:p>
          </p:txBody>
        </p:sp>
        <p:sp>
          <p:nvSpPr>
            <p:cNvPr id="7151" name="Line 2043"/>
            <p:cNvSpPr>
              <a:spLocks noChangeShapeType="1"/>
            </p:cNvSpPr>
            <p:nvPr/>
          </p:nvSpPr>
          <p:spPr bwMode="auto">
            <a:xfrm flipH="1" flipV="1">
              <a:off x="2520" y="2604"/>
              <a:ext cx="24" cy="4"/>
            </a:xfrm>
            <a:prstGeom prst="line">
              <a:avLst/>
            </a:prstGeom>
            <a:noFill/>
            <a:ln w="7938">
              <a:solidFill>
                <a:srgbClr val="000000"/>
              </a:solidFill>
              <a:round/>
              <a:headEnd/>
              <a:tailEnd/>
            </a:ln>
          </p:spPr>
          <p:txBody>
            <a:bodyPr/>
            <a:lstStyle/>
            <a:p>
              <a:endParaRPr lang="en-US"/>
            </a:p>
          </p:txBody>
        </p:sp>
        <p:sp>
          <p:nvSpPr>
            <p:cNvPr id="7152" name="Line 2044"/>
            <p:cNvSpPr>
              <a:spLocks noChangeShapeType="1"/>
            </p:cNvSpPr>
            <p:nvPr/>
          </p:nvSpPr>
          <p:spPr bwMode="auto">
            <a:xfrm flipH="1" flipV="1">
              <a:off x="2495" y="2603"/>
              <a:ext cx="25" cy="1"/>
            </a:xfrm>
            <a:prstGeom prst="line">
              <a:avLst/>
            </a:prstGeom>
            <a:noFill/>
            <a:ln w="7938">
              <a:solidFill>
                <a:srgbClr val="000000"/>
              </a:solidFill>
              <a:round/>
              <a:headEnd/>
              <a:tailEnd/>
            </a:ln>
          </p:spPr>
          <p:txBody>
            <a:bodyPr/>
            <a:lstStyle/>
            <a:p>
              <a:endParaRPr lang="en-US"/>
            </a:p>
          </p:txBody>
        </p:sp>
        <p:sp>
          <p:nvSpPr>
            <p:cNvPr id="7153" name="Line 2045"/>
            <p:cNvSpPr>
              <a:spLocks noChangeShapeType="1"/>
            </p:cNvSpPr>
            <p:nvPr/>
          </p:nvSpPr>
          <p:spPr bwMode="auto">
            <a:xfrm flipH="1">
              <a:off x="2472" y="2603"/>
              <a:ext cx="23" cy="0"/>
            </a:xfrm>
            <a:prstGeom prst="line">
              <a:avLst/>
            </a:prstGeom>
            <a:noFill/>
            <a:ln w="7938">
              <a:solidFill>
                <a:srgbClr val="000000"/>
              </a:solidFill>
              <a:round/>
              <a:headEnd/>
              <a:tailEnd/>
            </a:ln>
          </p:spPr>
          <p:txBody>
            <a:bodyPr/>
            <a:lstStyle/>
            <a:p>
              <a:endParaRPr lang="en-US"/>
            </a:p>
          </p:txBody>
        </p:sp>
        <p:sp>
          <p:nvSpPr>
            <p:cNvPr id="7154" name="Line 2046"/>
            <p:cNvSpPr>
              <a:spLocks noChangeShapeType="1"/>
            </p:cNvSpPr>
            <p:nvPr/>
          </p:nvSpPr>
          <p:spPr bwMode="auto">
            <a:xfrm flipH="1">
              <a:off x="2451" y="2603"/>
              <a:ext cx="21" cy="5"/>
            </a:xfrm>
            <a:prstGeom prst="line">
              <a:avLst/>
            </a:prstGeom>
            <a:noFill/>
            <a:ln w="7938">
              <a:solidFill>
                <a:srgbClr val="000000"/>
              </a:solidFill>
              <a:round/>
              <a:headEnd/>
              <a:tailEnd/>
            </a:ln>
          </p:spPr>
          <p:txBody>
            <a:bodyPr/>
            <a:lstStyle/>
            <a:p>
              <a:endParaRPr lang="en-US"/>
            </a:p>
          </p:txBody>
        </p:sp>
        <p:sp>
          <p:nvSpPr>
            <p:cNvPr id="7155" name="Line 2047"/>
            <p:cNvSpPr>
              <a:spLocks noChangeShapeType="1"/>
            </p:cNvSpPr>
            <p:nvPr/>
          </p:nvSpPr>
          <p:spPr bwMode="auto">
            <a:xfrm>
              <a:off x="2451" y="2608"/>
              <a:ext cx="8" cy="7"/>
            </a:xfrm>
            <a:prstGeom prst="line">
              <a:avLst/>
            </a:prstGeom>
            <a:noFill/>
            <a:ln w="7938">
              <a:solidFill>
                <a:srgbClr val="000000"/>
              </a:solidFill>
              <a:round/>
              <a:headEnd/>
              <a:tailEnd/>
            </a:ln>
          </p:spPr>
          <p:txBody>
            <a:bodyPr/>
            <a:lstStyle/>
            <a:p>
              <a:endParaRPr lang="en-US"/>
            </a:p>
          </p:txBody>
        </p:sp>
        <p:sp>
          <p:nvSpPr>
            <p:cNvPr id="7156" name="Line 2048"/>
            <p:cNvSpPr>
              <a:spLocks noChangeShapeType="1"/>
            </p:cNvSpPr>
            <p:nvPr/>
          </p:nvSpPr>
          <p:spPr bwMode="auto">
            <a:xfrm>
              <a:off x="2459" y="2615"/>
              <a:ext cx="17" cy="11"/>
            </a:xfrm>
            <a:prstGeom prst="line">
              <a:avLst/>
            </a:prstGeom>
            <a:noFill/>
            <a:ln w="7938">
              <a:solidFill>
                <a:srgbClr val="000000"/>
              </a:solidFill>
              <a:round/>
              <a:headEnd/>
              <a:tailEnd/>
            </a:ln>
          </p:spPr>
          <p:txBody>
            <a:bodyPr/>
            <a:lstStyle/>
            <a:p>
              <a:endParaRPr lang="en-US"/>
            </a:p>
          </p:txBody>
        </p:sp>
        <p:sp>
          <p:nvSpPr>
            <p:cNvPr id="7157" name="Line 2049"/>
            <p:cNvSpPr>
              <a:spLocks noChangeShapeType="1"/>
            </p:cNvSpPr>
            <p:nvPr/>
          </p:nvSpPr>
          <p:spPr bwMode="auto">
            <a:xfrm>
              <a:off x="2476" y="2626"/>
              <a:ext cx="5" cy="6"/>
            </a:xfrm>
            <a:prstGeom prst="line">
              <a:avLst/>
            </a:prstGeom>
            <a:noFill/>
            <a:ln w="7938">
              <a:solidFill>
                <a:srgbClr val="000000"/>
              </a:solidFill>
              <a:round/>
              <a:headEnd/>
              <a:tailEnd/>
            </a:ln>
          </p:spPr>
          <p:txBody>
            <a:bodyPr/>
            <a:lstStyle/>
            <a:p>
              <a:endParaRPr lang="en-US"/>
            </a:p>
          </p:txBody>
        </p:sp>
        <p:sp>
          <p:nvSpPr>
            <p:cNvPr id="7158" name="Line 2050"/>
            <p:cNvSpPr>
              <a:spLocks noChangeShapeType="1"/>
            </p:cNvSpPr>
            <p:nvPr/>
          </p:nvSpPr>
          <p:spPr bwMode="auto">
            <a:xfrm flipH="1">
              <a:off x="2477" y="2632"/>
              <a:ext cx="4" cy="1"/>
            </a:xfrm>
            <a:prstGeom prst="line">
              <a:avLst/>
            </a:prstGeom>
            <a:noFill/>
            <a:ln w="7938">
              <a:solidFill>
                <a:srgbClr val="000000"/>
              </a:solidFill>
              <a:round/>
              <a:headEnd/>
              <a:tailEnd/>
            </a:ln>
          </p:spPr>
          <p:txBody>
            <a:bodyPr/>
            <a:lstStyle/>
            <a:p>
              <a:endParaRPr lang="en-US"/>
            </a:p>
          </p:txBody>
        </p:sp>
        <p:sp>
          <p:nvSpPr>
            <p:cNvPr id="7159" name="Line 2051"/>
            <p:cNvSpPr>
              <a:spLocks noChangeShapeType="1"/>
            </p:cNvSpPr>
            <p:nvPr/>
          </p:nvSpPr>
          <p:spPr bwMode="auto">
            <a:xfrm>
              <a:off x="2477" y="2633"/>
              <a:ext cx="14" cy="28"/>
            </a:xfrm>
            <a:prstGeom prst="line">
              <a:avLst/>
            </a:prstGeom>
            <a:noFill/>
            <a:ln w="7938">
              <a:solidFill>
                <a:srgbClr val="000000"/>
              </a:solidFill>
              <a:round/>
              <a:headEnd/>
              <a:tailEnd/>
            </a:ln>
          </p:spPr>
          <p:txBody>
            <a:bodyPr/>
            <a:lstStyle/>
            <a:p>
              <a:endParaRPr lang="en-US"/>
            </a:p>
          </p:txBody>
        </p:sp>
        <p:sp>
          <p:nvSpPr>
            <p:cNvPr id="7160" name="Line 2052"/>
            <p:cNvSpPr>
              <a:spLocks noChangeShapeType="1"/>
            </p:cNvSpPr>
            <p:nvPr/>
          </p:nvSpPr>
          <p:spPr bwMode="auto">
            <a:xfrm>
              <a:off x="2491" y="2661"/>
              <a:ext cx="64" cy="6"/>
            </a:xfrm>
            <a:prstGeom prst="line">
              <a:avLst/>
            </a:prstGeom>
            <a:noFill/>
            <a:ln w="7938">
              <a:solidFill>
                <a:srgbClr val="000000"/>
              </a:solidFill>
              <a:round/>
              <a:headEnd/>
              <a:tailEnd/>
            </a:ln>
          </p:spPr>
          <p:txBody>
            <a:bodyPr/>
            <a:lstStyle/>
            <a:p>
              <a:endParaRPr lang="en-US"/>
            </a:p>
          </p:txBody>
        </p:sp>
        <p:sp>
          <p:nvSpPr>
            <p:cNvPr id="7161" name="Line 2053"/>
            <p:cNvSpPr>
              <a:spLocks noChangeShapeType="1"/>
            </p:cNvSpPr>
            <p:nvPr/>
          </p:nvSpPr>
          <p:spPr bwMode="auto">
            <a:xfrm>
              <a:off x="2555" y="2667"/>
              <a:ext cx="0" cy="1"/>
            </a:xfrm>
            <a:prstGeom prst="line">
              <a:avLst/>
            </a:prstGeom>
            <a:noFill/>
            <a:ln w="7938">
              <a:solidFill>
                <a:srgbClr val="000000"/>
              </a:solidFill>
              <a:round/>
              <a:headEnd/>
              <a:tailEnd/>
            </a:ln>
          </p:spPr>
          <p:txBody>
            <a:bodyPr/>
            <a:lstStyle/>
            <a:p>
              <a:endParaRPr lang="en-US"/>
            </a:p>
          </p:txBody>
        </p:sp>
        <p:sp>
          <p:nvSpPr>
            <p:cNvPr id="7162" name="Line 2054"/>
            <p:cNvSpPr>
              <a:spLocks noChangeShapeType="1"/>
            </p:cNvSpPr>
            <p:nvPr/>
          </p:nvSpPr>
          <p:spPr bwMode="auto">
            <a:xfrm>
              <a:off x="2555" y="2668"/>
              <a:ext cx="19" cy="1"/>
            </a:xfrm>
            <a:prstGeom prst="line">
              <a:avLst/>
            </a:prstGeom>
            <a:noFill/>
            <a:ln w="7938">
              <a:solidFill>
                <a:srgbClr val="000000"/>
              </a:solidFill>
              <a:round/>
              <a:headEnd/>
              <a:tailEnd/>
            </a:ln>
          </p:spPr>
          <p:txBody>
            <a:bodyPr/>
            <a:lstStyle/>
            <a:p>
              <a:endParaRPr lang="en-US"/>
            </a:p>
          </p:txBody>
        </p:sp>
        <p:sp>
          <p:nvSpPr>
            <p:cNvPr id="7163" name="Line 2055"/>
            <p:cNvSpPr>
              <a:spLocks noChangeShapeType="1"/>
            </p:cNvSpPr>
            <p:nvPr/>
          </p:nvSpPr>
          <p:spPr bwMode="auto">
            <a:xfrm>
              <a:off x="2574" y="2669"/>
              <a:ext cx="46" cy="0"/>
            </a:xfrm>
            <a:prstGeom prst="line">
              <a:avLst/>
            </a:prstGeom>
            <a:noFill/>
            <a:ln w="7938">
              <a:solidFill>
                <a:srgbClr val="000000"/>
              </a:solidFill>
              <a:round/>
              <a:headEnd/>
              <a:tailEnd/>
            </a:ln>
          </p:spPr>
          <p:txBody>
            <a:bodyPr/>
            <a:lstStyle/>
            <a:p>
              <a:endParaRPr lang="en-US"/>
            </a:p>
          </p:txBody>
        </p:sp>
        <p:sp>
          <p:nvSpPr>
            <p:cNvPr id="7164" name="Line 2056"/>
            <p:cNvSpPr>
              <a:spLocks noChangeShapeType="1"/>
            </p:cNvSpPr>
            <p:nvPr/>
          </p:nvSpPr>
          <p:spPr bwMode="auto">
            <a:xfrm flipV="1">
              <a:off x="2620" y="2668"/>
              <a:ext cx="23" cy="1"/>
            </a:xfrm>
            <a:prstGeom prst="line">
              <a:avLst/>
            </a:prstGeom>
            <a:noFill/>
            <a:ln w="7938">
              <a:solidFill>
                <a:srgbClr val="000000"/>
              </a:solidFill>
              <a:round/>
              <a:headEnd/>
              <a:tailEnd/>
            </a:ln>
          </p:spPr>
          <p:txBody>
            <a:bodyPr/>
            <a:lstStyle/>
            <a:p>
              <a:endParaRPr lang="en-US"/>
            </a:p>
          </p:txBody>
        </p:sp>
        <p:sp>
          <p:nvSpPr>
            <p:cNvPr id="7165" name="Line 2057"/>
            <p:cNvSpPr>
              <a:spLocks noChangeShapeType="1"/>
            </p:cNvSpPr>
            <p:nvPr/>
          </p:nvSpPr>
          <p:spPr bwMode="auto">
            <a:xfrm flipH="1" flipV="1">
              <a:off x="2620" y="2658"/>
              <a:ext cx="23" cy="10"/>
            </a:xfrm>
            <a:prstGeom prst="line">
              <a:avLst/>
            </a:prstGeom>
            <a:noFill/>
            <a:ln w="7938">
              <a:solidFill>
                <a:srgbClr val="000000"/>
              </a:solidFill>
              <a:round/>
              <a:headEnd/>
              <a:tailEnd/>
            </a:ln>
          </p:spPr>
          <p:txBody>
            <a:bodyPr/>
            <a:lstStyle/>
            <a:p>
              <a:endParaRPr lang="en-US"/>
            </a:p>
          </p:txBody>
        </p:sp>
        <p:sp>
          <p:nvSpPr>
            <p:cNvPr id="7166" name="Line 2058"/>
            <p:cNvSpPr>
              <a:spLocks noChangeShapeType="1"/>
            </p:cNvSpPr>
            <p:nvPr/>
          </p:nvSpPr>
          <p:spPr bwMode="auto">
            <a:xfrm flipH="1" flipV="1">
              <a:off x="2596" y="2652"/>
              <a:ext cx="24" cy="6"/>
            </a:xfrm>
            <a:prstGeom prst="line">
              <a:avLst/>
            </a:prstGeom>
            <a:noFill/>
            <a:ln w="7938">
              <a:solidFill>
                <a:srgbClr val="000000"/>
              </a:solidFill>
              <a:round/>
              <a:headEnd/>
              <a:tailEnd/>
            </a:ln>
          </p:spPr>
          <p:txBody>
            <a:bodyPr/>
            <a:lstStyle/>
            <a:p>
              <a:endParaRPr lang="en-US"/>
            </a:p>
          </p:txBody>
        </p:sp>
        <p:sp>
          <p:nvSpPr>
            <p:cNvPr id="7167" name="Line 2059"/>
            <p:cNvSpPr>
              <a:spLocks noChangeShapeType="1"/>
            </p:cNvSpPr>
            <p:nvPr/>
          </p:nvSpPr>
          <p:spPr bwMode="auto">
            <a:xfrm flipH="1" flipV="1">
              <a:off x="2572" y="2650"/>
              <a:ext cx="24" cy="2"/>
            </a:xfrm>
            <a:prstGeom prst="line">
              <a:avLst/>
            </a:prstGeom>
            <a:noFill/>
            <a:ln w="7938">
              <a:solidFill>
                <a:srgbClr val="000000"/>
              </a:solidFill>
              <a:round/>
              <a:headEnd/>
              <a:tailEnd/>
            </a:ln>
          </p:spPr>
          <p:txBody>
            <a:bodyPr/>
            <a:lstStyle/>
            <a:p>
              <a:endParaRPr lang="en-US"/>
            </a:p>
          </p:txBody>
        </p:sp>
        <p:sp>
          <p:nvSpPr>
            <p:cNvPr id="7168" name="Line 2060"/>
            <p:cNvSpPr>
              <a:spLocks noChangeShapeType="1"/>
            </p:cNvSpPr>
            <p:nvPr/>
          </p:nvSpPr>
          <p:spPr bwMode="auto">
            <a:xfrm flipH="1" flipV="1">
              <a:off x="2569" y="2643"/>
              <a:ext cx="3" cy="7"/>
            </a:xfrm>
            <a:prstGeom prst="line">
              <a:avLst/>
            </a:prstGeom>
            <a:noFill/>
            <a:ln w="7938">
              <a:solidFill>
                <a:srgbClr val="000000"/>
              </a:solidFill>
              <a:round/>
              <a:headEnd/>
              <a:tailEnd/>
            </a:ln>
          </p:spPr>
          <p:txBody>
            <a:bodyPr/>
            <a:lstStyle/>
            <a:p>
              <a:endParaRPr lang="en-US"/>
            </a:p>
          </p:txBody>
        </p:sp>
        <p:sp>
          <p:nvSpPr>
            <p:cNvPr id="7169" name="Line 2061"/>
            <p:cNvSpPr>
              <a:spLocks noChangeShapeType="1"/>
            </p:cNvSpPr>
            <p:nvPr/>
          </p:nvSpPr>
          <p:spPr bwMode="auto">
            <a:xfrm flipV="1">
              <a:off x="2569" y="2638"/>
              <a:ext cx="2" cy="5"/>
            </a:xfrm>
            <a:prstGeom prst="line">
              <a:avLst/>
            </a:prstGeom>
            <a:noFill/>
            <a:ln w="7938">
              <a:solidFill>
                <a:srgbClr val="000000"/>
              </a:solidFill>
              <a:round/>
              <a:headEnd/>
              <a:tailEnd/>
            </a:ln>
          </p:spPr>
          <p:txBody>
            <a:bodyPr/>
            <a:lstStyle/>
            <a:p>
              <a:endParaRPr lang="en-US"/>
            </a:p>
          </p:txBody>
        </p:sp>
        <p:sp>
          <p:nvSpPr>
            <p:cNvPr id="7170" name="Line 2062"/>
            <p:cNvSpPr>
              <a:spLocks noChangeShapeType="1"/>
            </p:cNvSpPr>
            <p:nvPr/>
          </p:nvSpPr>
          <p:spPr bwMode="auto">
            <a:xfrm flipV="1">
              <a:off x="2571" y="2637"/>
              <a:ext cx="3" cy="1"/>
            </a:xfrm>
            <a:prstGeom prst="line">
              <a:avLst/>
            </a:prstGeom>
            <a:noFill/>
            <a:ln w="7938">
              <a:solidFill>
                <a:srgbClr val="000000"/>
              </a:solidFill>
              <a:round/>
              <a:headEnd/>
              <a:tailEnd/>
            </a:ln>
          </p:spPr>
          <p:txBody>
            <a:bodyPr/>
            <a:lstStyle/>
            <a:p>
              <a:endParaRPr lang="en-US"/>
            </a:p>
          </p:txBody>
        </p:sp>
        <p:sp>
          <p:nvSpPr>
            <p:cNvPr id="7171" name="Line 2063"/>
            <p:cNvSpPr>
              <a:spLocks noChangeShapeType="1"/>
            </p:cNvSpPr>
            <p:nvPr/>
          </p:nvSpPr>
          <p:spPr bwMode="auto">
            <a:xfrm>
              <a:off x="2574" y="2637"/>
              <a:ext cx="25" cy="1"/>
            </a:xfrm>
            <a:prstGeom prst="line">
              <a:avLst/>
            </a:prstGeom>
            <a:noFill/>
            <a:ln w="7938">
              <a:solidFill>
                <a:srgbClr val="000000"/>
              </a:solidFill>
              <a:round/>
              <a:headEnd/>
              <a:tailEnd/>
            </a:ln>
          </p:spPr>
          <p:txBody>
            <a:bodyPr/>
            <a:lstStyle/>
            <a:p>
              <a:endParaRPr lang="en-US"/>
            </a:p>
          </p:txBody>
        </p:sp>
        <p:sp>
          <p:nvSpPr>
            <p:cNvPr id="7172" name="Line 2064"/>
            <p:cNvSpPr>
              <a:spLocks noChangeShapeType="1"/>
            </p:cNvSpPr>
            <p:nvPr/>
          </p:nvSpPr>
          <p:spPr bwMode="auto">
            <a:xfrm>
              <a:off x="2599" y="2638"/>
              <a:ext cx="26" cy="3"/>
            </a:xfrm>
            <a:prstGeom prst="line">
              <a:avLst/>
            </a:prstGeom>
            <a:noFill/>
            <a:ln w="7938">
              <a:solidFill>
                <a:srgbClr val="000000"/>
              </a:solidFill>
              <a:round/>
              <a:headEnd/>
              <a:tailEnd/>
            </a:ln>
          </p:spPr>
          <p:txBody>
            <a:bodyPr/>
            <a:lstStyle/>
            <a:p>
              <a:endParaRPr lang="en-US"/>
            </a:p>
          </p:txBody>
        </p:sp>
        <p:sp>
          <p:nvSpPr>
            <p:cNvPr id="7173" name="Line 2065"/>
            <p:cNvSpPr>
              <a:spLocks noChangeShapeType="1"/>
            </p:cNvSpPr>
            <p:nvPr/>
          </p:nvSpPr>
          <p:spPr bwMode="auto">
            <a:xfrm>
              <a:off x="2625" y="2641"/>
              <a:ext cx="25" cy="6"/>
            </a:xfrm>
            <a:prstGeom prst="line">
              <a:avLst/>
            </a:prstGeom>
            <a:noFill/>
            <a:ln w="7938">
              <a:solidFill>
                <a:srgbClr val="000000"/>
              </a:solidFill>
              <a:round/>
              <a:headEnd/>
              <a:tailEnd/>
            </a:ln>
          </p:spPr>
          <p:txBody>
            <a:bodyPr/>
            <a:lstStyle/>
            <a:p>
              <a:endParaRPr lang="en-US"/>
            </a:p>
          </p:txBody>
        </p:sp>
        <p:sp>
          <p:nvSpPr>
            <p:cNvPr id="7174" name="Line 2066"/>
            <p:cNvSpPr>
              <a:spLocks noChangeShapeType="1"/>
            </p:cNvSpPr>
            <p:nvPr/>
          </p:nvSpPr>
          <p:spPr bwMode="auto">
            <a:xfrm>
              <a:off x="2650" y="2647"/>
              <a:ext cx="13" cy="1"/>
            </a:xfrm>
            <a:prstGeom prst="line">
              <a:avLst/>
            </a:prstGeom>
            <a:noFill/>
            <a:ln w="7938">
              <a:solidFill>
                <a:srgbClr val="000000"/>
              </a:solidFill>
              <a:round/>
              <a:headEnd/>
              <a:tailEnd/>
            </a:ln>
          </p:spPr>
          <p:txBody>
            <a:bodyPr/>
            <a:lstStyle/>
            <a:p>
              <a:endParaRPr lang="en-US"/>
            </a:p>
          </p:txBody>
        </p:sp>
        <p:sp>
          <p:nvSpPr>
            <p:cNvPr id="7175" name="Line 2067"/>
            <p:cNvSpPr>
              <a:spLocks noChangeShapeType="1"/>
            </p:cNvSpPr>
            <p:nvPr/>
          </p:nvSpPr>
          <p:spPr bwMode="auto">
            <a:xfrm flipH="1" flipV="1">
              <a:off x="2654" y="2641"/>
              <a:ext cx="9" cy="7"/>
            </a:xfrm>
            <a:prstGeom prst="line">
              <a:avLst/>
            </a:prstGeom>
            <a:noFill/>
            <a:ln w="7938">
              <a:solidFill>
                <a:srgbClr val="000000"/>
              </a:solidFill>
              <a:round/>
              <a:headEnd/>
              <a:tailEnd/>
            </a:ln>
          </p:spPr>
          <p:txBody>
            <a:bodyPr/>
            <a:lstStyle/>
            <a:p>
              <a:endParaRPr lang="en-US"/>
            </a:p>
          </p:txBody>
        </p:sp>
        <p:sp>
          <p:nvSpPr>
            <p:cNvPr id="7176" name="Line 2068"/>
            <p:cNvSpPr>
              <a:spLocks noChangeShapeType="1"/>
            </p:cNvSpPr>
            <p:nvPr/>
          </p:nvSpPr>
          <p:spPr bwMode="auto">
            <a:xfrm flipH="1" flipV="1">
              <a:off x="2644" y="2636"/>
              <a:ext cx="10" cy="5"/>
            </a:xfrm>
            <a:prstGeom prst="line">
              <a:avLst/>
            </a:prstGeom>
            <a:noFill/>
            <a:ln w="7938">
              <a:solidFill>
                <a:srgbClr val="000000"/>
              </a:solidFill>
              <a:round/>
              <a:headEnd/>
              <a:tailEnd/>
            </a:ln>
          </p:spPr>
          <p:txBody>
            <a:bodyPr/>
            <a:lstStyle/>
            <a:p>
              <a:endParaRPr lang="en-US"/>
            </a:p>
          </p:txBody>
        </p:sp>
        <p:sp>
          <p:nvSpPr>
            <p:cNvPr id="7177" name="Line 2069"/>
            <p:cNvSpPr>
              <a:spLocks noChangeShapeType="1"/>
            </p:cNvSpPr>
            <p:nvPr/>
          </p:nvSpPr>
          <p:spPr bwMode="auto">
            <a:xfrm flipH="1" flipV="1">
              <a:off x="2633" y="2629"/>
              <a:ext cx="11" cy="7"/>
            </a:xfrm>
            <a:prstGeom prst="line">
              <a:avLst/>
            </a:prstGeom>
            <a:noFill/>
            <a:ln w="7938">
              <a:solidFill>
                <a:srgbClr val="000000"/>
              </a:solidFill>
              <a:round/>
              <a:headEnd/>
              <a:tailEnd/>
            </a:ln>
          </p:spPr>
          <p:txBody>
            <a:bodyPr/>
            <a:lstStyle/>
            <a:p>
              <a:endParaRPr lang="en-US"/>
            </a:p>
          </p:txBody>
        </p:sp>
        <p:sp>
          <p:nvSpPr>
            <p:cNvPr id="7178" name="Line 2070"/>
            <p:cNvSpPr>
              <a:spLocks noChangeShapeType="1"/>
            </p:cNvSpPr>
            <p:nvPr/>
          </p:nvSpPr>
          <p:spPr bwMode="auto">
            <a:xfrm flipH="1" flipV="1">
              <a:off x="2623" y="2622"/>
              <a:ext cx="10" cy="7"/>
            </a:xfrm>
            <a:prstGeom prst="line">
              <a:avLst/>
            </a:prstGeom>
            <a:noFill/>
            <a:ln w="7938">
              <a:solidFill>
                <a:srgbClr val="000000"/>
              </a:solidFill>
              <a:round/>
              <a:headEnd/>
              <a:tailEnd/>
            </a:ln>
          </p:spPr>
          <p:txBody>
            <a:bodyPr/>
            <a:lstStyle/>
            <a:p>
              <a:endParaRPr lang="en-US"/>
            </a:p>
          </p:txBody>
        </p:sp>
        <p:sp>
          <p:nvSpPr>
            <p:cNvPr id="7179" name="Line 2071"/>
            <p:cNvSpPr>
              <a:spLocks noChangeShapeType="1"/>
            </p:cNvSpPr>
            <p:nvPr/>
          </p:nvSpPr>
          <p:spPr bwMode="auto">
            <a:xfrm flipH="1" flipV="1">
              <a:off x="2615" y="2613"/>
              <a:ext cx="8" cy="9"/>
            </a:xfrm>
            <a:prstGeom prst="line">
              <a:avLst/>
            </a:prstGeom>
            <a:noFill/>
            <a:ln w="7938">
              <a:solidFill>
                <a:srgbClr val="000000"/>
              </a:solidFill>
              <a:round/>
              <a:headEnd/>
              <a:tailEnd/>
            </a:ln>
          </p:spPr>
          <p:txBody>
            <a:bodyPr/>
            <a:lstStyle/>
            <a:p>
              <a:endParaRPr lang="en-US"/>
            </a:p>
          </p:txBody>
        </p:sp>
        <p:sp>
          <p:nvSpPr>
            <p:cNvPr id="7180" name="Line 2072"/>
            <p:cNvSpPr>
              <a:spLocks noChangeShapeType="1"/>
            </p:cNvSpPr>
            <p:nvPr/>
          </p:nvSpPr>
          <p:spPr bwMode="auto">
            <a:xfrm flipH="1" flipV="1">
              <a:off x="2580" y="2594"/>
              <a:ext cx="35" cy="19"/>
            </a:xfrm>
            <a:prstGeom prst="line">
              <a:avLst/>
            </a:prstGeom>
            <a:noFill/>
            <a:ln w="7938">
              <a:solidFill>
                <a:srgbClr val="000000"/>
              </a:solidFill>
              <a:round/>
              <a:headEnd/>
              <a:tailEnd/>
            </a:ln>
          </p:spPr>
          <p:txBody>
            <a:bodyPr/>
            <a:lstStyle/>
            <a:p>
              <a:endParaRPr lang="en-US"/>
            </a:p>
          </p:txBody>
        </p:sp>
        <p:sp>
          <p:nvSpPr>
            <p:cNvPr id="7181" name="Line 2073"/>
            <p:cNvSpPr>
              <a:spLocks noChangeShapeType="1"/>
            </p:cNvSpPr>
            <p:nvPr/>
          </p:nvSpPr>
          <p:spPr bwMode="auto">
            <a:xfrm flipH="1" flipV="1">
              <a:off x="2562" y="2586"/>
              <a:ext cx="18" cy="8"/>
            </a:xfrm>
            <a:prstGeom prst="line">
              <a:avLst/>
            </a:prstGeom>
            <a:noFill/>
            <a:ln w="7938">
              <a:solidFill>
                <a:srgbClr val="000000"/>
              </a:solidFill>
              <a:round/>
              <a:headEnd/>
              <a:tailEnd/>
            </a:ln>
          </p:spPr>
          <p:txBody>
            <a:bodyPr/>
            <a:lstStyle/>
            <a:p>
              <a:endParaRPr lang="en-US"/>
            </a:p>
          </p:txBody>
        </p:sp>
        <p:sp>
          <p:nvSpPr>
            <p:cNvPr id="7182" name="Line 2074"/>
            <p:cNvSpPr>
              <a:spLocks noChangeShapeType="1"/>
            </p:cNvSpPr>
            <p:nvPr/>
          </p:nvSpPr>
          <p:spPr bwMode="auto">
            <a:xfrm flipH="1" flipV="1">
              <a:off x="2542" y="2581"/>
              <a:ext cx="20" cy="5"/>
            </a:xfrm>
            <a:prstGeom prst="line">
              <a:avLst/>
            </a:prstGeom>
            <a:noFill/>
            <a:ln w="7938">
              <a:solidFill>
                <a:srgbClr val="000000"/>
              </a:solidFill>
              <a:round/>
              <a:headEnd/>
              <a:tailEnd/>
            </a:ln>
          </p:spPr>
          <p:txBody>
            <a:bodyPr/>
            <a:lstStyle/>
            <a:p>
              <a:endParaRPr lang="en-US"/>
            </a:p>
          </p:txBody>
        </p:sp>
        <p:sp>
          <p:nvSpPr>
            <p:cNvPr id="7183" name="Line 2075"/>
            <p:cNvSpPr>
              <a:spLocks noChangeShapeType="1"/>
            </p:cNvSpPr>
            <p:nvPr/>
          </p:nvSpPr>
          <p:spPr bwMode="auto">
            <a:xfrm flipH="1" flipV="1">
              <a:off x="2541" y="2579"/>
              <a:ext cx="1" cy="2"/>
            </a:xfrm>
            <a:prstGeom prst="line">
              <a:avLst/>
            </a:prstGeom>
            <a:noFill/>
            <a:ln w="7938">
              <a:solidFill>
                <a:srgbClr val="000000"/>
              </a:solidFill>
              <a:round/>
              <a:headEnd/>
              <a:tailEnd/>
            </a:ln>
          </p:spPr>
          <p:txBody>
            <a:bodyPr/>
            <a:lstStyle/>
            <a:p>
              <a:endParaRPr lang="en-US"/>
            </a:p>
          </p:txBody>
        </p:sp>
        <p:sp>
          <p:nvSpPr>
            <p:cNvPr id="7184" name="Line 2076"/>
            <p:cNvSpPr>
              <a:spLocks noChangeShapeType="1"/>
            </p:cNvSpPr>
            <p:nvPr/>
          </p:nvSpPr>
          <p:spPr bwMode="auto">
            <a:xfrm flipV="1">
              <a:off x="2541" y="2573"/>
              <a:ext cx="0" cy="6"/>
            </a:xfrm>
            <a:prstGeom prst="line">
              <a:avLst/>
            </a:prstGeom>
            <a:noFill/>
            <a:ln w="7938">
              <a:solidFill>
                <a:srgbClr val="000000"/>
              </a:solidFill>
              <a:round/>
              <a:headEnd/>
              <a:tailEnd/>
            </a:ln>
          </p:spPr>
          <p:txBody>
            <a:bodyPr/>
            <a:lstStyle/>
            <a:p>
              <a:endParaRPr lang="en-US"/>
            </a:p>
          </p:txBody>
        </p:sp>
        <p:sp>
          <p:nvSpPr>
            <p:cNvPr id="7185" name="Line 2077"/>
            <p:cNvSpPr>
              <a:spLocks noChangeShapeType="1"/>
            </p:cNvSpPr>
            <p:nvPr/>
          </p:nvSpPr>
          <p:spPr bwMode="auto">
            <a:xfrm flipV="1">
              <a:off x="2541" y="2571"/>
              <a:ext cx="1" cy="2"/>
            </a:xfrm>
            <a:prstGeom prst="line">
              <a:avLst/>
            </a:prstGeom>
            <a:noFill/>
            <a:ln w="7938">
              <a:solidFill>
                <a:srgbClr val="000000"/>
              </a:solidFill>
              <a:round/>
              <a:headEnd/>
              <a:tailEnd/>
            </a:ln>
          </p:spPr>
          <p:txBody>
            <a:bodyPr/>
            <a:lstStyle/>
            <a:p>
              <a:endParaRPr lang="en-US"/>
            </a:p>
          </p:txBody>
        </p:sp>
        <p:sp>
          <p:nvSpPr>
            <p:cNvPr id="7186" name="Line 2078"/>
            <p:cNvSpPr>
              <a:spLocks noChangeShapeType="1"/>
            </p:cNvSpPr>
            <p:nvPr/>
          </p:nvSpPr>
          <p:spPr bwMode="auto">
            <a:xfrm flipV="1">
              <a:off x="2542" y="2567"/>
              <a:ext cx="3" cy="4"/>
            </a:xfrm>
            <a:prstGeom prst="line">
              <a:avLst/>
            </a:prstGeom>
            <a:noFill/>
            <a:ln w="7938">
              <a:solidFill>
                <a:srgbClr val="000000"/>
              </a:solidFill>
              <a:round/>
              <a:headEnd/>
              <a:tailEnd/>
            </a:ln>
          </p:spPr>
          <p:txBody>
            <a:bodyPr/>
            <a:lstStyle/>
            <a:p>
              <a:endParaRPr lang="en-US"/>
            </a:p>
          </p:txBody>
        </p:sp>
        <p:sp>
          <p:nvSpPr>
            <p:cNvPr id="7187" name="Line 2079"/>
            <p:cNvSpPr>
              <a:spLocks noChangeShapeType="1"/>
            </p:cNvSpPr>
            <p:nvPr/>
          </p:nvSpPr>
          <p:spPr bwMode="auto">
            <a:xfrm flipV="1">
              <a:off x="2545" y="2565"/>
              <a:ext cx="1" cy="2"/>
            </a:xfrm>
            <a:prstGeom prst="line">
              <a:avLst/>
            </a:prstGeom>
            <a:noFill/>
            <a:ln w="7938">
              <a:solidFill>
                <a:srgbClr val="000000"/>
              </a:solidFill>
              <a:round/>
              <a:headEnd/>
              <a:tailEnd/>
            </a:ln>
          </p:spPr>
          <p:txBody>
            <a:bodyPr/>
            <a:lstStyle/>
            <a:p>
              <a:endParaRPr lang="en-US"/>
            </a:p>
          </p:txBody>
        </p:sp>
        <p:sp>
          <p:nvSpPr>
            <p:cNvPr id="7188" name="Line 2080"/>
            <p:cNvSpPr>
              <a:spLocks noChangeShapeType="1"/>
            </p:cNvSpPr>
            <p:nvPr/>
          </p:nvSpPr>
          <p:spPr bwMode="auto">
            <a:xfrm>
              <a:off x="2546" y="2565"/>
              <a:ext cx="44" cy="12"/>
            </a:xfrm>
            <a:prstGeom prst="line">
              <a:avLst/>
            </a:prstGeom>
            <a:noFill/>
            <a:ln w="7938">
              <a:solidFill>
                <a:srgbClr val="000000"/>
              </a:solidFill>
              <a:round/>
              <a:headEnd/>
              <a:tailEnd/>
            </a:ln>
          </p:spPr>
          <p:txBody>
            <a:bodyPr/>
            <a:lstStyle/>
            <a:p>
              <a:endParaRPr lang="en-US"/>
            </a:p>
          </p:txBody>
        </p:sp>
        <p:sp>
          <p:nvSpPr>
            <p:cNvPr id="7189" name="Line 2081"/>
            <p:cNvSpPr>
              <a:spLocks noChangeShapeType="1"/>
            </p:cNvSpPr>
            <p:nvPr/>
          </p:nvSpPr>
          <p:spPr bwMode="auto">
            <a:xfrm>
              <a:off x="2590" y="2577"/>
              <a:ext cx="88" cy="30"/>
            </a:xfrm>
            <a:prstGeom prst="line">
              <a:avLst/>
            </a:prstGeom>
            <a:noFill/>
            <a:ln w="7938">
              <a:solidFill>
                <a:srgbClr val="000000"/>
              </a:solidFill>
              <a:round/>
              <a:headEnd/>
              <a:tailEnd/>
            </a:ln>
          </p:spPr>
          <p:txBody>
            <a:bodyPr/>
            <a:lstStyle/>
            <a:p>
              <a:endParaRPr lang="en-US"/>
            </a:p>
          </p:txBody>
        </p:sp>
        <p:sp>
          <p:nvSpPr>
            <p:cNvPr id="7190" name="Line 2082"/>
            <p:cNvSpPr>
              <a:spLocks noChangeShapeType="1"/>
            </p:cNvSpPr>
            <p:nvPr/>
          </p:nvSpPr>
          <p:spPr bwMode="auto">
            <a:xfrm flipV="1">
              <a:off x="2678" y="2599"/>
              <a:ext cx="8" cy="8"/>
            </a:xfrm>
            <a:prstGeom prst="line">
              <a:avLst/>
            </a:prstGeom>
            <a:noFill/>
            <a:ln w="7938">
              <a:solidFill>
                <a:srgbClr val="000000"/>
              </a:solidFill>
              <a:round/>
              <a:headEnd/>
              <a:tailEnd/>
            </a:ln>
          </p:spPr>
          <p:txBody>
            <a:bodyPr/>
            <a:lstStyle/>
            <a:p>
              <a:endParaRPr lang="en-US"/>
            </a:p>
          </p:txBody>
        </p:sp>
        <p:sp>
          <p:nvSpPr>
            <p:cNvPr id="7191" name="Line 2083"/>
            <p:cNvSpPr>
              <a:spLocks noChangeShapeType="1"/>
            </p:cNvSpPr>
            <p:nvPr/>
          </p:nvSpPr>
          <p:spPr bwMode="auto">
            <a:xfrm flipH="1">
              <a:off x="2680" y="2599"/>
              <a:ext cx="6" cy="0"/>
            </a:xfrm>
            <a:prstGeom prst="line">
              <a:avLst/>
            </a:prstGeom>
            <a:noFill/>
            <a:ln w="7938">
              <a:solidFill>
                <a:srgbClr val="000000"/>
              </a:solidFill>
              <a:round/>
              <a:headEnd/>
              <a:tailEnd/>
            </a:ln>
          </p:spPr>
          <p:txBody>
            <a:bodyPr/>
            <a:lstStyle/>
            <a:p>
              <a:endParaRPr lang="en-US"/>
            </a:p>
          </p:txBody>
        </p:sp>
        <p:sp>
          <p:nvSpPr>
            <p:cNvPr id="7192" name="Line 2084"/>
            <p:cNvSpPr>
              <a:spLocks noChangeShapeType="1"/>
            </p:cNvSpPr>
            <p:nvPr/>
          </p:nvSpPr>
          <p:spPr bwMode="auto">
            <a:xfrm flipV="1">
              <a:off x="2680" y="2594"/>
              <a:ext cx="4" cy="5"/>
            </a:xfrm>
            <a:prstGeom prst="line">
              <a:avLst/>
            </a:prstGeom>
            <a:noFill/>
            <a:ln w="7938">
              <a:solidFill>
                <a:srgbClr val="000000"/>
              </a:solidFill>
              <a:round/>
              <a:headEnd/>
              <a:tailEnd/>
            </a:ln>
          </p:spPr>
          <p:txBody>
            <a:bodyPr/>
            <a:lstStyle/>
            <a:p>
              <a:endParaRPr lang="en-US"/>
            </a:p>
          </p:txBody>
        </p:sp>
        <p:sp>
          <p:nvSpPr>
            <p:cNvPr id="7193" name="Line 2085"/>
            <p:cNvSpPr>
              <a:spLocks noChangeShapeType="1"/>
            </p:cNvSpPr>
            <p:nvPr/>
          </p:nvSpPr>
          <p:spPr bwMode="auto">
            <a:xfrm flipH="1" flipV="1">
              <a:off x="2655" y="2579"/>
              <a:ext cx="29" cy="15"/>
            </a:xfrm>
            <a:prstGeom prst="line">
              <a:avLst/>
            </a:prstGeom>
            <a:noFill/>
            <a:ln w="7938">
              <a:solidFill>
                <a:srgbClr val="000000"/>
              </a:solidFill>
              <a:round/>
              <a:headEnd/>
              <a:tailEnd/>
            </a:ln>
          </p:spPr>
          <p:txBody>
            <a:bodyPr/>
            <a:lstStyle/>
            <a:p>
              <a:endParaRPr lang="en-US"/>
            </a:p>
          </p:txBody>
        </p:sp>
        <p:sp>
          <p:nvSpPr>
            <p:cNvPr id="7194" name="Line 2086"/>
            <p:cNvSpPr>
              <a:spLocks noChangeShapeType="1"/>
            </p:cNvSpPr>
            <p:nvPr/>
          </p:nvSpPr>
          <p:spPr bwMode="auto">
            <a:xfrm flipH="1" flipV="1">
              <a:off x="2624" y="2567"/>
              <a:ext cx="31" cy="12"/>
            </a:xfrm>
            <a:prstGeom prst="line">
              <a:avLst/>
            </a:prstGeom>
            <a:noFill/>
            <a:ln w="7938">
              <a:solidFill>
                <a:srgbClr val="000000"/>
              </a:solidFill>
              <a:round/>
              <a:headEnd/>
              <a:tailEnd/>
            </a:ln>
          </p:spPr>
          <p:txBody>
            <a:bodyPr/>
            <a:lstStyle/>
            <a:p>
              <a:endParaRPr lang="en-US"/>
            </a:p>
          </p:txBody>
        </p:sp>
        <p:sp>
          <p:nvSpPr>
            <p:cNvPr id="7195" name="Line 2087"/>
            <p:cNvSpPr>
              <a:spLocks noChangeShapeType="1"/>
            </p:cNvSpPr>
            <p:nvPr/>
          </p:nvSpPr>
          <p:spPr bwMode="auto">
            <a:xfrm flipH="1" flipV="1">
              <a:off x="2591" y="2558"/>
              <a:ext cx="33" cy="9"/>
            </a:xfrm>
            <a:prstGeom prst="line">
              <a:avLst/>
            </a:prstGeom>
            <a:noFill/>
            <a:ln w="7938">
              <a:solidFill>
                <a:srgbClr val="000000"/>
              </a:solidFill>
              <a:round/>
              <a:headEnd/>
              <a:tailEnd/>
            </a:ln>
          </p:spPr>
          <p:txBody>
            <a:bodyPr/>
            <a:lstStyle/>
            <a:p>
              <a:endParaRPr lang="en-US"/>
            </a:p>
          </p:txBody>
        </p:sp>
        <p:sp>
          <p:nvSpPr>
            <p:cNvPr id="7196" name="Line 2088"/>
            <p:cNvSpPr>
              <a:spLocks noChangeShapeType="1"/>
            </p:cNvSpPr>
            <p:nvPr/>
          </p:nvSpPr>
          <p:spPr bwMode="auto">
            <a:xfrm flipH="1" flipV="1">
              <a:off x="2560" y="2549"/>
              <a:ext cx="31" cy="9"/>
            </a:xfrm>
            <a:prstGeom prst="line">
              <a:avLst/>
            </a:prstGeom>
            <a:noFill/>
            <a:ln w="7938">
              <a:solidFill>
                <a:srgbClr val="000000"/>
              </a:solidFill>
              <a:round/>
              <a:headEnd/>
              <a:tailEnd/>
            </a:ln>
          </p:spPr>
          <p:txBody>
            <a:bodyPr/>
            <a:lstStyle/>
            <a:p>
              <a:endParaRPr lang="en-US"/>
            </a:p>
          </p:txBody>
        </p:sp>
        <p:sp>
          <p:nvSpPr>
            <p:cNvPr id="7197" name="Line 2089"/>
            <p:cNvSpPr>
              <a:spLocks noChangeShapeType="1"/>
            </p:cNvSpPr>
            <p:nvPr/>
          </p:nvSpPr>
          <p:spPr bwMode="auto">
            <a:xfrm flipH="1" flipV="1">
              <a:off x="2559" y="2547"/>
              <a:ext cx="1" cy="2"/>
            </a:xfrm>
            <a:prstGeom prst="line">
              <a:avLst/>
            </a:prstGeom>
            <a:noFill/>
            <a:ln w="7938">
              <a:solidFill>
                <a:srgbClr val="000000"/>
              </a:solidFill>
              <a:round/>
              <a:headEnd/>
              <a:tailEnd/>
            </a:ln>
          </p:spPr>
          <p:txBody>
            <a:bodyPr/>
            <a:lstStyle/>
            <a:p>
              <a:endParaRPr lang="en-US"/>
            </a:p>
          </p:txBody>
        </p:sp>
        <p:sp>
          <p:nvSpPr>
            <p:cNvPr id="7198" name="Line 2090"/>
            <p:cNvSpPr>
              <a:spLocks noChangeShapeType="1"/>
            </p:cNvSpPr>
            <p:nvPr/>
          </p:nvSpPr>
          <p:spPr bwMode="auto">
            <a:xfrm flipV="1">
              <a:off x="2559" y="2540"/>
              <a:ext cx="0" cy="7"/>
            </a:xfrm>
            <a:prstGeom prst="line">
              <a:avLst/>
            </a:prstGeom>
            <a:noFill/>
            <a:ln w="7938">
              <a:solidFill>
                <a:srgbClr val="000000"/>
              </a:solidFill>
              <a:round/>
              <a:headEnd/>
              <a:tailEnd/>
            </a:ln>
          </p:spPr>
          <p:txBody>
            <a:bodyPr/>
            <a:lstStyle/>
            <a:p>
              <a:endParaRPr lang="en-US"/>
            </a:p>
          </p:txBody>
        </p:sp>
        <p:sp>
          <p:nvSpPr>
            <p:cNvPr id="7199" name="Line 2091"/>
            <p:cNvSpPr>
              <a:spLocks noChangeShapeType="1"/>
            </p:cNvSpPr>
            <p:nvPr/>
          </p:nvSpPr>
          <p:spPr bwMode="auto">
            <a:xfrm flipV="1">
              <a:off x="2559" y="2536"/>
              <a:ext cx="10" cy="4"/>
            </a:xfrm>
            <a:prstGeom prst="line">
              <a:avLst/>
            </a:prstGeom>
            <a:noFill/>
            <a:ln w="7938">
              <a:solidFill>
                <a:srgbClr val="000000"/>
              </a:solidFill>
              <a:round/>
              <a:headEnd/>
              <a:tailEnd/>
            </a:ln>
          </p:spPr>
          <p:txBody>
            <a:bodyPr/>
            <a:lstStyle/>
            <a:p>
              <a:endParaRPr lang="en-US"/>
            </a:p>
          </p:txBody>
        </p:sp>
        <p:sp>
          <p:nvSpPr>
            <p:cNvPr id="7200" name="Line 2092"/>
            <p:cNvSpPr>
              <a:spLocks noChangeShapeType="1"/>
            </p:cNvSpPr>
            <p:nvPr/>
          </p:nvSpPr>
          <p:spPr bwMode="auto">
            <a:xfrm>
              <a:off x="2569" y="2536"/>
              <a:ext cx="82" cy="28"/>
            </a:xfrm>
            <a:prstGeom prst="line">
              <a:avLst/>
            </a:prstGeom>
            <a:noFill/>
            <a:ln w="7938">
              <a:solidFill>
                <a:srgbClr val="000000"/>
              </a:solidFill>
              <a:round/>
              <a:headEnd/>
              <a:tailEnd/>
            </a:ln>
          </p:spPr>
          <p:txBody>
            <a:bodyPr/>
            <a:lstStyle/>
            <a:p>
              <a:endParaRPr lang="en-US"/>
            </a:p>
          </p:txBody>
        </p:sp>
        <p:sp>
          <p:nvSpPr>
            <p:cNvPr id="7201" name="Line 2093"/>
            <p:cNvSpPr>
              <a:spLocks noChangeShapeType="1"/>
            </p:cNvSpPr>
            <p:nvPr/>
          </p:nvSpPr>
          <p:spPr bwMode="auto">
            <a:xfrm>
              <a:off x="2651" y="2564"/>
              <a:ext cx="38" cy="16"/>
            </a:xfrm>
            <a:prstGeom prst="line">
              <a:avLst/>
            </a:prstGeom>
            <a:noFill/>
            <a:ln w="7938">
              <a:solidFill>
                <a:srgbClr val="000000"/>
              </a:solidFill>
              <a:round/>
              <a:headEnd/>
              <a:tailEnd/>
            </a:ln>
          </p:spPr>
          <p:txBody>
            <a:bodyPr/>
            <a:lstStyle/>
            <a:p>
              <a:endParaRPr lang="en-US"/>
            </a:p>
          </p:txBody>
        </p:sp>
        <p:sp>
          <p:nvSpPr>
            <p:cNvPr id="7202" name="Line 2094"/>
            <p:cNvSpPr>
              <a:spLocks noChangeShapeType="1"/>
            </p:cNvSpPr>
            <p:nvPr/>
          </p:nvSpPr>
          <p:spPr bwMode="auto">
            <a:xfrm flipV="1">
              <a:off x="2689" y="2571"/>
              <a:ext cx="9" cy="9"/>
            </a:xfrm>
            <a:prstGeom prst="line">
              <a:avLst/>
            </a:prstGeom>
            <a:noFill/>
            <a:ln w="7938">
              <a:solidFill>
                <a:srgbClr val="000000"/>
              </a:solidFill>
              <a:round/>
              <a:headEnd/>
              <a:tailEnd/>
            </a:ln>
          </p:spPr>
          <p:txBody>
            <a:bodyPr/>
            <a:lstStyle/>
            <a:p>
              <a:endParaRPr lang="en-US"/>
            </a:p>
          </p:txBody>
        </p:sp>
        <p:sp>
          <p:nvSpPr>
            <p:cNvPr id="7203" name="Line 2095"/>
            <p:cNvSpPr>
              <a:spLocks noChangeShapeType="1"/>
            </p:cNvSpPr>
            <p:nvPr/>
          </p:nvSpPr>
          <p:spPr bwMode="auto">
            <a:xfrm flipH="1" flipV="1">
              <a:off x="2689" y="2563"/>
              <a:ext cx="9" cy="8"/>
            </a:xfrm>
            <a:prstGeom prst="line">
              <a:avLst/>
            </a:prstGeom>
            <a:noFill/>
            <a:ln w="7938">
              <a:solidFill>
                <a:srgbClr val="000000"/>
              </a:solidFill>
              <a:round/>
              <a:headEnd/>
              <a:tailEnd/>
            </a:ln>
          </p:spPr>
          <p:txBody>
            <a:bodyPr/>
            <a:lstStyle/>
            <a:p>
              <a:endParaRPr lang="en-US"/>
            </a:p>
          </p:txBody>
        </p:sp>
        <p:sp>
          <p:nvSpPr>
            <p:cNvPr id="7204" name="Line 2096"/>
            <p:cNvSpPr>
              <a:spLocks noChangeShapeType="1"/>
            </p:cNvSpPr>
            <p:nvPr/>
          </p:nvSpPr>
          <p:spPr bwMode="auto">
            <a:xfrm flipH="1" flipV="1">
              <a:off x="2679" y="2557"/>
              <a:ext cx="10" cy="6"/>
            </a:xfrm>
            <a:prstGeom prst="line">
              <a:avLst/>
            </a:prstGeom>
            <a:noFill/>
            <a:ln w="7938">
              <a:solidFill>
                <a:srgbClr val="000000"/>
              </a:solidFill>
              <a:round/>
              <a:headEnd/>
              <a:tailEnd/>
            </a:ln>
          </p:spPr>
          <p:txBody>
            <a:bodyPr/>
            <a:lstStyle/>
            <a:p>
              <a:endParaRPr lang="en-US"/>
            </a:p>
          </p:txBody>
        </p:sp>
        <p:sp>
          <p:nvSpPr>
            <p:cNvPr id="7205" name="Line 2097"/>
            <p:cNvSpPr>
              <a:spLocks noChangeShapeType="1"/>
            </p:cNvSpPr>
            <p:nvPr/>
          </p:nvSpPr>
          <p:spPr bwMode="auto">
            <a:xfrm flipH="1" flipV="1">
              <a:off x="2659" y="2548"/>
              <a:ext cx="20" cy="9"/>
            </a:xfrm>
            <a:prstGeom prst="line">
              <a:avLst/>
            </a:prstGeom>
            <a:noFill/>
            <a:ln w="7938">
              <a:solidFill>
                <a:srgbClr val="000000"/>
              </a:solidFill>
              <a:round/>
              <a:headEnd/>
              <a:tailEnd/>
            </a:ln>
          </p:spPr>
          <p:txBody>
            <a:bodyPr/>
            <a:lstStyle/>
            <a:p>
              <a:endParaRPr lang="en-US"/>
            </a:p>
          </p:txBody>
        </p:sp>
        <p:sp>
          <p:nvSpPr>
            <p:cNvPr id="7206" name="Line 2098"/>
            <p:cNvSpPr>
              <a:spLocks noChangeShapeType="1"/>
            </p:cNvSpPr>
            <p:nvPr/>
          </p:nvSpPr>
          <p:spPr bwMode="auto">
            <a:xfrm flipH="1" flipV="1">
              <a:off x="2651" y="2547"/>
              <a:ext cx="8" cy="1"/>
            </a:xfrm>
            <a:prstGeom prst="line">
              <a:avLst/>
            </a:prstGeom>
            <a:noFill/>
            <a:ln w="7938">
              <a:solidFill>
                <a:srgbClr val="000000"/>
              </a:solidFill>
              <a:round/>
              <a:headEnd/>
              <a:tailEnd/>
            </a:ln>
          </p:spPr>
          <p:txBody>
            <a:bodyPr/>
            <a:lstStyle/>
            <a:p>
              <a:endParaRPr lang="en-US"/>
            </a:p>
          </p:txBody>
        </p:sp>
        <p:sp>
          <p:nvSpPr>
            <p:cNvPr id="7207" name="Line 2099"/>
            <p:cNvSpPr>
              <a:spLocks noChangeShapeType="1"/>
            </p:cNvSpPr>
            <p:nvPr/>
          </p:nvSpPr>
          <p:spPr bwMode="auto">
            <a:xfrm flipH="1" flipV="1">
              <a:off x="2644" y="2544"/>
              <a:ext cx="7" cy="3"/>
            </a:xfrm>
            <a:prstGeom prst="line">
              <a:avLst/>
            </a:prstGeom>
            <a:noFill/>
            <a:ln w="7938">
              <a:solidFill>
                <a:srgbClr val="000000"/>
              </a:solidFill>
              <a:round/>
              <a:headEnd/>
              <a:tailEnd/>
            </a:ln>
          </p:spPr>
          <p:txBody>
            <a:bodyPr/>
            <a:lstStyle/>
            <a:p>
              <a:endParaRPr lang="en-US"/>
            </a:p>
          </p:txBody>
        </p:sp>
        <p:sp>
          <p:nvSpPr>
            <p:cNvPr id="7208" name="Line 2100"/>
            <p:cNvSpPr>
              <a:spLocks noChangeShapeType="1"/>
            </p:cNvSpPr>
            <p:nvPr/>
          </p:nvSpPr>
          <p:spPr bwMode="auto">
            <a:xfrm flipH="1" flipV="1">
              <a:off x="2638" y="2542"/>
              <a:ext cx="6" cy="2"/>
            </a:xfrm>
            <a:prstGeom prst="line">
              <a:avLst/>
            </a:prstGeom>
            <a:noFill/>
            <a:ln w="7938">
              <a:solidFill>
                <a:srgbClr val="000000"/>
              </a:solidFill>
              <a:round/>
              <a:headEnd/>
              <a:tailEnd/>
            </a:ln>
          </p:spPr>
          <p:txBody>
            <a:bodyPr/>
            <a:lstStyle/>
            <a:p>
              <a:endParaRPr lang="en-US"/>
            </a:p>
          </p:txBody>
        </p:sp>
        <p:sp>
          <p:nvSpPr>
            <p:cNvPr id="7209" name="Line 2101"/>
            <p:cNvSpPr>
              <a:spLocks noChangeShapeType="1"/>
            </p:cNvSpPr>
            <p:nvPr/>
          </p:nvSpPr>
          <p:spPr bwMode="auto">
            <a:xfrm flipH="1" flipV="1">
              <a:off x="2620" y="2534"/>
              <a:ext cx="18" cy="8"/>
            </a:xfrm>
            <a:prstGeom prst="line">
              <a:avLst/>
            </a:prstGeom>
            <a:noFill/>
            <a:ln w="7938">
              <a:solidFill>
                <a:srgbClr val="000000"/>
              </a:solidFill>
              <a:round/>
              <a:headEnd/>
              <a:tailEnd/>
            </a:ln>
          </p:spPr>
          <p:txBody>
            <a:bodyPr/>
            <a:lstStyle/>
            <a:p>
              <a:endParaRPr lang="en-US"/>
            </a:p>
          </p:txBody>
        </p:sp>
        <p:sp>
          <p:nvSpPr>
            <p:cNvPr id="7210" name="Line 2102"/>
            <p:cNvSpPr>
              <a:spLocks noChangeShapeType="1"/>
            </p:cNvSpPr>
            <p:nvPr/>
          </p:nvSpPr>
          <p:spPr bwMode="auto">
            <a:xfrm flipH="1" flipV="1">
              <a:off x="2607" y="2530"/>
              <a:ext cx="13" cy="4"/>
            </a:xfrm>
            <a:prstGeom prst="line">
              <a:avLst/>
            </a:prstGeom>
            <a:noFill/>
            <a:ln w="7938">
              <a:solidFill>
                <a:srgbClr val="000000"/>
              </a:solidFill>
              <a:round/>
              <a:headEnd/>
              <a:tailEnd/>
            </a:ln>
          </p:spPr>
          <p:txBody>
            <a:bodyPr/>
            <a:lstStyle/>
            <a:p>
              <a:endParaRPr lang="en-US"/>
            </a:p>
          </p:txBody>
        </p:sp>
        <p:sp>
          <p:nvSpPr>
            <p:cNvPr id="7211" name="Line 2103"/>
            <p:cNvSpPr>
              <a:spLocks noChangeShapeType="1"/>
            </p:cNvSpPr>
            <p:nvPr/>
          </p:nvSpPr>
          <p:spPr bwMode="auto">
            <a:xfrm flipH="1" flipV="1">
              <a:off x="2596" y="2527"/>
              <a:ext cx="11" cy="3"/>
            </a:xfrm>
            <a:prstGeom prst="line">
              <a:avLst/>
            </a:prstGeom>
            <a:noFill/>
            <a:ln w="7938">
              <a:solidFill>
                <a:srgbClr val="000000"/>
              </a:solidFill>
              <a:round/>
              <a:headEnd/>
              <a:tailEnd/>
            </a:ln>
          </p:spPr>
          <p:txBody>
            <a:bodyPr/>
            <a:lstStyle/>
            <a:p>
              <a:endParaRPr lang="en-US"/>
            </a:p>
          </p:txBody>
        </p:sp>
        <p:sp>
          <p:nvSpPr>
            <p:cNvPr id="7212" name="Line 2104"/>
            <p:cNvSpPr>
              <a:spLocks noChangeShapeType="1"/>
            </p:cNvSpPr>
            <p:nvPr/>
          </p:nvSpPr>
          <p:spPr bwMode="auto">
            <a:xfrm flipH="1" flipV="1">
              <a:off x="2586" y="2520"/>
              <a:ext cx="10" cy="7"/>
            </a:xfrm>
            <a:prstGeom prst="line">
              <a:avLst/>
            </a:prstGeom>
            <a:noFill/>
            <a:ln w="7938">
              <a:solidFill>
                <a:srgbClr val="000000"/>
              </a:solidFill>
              <a:round/>
              <a:headEnd/>
              <a:tailEnd/>
            </a:ln>
          </p:spPr>
          <p:txBody>
            <a:bodyPr/>
            <a:lstStyle/>
            <a:p>
              <a:endParaRPr lang="en-US"/>
            </a:p>
          </p:txBody>
        </p:sp>
        <p:sp>
          <p:nvSpPr>
            <p:cNvPr id="7213" name="Line 2105"/>
            <p:cNvSpPr>
              <a:spLocks noChangeShapeType="1"/>
            </p:cNvSpPr>
            <p:nvPr/>
          </p:nvSpPr>
          <p:spPr bwMode="auto">
            <a:xfrm flipV="1">
              <a:off x="2586" y="2517"/>
              <a:ext cx="4" cy="3"/>
            </a:xfrm>
            <a:prstGeom prst="line">
              <a:avLst/>
            </a:prstGeom>
            <a:noFill/>
            <a:ln w="7938">
              <a:solidFill>
                <a:srgbClr val="000000"/>
              </a:solidFill>
              <a:round/>
              <a:headEnd/>
              <a:tailEnd/>
            </a:ln>
          </p:spPr>
          <p:txBody>
            <a:bodyPr/>
            <a:lstStyle/>
            <a:p>
              <a:endParaRPr lang="en-US"/>
            </a:p>
          </p:txBody>
        </p:sp>
        <p:sp>
          <p:nvSpPr>
            <p:cNvPr id="7214" name="Line 2106"/>
            <p:cNvSpPr>
              <a:spLocks noChangeShapeType="1"/>
            </p:cNvSpPr>
            <p:nvPr/>
          </p:nvSpPr>
          <p:spPr bwMode="auto">
            <a:xfrm flipV="1">
              <a:off x="2590" y="2515"/>
              <a:ext cx="5" cy="2"/>
            </a:xfrm>
            <a:prstGeom prst="line">
              <a:avLst/>
            </a:prstGeom>
            <a:noFill/>
            <a:ln w="7938">
              <a:solidFill>
                <a:srgbClr val="000000"/>
              </a:solidFill>
              <a:round/>
              <a:headEnd/>
              <a:tailEnd/>
            </a:ln>
          </p:spPr>
          <p:txBody>
            <a:bodyPr/>
            <a:lstStyle/>
            <a:p>
              <a:endParaRPr lang="en-US"/>
            </a:p>
          </p:txBody>
        </p:sp>
        <p:sp>
          <p:nvSpPr>
            <p:cNvPr id="7215" name="Line 2107"/>
            <p:cNvSpPr>
              <a:spLocks noChangeShapeType="1"/>
            </p:cNvSpPr>
            <p:nvPr/>
          </p:nvSpPr>
          <p:spPr bwMode="auto">
            <a:xfrm>
              <a:off x="2595" y="2515"/>
              <a:ext cx="11" cy="0"/>
            </a:xfrm>
            <a:prstGeom prst="line">
              <a:avLst/>
            </a:prstGeom>
            <a:noFill/>
            <a:ln w="7938">
              <a:solidFill>
                <a:srgbClr val="000000"/>
              </a:solidFill>
              <a:round/>
              <a:headEnd/>
              <a:tailEnd/>
            </a:ln>
          </p:spPr>
          <p:txBody>
            <a:bodyPr/>
            <a:lstStyle/>
            <a:p>
              <a:endParaRPr lang="en-US"/>
            </a:p>
          </p:txBody>
        </p:sp>
        <p:sp>
          <p:nvSpPr>
            <p:cNvPr id="7216" name="Line 2108"/>
            <p:cNvSpPr>
              <a:spLocks noChangeShapeType="1"/>
            </p:cNvSpPr>
            <p:nvPr/>
          </p:nvSpPr>
          <p:spPr bwMode="auto">
            <a:xfrm>
              <a:off x="2606" y="2515"/>
              <a:ext cx="18" cy="7"/>
            </a:xfrm>
            <a:prstGeom prst="line">
              <a:avLst/>
            </a:prstGeom>
            <a:noFill/>
            <a:ln w="7938">
              <a:solidFill>
                <a:srgbClr val="000000"/>
              </a:solidFill>
              <a:round/>
              <a:headEnd/>
              <a:tailEnd/>
            </a:ln>
          </p:spPr>
          <p:txBody>
            <a:bodyPr/>
            <a:lstStyle/>
            <a:p>
              <a:endParaRPr lang="en-US"/>
            </a:p>
          </p:txBody>
        </p:sp>
        <p:sp>
          <p:nvSpPr>
            <p:cNvPr id="7217" name="Line 2109"/>
            <p:cNvSpPr>
              <a:spLocks noChangeShapeType="1"/>
            </p:cNvSpPr>
            <p:nvPr/>
          </p:nvSpPr>
          <p:spPr bwMode="auto">
            <a:xfrm>
              <a:off x="2624" y="2522"/>
              <a:ext cx="21" cy="8"/>
            </a:xfrm>
            <a:prstGeom prst="line">
              <a:avLst/>
            </a:prstGeom>
            <a:noFill/>
            <a:ln w="7938">
              <a:solidFill>
                <a:srgbClr val="000000"/>
              </a:solidFill>
              <a:round/>
              <a:headEnd/>
              <a:tailEnd/>
            </a:ln>
          </p:spPr>
          <p:txBody>
            <a:bodyPr/>
            <a:lstStyle/>
            <a:p>
              <a:endParaRPr lang="en-US"/>
            </a:p>
          </p:txBody>
        </p:sp>
        <p:sp>
          <p:nvSpPr>
            <p:cNvPr id="7218" name="Line 2110"/>
            <p:cNvSpPr>
              <a:spLocks noChangeShapeType="1"/>
            </p:cNvSpPr>
            <p:nvPr/>
          </p:nvSpPr>
          <p:spPr bwMode="auto">
            <a:xfrm>
              <a:off x="2645" y="2530"/>
              <a:ext cx="23" cy="10"/>
            </a:xfrm>
            <a:prstGeom prst="line">
              <a:avLst/>
            </a:prstGeom>
            <a:noFill/>
            <a:ln w="7938">
              <a:solidFill>
                <a:srgbClr val="000000"/>
              </a:solidFill>
              <a:round/>
              <a:headEnd/>
              <a:tailEnd/>
            </a:ln>
          </p:spPr>
          <p:txBody>
            <a:bodyPr/>
            <a:lstStyle/>
            <a:p>
              <a:endParaRPr lang="en-US"/>
            </a:p>
          </p:txBody>
        </p:sp>
        <p:sp>
          <p:nvSpPr>
            <p:cNvPr id="7219" name="Line 2111"/>
            <p:cNvSpPr>
              <a:spLocks noChangeShapeType="1"/>
            </p:cNvSpPr>
            <p:nvPr/>
          </p:nvSpPr>
          <p:spPr bwMode="auto">
            <a:xfrm>
              <a:off x="2668" y="2540"/>
              <a:ext cx="22" cy="10"/>
            </a:xfrm>
            <a:prstGeom prst="line">
              <a:avLst/>
            </a:prstGeom>
            <a:noFill/>
            <a:ln w="7938">
              <a:solidFill>
                <a:srgbClr val="000000"/>
              </a:solidFill>
              <a:round/>
              <a:headEnd/>
              <a:tailEnd/>
            </a:ln>
          </p:spPr>
          <p:txBody>
            <a:bodyPr/>
            <a:lstStyle/>
            <a:p>
              <a:endParaRPr lang="en-US"/>
            </a:p>
          </p:txBody>
        </p:sp>
        <p:sp>
          <p:nvSpPr>
            <p:cNvPr id="7220" name="Line 2112"/>
            <p:cNvSpPr>
              <a:spLocks noChangeShapeType="1"/>
            </p:cNvSpPr>
            <p:nvPr/>
          </p:nvSpPr>
          <p:spPr bwMode="auto">
            <a:xfrm flipH="1" flipV="1">
              <a:off x="2685" y="2537"/>
              <a:ext cx="5" cy="13"/>
            </a:xfrm>
            <a:prstGeom prst="line">
              <a:avLst/>
            </a:prstGeom>
            <a:noFill/>
            <a:ln w="7938">
              <a:solidFill>
                <a:srgbClr val="000000"/>
              </a:solidFill>
              <a:round/>
              <a:headEnd/>
              <a:tailEnd/>
            </a:ln>
          </p:spPr>
          <p:txBody>
            <a:bodyPr/>
            <a:lstStyle/>
            <a:p>
              <a:endParaRPr lang="en-US"/>
            </a:p>
          </p:txBody>
        </p:sp>
        <p:sp>
          <p:nvSpPr>
            <p:cNvPr id="7221" name="Line 2113"/>
            <p:cNvSpPr>
              <a:spLocks noChangeShapeType="1"/>
            </p:cNvSpPr>
            <p:nvPr/>
          </p:nvSpPr>
          <p:spPr bwMode="auto">
            <a:xfrm flipH="1" flipV="1">
              <a:off x="2676" y="2526"/>
              <a:ext cx="9" cy="11"/>
            </a:xfrm>
            <a:prstGeom prst="line">
              <a:avLst/>
            </a:prstGeom>
            <a:noFill/>
            <a:ln w="7938">
              <a:solidFill>
                <a:srgbClr val="000000"/>
              </a:solidFill>
              <a:round/>
              <a:headEnd/>
              <a:tailEnd/>
            </a:ln>
          </p:spPr>
          <p:txBody>
            <a:bodyPr/>
            <a:lstStyle/>
            <a:p>
              <a:endParaRPr lang="en-US"/>
            </a:p>
          </p:txBody>
        </p:sp>
        <p:sp>
          <p:nvSpPr>
            <p:cNvPr id="7222" name="Line 2114"/>
            <p:cNvSpPr>
              <a:spLocks noChangeShapeType="1"/>
            </p:cNvSpPr>
            <p:nvPr/>
          </p:nvSpPr>
          <p:spPr bwMode="auto">
            <a:xfrm flipH="1" flipV="1">
              <a:off x="2668" y="2517"/>
              <a:ext cx="8" cy="9"/>
            </a:xfrm>
            <a:prstGeom prst="line">
              <a:avLst/>
            </a:prstGeom>
            <a:noFill/>
            <a:ln w="7938">
              <a:solidFill>
                <a:srgbClr val="000000"/>
              </a:solidFill>
              <a:round/>
              <a:headEnd/>
              <a:tailEnd/>
            </a:ln>
          </p:spPr>
          <p:txBody>
            <a:bodyPr/>
            <a:lstStyle/>
            <a:p>
              <a:endParaRPr lang="en-US"/>
            </a:p>
          </p:txBody>
        </p:sp>
        <p:sp>
          <p:nvSpPr>
            <p:cNvPr id="7223" name="Line 2115"/>
            <p:cNvSpPr>
              <a:spLocks noChangeShapeType="1"/>
            </p:cNvSpPr>
            <p:nvPr/>
          </p:nvSpPr>
          <p:spPr bwMode="auto">
            <a:xfrm flipH="1" flipV="1">
              <a:off x="2656" y="2506"/>
              <a:ext cx="12" cy="11"/>
            </a:xfrm>
            <a:prstGeom prst="line">
              <a:avLst/>
            </a:prstGeom>
            <a:noFill/>
            <a:ln w="7938">
              <a:solidFill>
                <a:srgbClr val="000000"/>
              </a:solidFill>
              <a:round/>
              <a:headEnd/>
              <a:tailEnd/>
            </a:ln>
          </p:spPr>
          <p:txBody>
            <a:bodyPr/>
            <a:lstStyle/>
            <a:p>
              <a:endParaRPr lang="en-US"/>
            </a:p>
          </p:txBody>
        </p:sp>
        <p:sp>
          <p:nvSpPr>
            <p:cNvPr id="7224" name="Line 2116"/>
            <p:cNvSpPr>
              <a:spLocks noChangeShapeType="1"/>
            </p:cNvSpPr>
            <p:nvPr/>
          </p:nvSpPr>
          <p:spPr bwMode="auto">
            <a:xfrm flipH="1" flipV="1">
              <a:off x="2648" y="2493"/>
              <a:ext cx="8" cy="13"/>
            </a:xfrm>
            <a:prstGeom prst="line">
              <a:avLst/>
            </a:prstGeom>
            <a:noFill/>
            <a:ln w="7938">
              <a:solidFill>
                <a:srgbClr val="000000"/>
              </a:solidFill>
              <a:round/>
              <a:headEnd/>
              <a:tailEnd/>
            </a:ln>
          </p:spPr>
          <p:txBody>
            <a:bodyPr/>
            <a:lstStyle/>
            <a:p>
              <a:endParaRPr lang="en-US"/>
            </a:p>
          </p:txBody>
        </p:sp>
        <p:sp>
          <p:nvSpPr>
            <p:cNvPr id="7225" name="Line 2117"/>
            <p:cNvSpPr>
              <a:spLocks noChangeShapeType="1"/>
            </p:cNvSpPr>
            <p:nvPr/>
          </p:nvSpPr>
          <p:spPr bwMode="auto">
            <a:xfrm flipV="1">
              <a:off x="2648" y="2491"/>
              <a:ext cx="0" cy="2"/>
            </a:xfrm>
            <a:prstGeom prst="line">
              <a:avLst/>
            </a:prstGeom>
            <a:noFill/>
            <a:ln w="7938">
              <a:solidFill>
                <a:srgbClr val="000000"/>
              </a:solidFill>
              <a:round/>
              <a:headEnd/>
              <a:tailEnd/>
            </a:ln>
          </p:spPr>
          <p:txBody>
            <a:bodyPr/>
            <a:lstStyle/>
            <a:p>
              <a:endParaRPr lang="en-US"/>
            </a:p>
          </p:txBody>
        </p:sp>
        <p:sp>
          <p:nvSpPr>
            <p:cNvPr id="7226" name="Line 2118"/>
            <p:cNvSpPr>
              <a:spLocks noChangeShapeType="1"/>
            </p:cNvSpPr>
            <p:nvPr/>
          </p:nvSpPr>
          <p:spPr bwMode="auto">
            <a:xfrm flipV="1">
              <a:off x="2648" y="2489"/>
              <a:ext cx="1" cy="2"/>
            </a:xfrm>
            <a:prstGeom prst="line">
              <a:avLst/>
            </a:prstGeom>
            <a:noFill/>
            <a:ln w="7938">
              <a:solidFill>
                <a:srgbClr val="000000"/>
              </a:solidFill>
              <a:round/>
              <a:headEnd/>
              <a:tailEnd/>
            </a:ln>
          </p:spPr>
          <p:txBody>
            <a:bodyPr/>
            <a:lstStyle/>
            <a:p>
              <a:endParaRPr lang="en-US"/>
            </a:p>
          </p:txBody>
        </p:sp>
        <p:sp>
          <p:nvSpPr>
            <p:cNvPr id="7227" name="Line 2119"/>
            <p:cNvSpPr>
              <a:spLocks noChangeShapeType="1"/>
            </p:cNvSpPr>
            <p:nvPr/>
          </p:nvSpPr>
          <p:spPr bwMode="auto">
            <a:xfrm flipV="1">
              <a:off x="2649" y="2488"/>
              <a:ext cx="1" cy="1"/>
            </a:xfrm>
            <a:prstGeom prst="line">
              <a:avLst/>
            </a:prstGeom>
            <a:noFill/>
            <a:ln w="7938">
              <a:solidFill>
                <a:srgbClr val="000000"/>
              </a:solidFill>
              <a:round/>
              <a:headEnd/>
              <a:tailEnd/>
            </a:ln>
          </p:spPr>
          <p:txBody>
            <a:bodyPr/>
            <a:lstStyle/>
            <a:p>
              <a:endParaRPr lang="en-US"/>
            </a:p>
          </p:txBody>
        </p:sp>
        <p:sp>
          <p:nvSpPr>
            <p:cNvPr id="7228" name="Line 2120"/>
            <p:cNvSpPr>
              <a:spLocks noChangeShapeType="1"/>
            </p:cNvSpPr>
            <p:nvPr/>
          </p:nvSpPr>
          <p:spPr bwMode="auto">
            <a:xfrm>
              <a:off x="2650" y="2488"/>
              <a:ext cx="1" cy="0"/>
            </a:xfrm>
            <a:prstGeom prst="line">
              <a:avLst/>
            </a:prstGeom>
            <a:noFill/>
            <a:ln w="7938">
              <a:solidFill>
                <a:srgbClr val="000000"/>
              </a:solidFill>
              <a:round/>
              <a:headEnd/>
              <a:tailEnd/>
            </a:ln>
          </p:spPr>
          <p:txBody>
            <a:bodyPr/>
            <a:lstStyle/>
            <a:p>
              <a:endParaRPr lang="en-US"/>
            </a:p>
          </p:txBody>
        </p:sp>
        <p:sp>
          <p:nvSpPr>
            <p:cNvPr id="7229" name="Line 2121"/>
            <p:cNvSpPr>
              <a:spLocks noChangeShapeType="1"/>
            </p:cNvSpPr>
            <p:nvPr/>
          </p:nvSpPr>
          <p:spPr bwMode="auto">
            <a:xfrm flipV="1">
              <a:off x="2651" y="2487"/>
              <a:ext cx="2" cy="1"/>
            </a:xfrm>
            <a:prstGeom prst="line">
              <a:avLst/>
            </a:prstGeom>
            <a:noFill/>
            <a:ln w="7938">
              <a:solidFill>
                <a:srgbClr val="000000"/>
              </a:solidFill>
              <a:round/>
              <a:headEnd/>
              <a:tailEnd/>
            </a:ln>
          </p:spPr>
          <p:txBody>
            <a:bodyPr/>
            <a:lstStyle/>
            <a:p>
              <a:endParaRPr lang="en-US"/>
            </a:p>
          </p:txBody>
        </p:sp>
        <p:sp>
          <p:nvSpPr>
            <p:cNvPr id="7230" name="Line 2122"/>
            <p:cNvSpPr>
              <a:spLocks noChangeShapeType="1"/>
            </p:cNvSpPr>
            <p:nvPr/>
          </p:nvSpPr>
          <p:spPr bwMode="auto">
            <a:xfrm>
              <a:off x="2653" y="2487"/>
              <a:ext cx="2" cy="0"/>
            </a:xfrm>
            <a:prstGeom prst="line">
              <a:avLst/>
            </a:prstGeom>
            <a:noFill/>
            <a:ln w="7938">
              <a:solidFill>
                <a:srgbClr val="000000"/>
              </a:solidFill>
              <a:round/>
              <a:headEnd/>
              <a:tailEnd/>
            </a:ln>
          </p:spPr>
          <p:txBody>
            <a:bodyPr/>
            <a:lstStyle/>
            <a:p>
              <a:endParaRPr lang="en-US"/>
            </a:p>
          </p:txBody>
        </p:sp>
        <p:sp>
          <p:nvSpPr>
            <p:cNvPr id="7231" name="Line 2123"/>
            <p:cNvSpPr>
              <a:spLocks noChangeShapeType="1"/>
            </p:cNvSpPr>
            <p:nvPr/>
          </p:nvSpPr>
          <p:spPr bwMode="auto">
            <a:xfrm flipV="1">
              <a:off x="2655" y="2485"/>
              <a:ext cx="1" cy="2"/>
            </a:xfrm>
            <a:prstGeom prst="line">
              <a:avLst/>
            </a:prstGeom>
            <a:noFill/>
            <a:ln w="7938">
              <a:solidFill>
                <a:srgbClr val="000000"/>
              </a:solidFill>
              <a:round/>
              <a:headEnd/>
              <a:tailEnd/>
            </a:ln>
          </p:spPr>
          <p:txBody>
            <a:bodyPr/>
            <a:lstStyle/>
            <a:p>
              <a:endParaRPr lang="en-US"/>
            </a:p>
          </p:txBody>
        </p:sp>
        <p:sp>
          <p:nvSpPr>
            <p:cNvPr id="7232" name="Line 2124"/>
            <p:cNvSpPr>
              <a:spLocks noChangeShapeType="1"/>
            </p:cNvSpPr>
            <p:nvPr/>
          </p:nvSpPr>
          <p:spPr bwMode="auto">
            <a:xfrm flipV="1">
              <a:off x="2656" y="2484"/>
              <a:ext cx="3" cy="1"/>
            </a:xfrm>
            <a:prstGeom prst="line">
              <a:avLst/>
            </a:prstGeom>
            <a:noFill/>
            <a:ln w="7938">
              <a:solidFill>
                <a:srgbClr val="000000"/>
              </a:solidFill>
              <a:round/>
              <a:headEnd/>
              <a:tailEnd/>
            </a:ln>
          </p:spPr>
          <p:txBody>
            <a:bodyPr/>
            <a:lstStyle/>
            <a:p>
              <a:endParaRPr lang="en-US"/>
            </a:p>
          </p:txBody>
        </p:sp>
        <p:sp>
          <p:nvSpPr>
            <p:cNvPr id="7233" name="Line 2125"/>
            <p:cNvSpPr>
              <a:spLocks noChangeShapeType="1"/>
            </p:cNvSpPr>
            <p:nvPr/>
          </p:nvSpPr>
          <p:spPr bwMode="auto">
            <a:xfrm>
              <a:off x="2659" y="2484"/>
              <a:ext cx="14" cy="15"/>
            </a:xfrm>
            <a:prstGeom prst="line">
              <a:avLst/>
            </a:prstGeom>
            <a:noFill/>
            <a:ln w="7938">
              <a:solidFill>
                <a:srgbClr val="000000"/>
              </a:solidFill>
              <a:round/>
              <a:headEnd/>
              <a:tailEnd/>
            </a:ln>
          </p:spPr>
          <p:txBody>
            <a:bodyPr/>
            <a:lstStyle/>
            <a:p>
              <a:endParaRPr lang="en-US"/>
            </a:p>
          </p:txBody>
        </p:sp>
        <p:sp>
          <p:nvSpPr>
            <p:cNvPr id="7234" name="Line 2126"/>
            <p:cNvSpPr>
              <a:spLocks noChangeShapeType="1"/>
            </p:cNvSpPr>
            <p:nvPr/>
          </p:nvSpPr>
          <p:spPr bwMode="auto">
            <a:xfrm>
              <a:off x="2673" y="2499"/>
              <a:ext cx="25" cy="33"/>
            </a:xfrm>
            <a:prstGeom prst="line">
              <a:avLst/>
            </a:prstGeom>
            <a:noFill/>
            <a:ln w="7938">
              <a:solidFill>
                <a:srgbClr val="000000"/>
              </a:solidFill>
              <a:round/>
              <a:headEnd/>
              <a:tailEnd/>
            </a:ln>
          </p:spPr>
          <p:txBody>
            <a:bodyPr/>
            <a:lstStyle/>
            <a:p>
              <a:endParaRPr lang="en-US"/>
            </a:p>
          </p:txBody>
        </p:sp>
        <p:sp>
          <p:nvSpPr>
            <p:cNvPr id="7235" name="Line 2127"/>
            <p:cNvSpPr>
              <a:spLocks noChangeShapeType="1"/>
            </p:cNvSpPr>
            <p:nvPr/>
          </p:nvSpPr>
          <p:spPr bwMode="auto">
            <a:xfrm>
              <a:off x="2698" y="2532"/>
              <a:ext cx="15" cy="16"/>
            </a:xfrm>
            <a:prstGeom prst="line">
              <a:avLst/>
            </a:prstGeom>
            <a:noFill/>
            <a:ln w="7938">
              <a:solidFill>
                <a:srgbClr val="000000"/>
              </a:solidFill>
              <a:round/>
              <a:headEnd/>
              <a:tailEnd/>
            </a:ln>
          </p:spPr>
          <p:txBody>
            <a:bodyPr/>
            <a:lstStyle/>
            <a:p>
              <a:endParaRPr lang="en-US"/>
            </a:p>
          </p:txBody>
        </p:sp>
        <p:sp>
          <p:nvSpPr>
            <p:cNvPr id="7236" name="Line 2128"/>
            <p:cNvSpPr>
              <a:spLocks noChangeShapeType="1"/>
            </p:cNvSpPr>
            <p:nvPr/>
          </p:nvSpPr>
          <p:spPr bwMode="auto">
            <a:xfrm flipV="1">
              <a:off x="2713" y="2545"/>
              <a:ext cx="7" cy="3"/>
            </a:xfrm>
            <a:prstGeom prst="line">
              <a:avLst/>
            </a:prstGeom>
            <a:noFill/>
            <a:ln w="7938">
              <a:solidFill>
                <a:srgbClr val="000000"/>
              </a:solidFill>
              <a:round/>
              <a:headEnd/>
              <a:tailEnd/>
            </a:ln>
          </p:spPr>
          <p:txBody>
            <a:bodyPr/>
            <a:lstStyle/>
            <a:p>
              <a:endParaRPr lang="en-US"/>
            </a:p>
          </p:txBody>
        </p:sp>
        <p:sp>
          <p:nvSpPr>
            <p:cNvPr id="7237" name="Line 2129"/>
            <p:cNvSpPr>
              <a:spLocks noChangeShapeType="1"/>
            </p:cNvSpPr>
            <p:nvPr/>
          </p:nvSpPr>
          <p:spPr bwMode="auto">
            <a:xfrm flipV="1">
              <a:off x="2720" y="2541"/>
              <a:ext cx="5" cy="4"/>
            </a:xfrm>
            <a:prstGeom prst="line">
              <a:avLst/>
            </a:prstGeom>
            <a:noFill/>
            <a:ln w="7938">
              <a:solidFill>
                <a:srgbClr val="000000"/>
              </a:solidFill>
              <a:round/>
              <a:headEnd/>
              <a:tailEnd/>
            </a:ln>
          </p:spPr>
          <p:txBody>
            <a:bodyPr/>
            <a:lstStyle/>
            <a:p>
              <a:endParaRPr lang="en-US"/>
            </a:p>
          </p:txBody>
        </p:sp>
        <p:sp>
          <p:nvSpPr>
            <p:cNvPr id="7238" name="Line 2130"/>
            <p:cNvSpPr>
              <a:spLocks noChangeShapeType="1"/>
            </p:cNvSpPr>
            <p:nvPr/>
          </p:nvSpPr>
          <p:spPr bwMode="auto">
            <a:xfrm flipH="1" flipV="1">
              <a:off x="2704" y="2510"/>
              <a:ext cx="21" cy="31"/>
            </a:xfrm>
            <a:prstGeom prst="line">
              <a:avLst/>
            </a:prstGeom>
            <a:noFill/>
            <a:ln w="7938">
              <a:solidFill>
                <a:srgbClr val="000000"/>
              </a:solidFill>
              <a:round/>
              <a:headEnd/>
              <a:tailEnd/>
            </a:ln>
          </p:spPr>
          <p:txBody>
            <a:bodyPr/>
            <a:lstStyle/>
            <a:p>
              <a:endParaRPr lang="en-US"/>
            </a:p>
          </p:txBody>
        </p:sp>
        <p:sp>
          <p:nvSpPr>
            <p:cNvPr id="7239" name="Line 2131"/>
            <p:cNvSpPr>
              <a:spLocks noChangeShapeType="1"/>
            </p:cNvSpPr>
            <p:nvPr/>
          </p:nvSpPr>
          <p:spPr bwMode="auto">
            <a:xfrm flipH="1" flipV="1">
              <a:off x="2684" y="2477"/>
              <a:ext cx="20" cy="33"/>
            </a:xfrm>
            <a:prstGeom prst="line">
              <a:avLst/>
            </a:prstGeom>
            <a:noFill/>
            <a:ln w="7938">
              <a:solidFill>
                <a:srgbClr val="000000"/>
              </a:solidFill>
              <a:round/>
              <a:headEnd/>
              <a:tailEnd/>
            </a:ln>
          </p:spPr>
          <p:txBody>
            <a:bodyPr/>
            <a:lstStyle/>
            <a:p>
              <a:endParaRPr lang="en-US"/>
            </a:p>
          </p:txBody>
        </p:sp>
        <p:sp>
          <p:nvSpPr>
            <p:cNvPr id="7240" name="Line 2132"/>
            <p:cNvSpPr>
              <a:spLocks noChangeShapeType="1"/>
            </p:cNvSpPr>
            <p:nvPr/>
          </p:nvSpPr>
          <p:spPr bwMode="auto">
            <a:xfrm flipV="1">
              <a:off x="2684" y="2475"/>
              <a:ext cx="0" cy="2"/>
            </a:xfrm>
            <a:prstGeom prst="line">
              <a:avLst/>
            </a:prstGeom>
            <a:noFill/>
            <a:ln w="7938">
              <a:solidFill>
                <a:srgbClr val="000000"/>
              </a:solidFill>
              <a:round/>
              <a:headEnd/>
              <a:tailEnd/>
            </a:ln>
          </p:spPr>
          <p:txBody>
            <a:bodyPr/>
            <a:lstStyle/>
            <a:p>
              <a:endParaRPr lang="en-US"/>
            </a:p>
          </p:txBody>
        </p:sp>
        <p:sp>
          <p:nvSpPr>
            <p:cNvPr id="7241" name="Line 2133"/>
            <p:cNvSpPr>
              <a:spLocks noChangeShapeType="1"/>
            </p:cNvSpPr>
            <p:nvPr/>
          </p:nvSpPr>
          <p:spPr bwMode="auto">
            <a:xfrm flipV="1">
              <a:off x="2684" y="2473"/>
              <a:ext cx="1" cy="2"/>
            </a:xfrm>
            <a:prstGeom prst="line">
              <a:avLst/>
            </a:prstGeom>
            <a:noFill/>
            <a:ln w="7938">
              <a:solidFill>
                <a:srgbClr val="000000"/>
              </a:solidFill>
              <a:round/>
              <a:headEnd/>
              <a:tailEnd/>
            </a:ln>
          </p:spPr>
          <p:txBody>
            <a:bodyPr/>
            <a:lstStyle/>
            <a:p>
              <a:endParaRPr lang="en-US"/>
            </a:p>
          </p:txBody>
        </p:sp>
        <p:sp>
          <p:nvSpPr>
            <p:cNvPr id="7242" name="Line 2134"/>
            <p:cNvSpPr>
              <a:spLocks noChangeShapeType="1"/>
            </p:cNvSpPr>
            <p:nvPr/>
          </p:nvSpPr>
          <p:spPr bwMode="auto">
            <a:xfrm flipV="1">
              <a:off x="2685" y="2471"/>
              <a:ext cx="3" cy="2"/>
            </a:xfrm>
            <a:prstGeom prst="line">
              <a:avLst/>
            </a:prstGeom>
            <a:noFill/>
            <a:ln w="7938">
              <a:solidFill>
                <a:srgbClr val="000000"/>
              </a:solidFill>
              <a:round/>
              <a:headEnd/>
              <a:tailEnd/>
            </a:ln>
          </p:spPr>
          <p:txBody>
            <a:bodyPr/>
            <a:lstStyle/>
            <a:p>
              <a:endParaRPr lang="en-US"/>
            </a:p>
          </p:txBody>
        </p:sp>
        <p:sp>
          <p:nvSpPr>
            <p:cNvPr id="7243" name="Line 2135"/>
            <p:cNvSpPr>
              <a:spLocks noChangeShapeType="1"/>
            </p:cNvSpPr>
            <p:nvPr/>
          </p:nvSpPr>
          <p:spPr bwMode="auto">
            <a:xfrm flipV="1">
              <a:off x="2688" y="2470"/>
              <a:ext cx="1" cy="1"/>
            </a:xfrm>
            <a:prstGeom prst="line">
              <a:avLst/>
            </a:prstGeom>
            <a:noFill/>
            <a:ln w="7938">
              <a:solidFill>
                <a:srgbClr val="000000"/>
              </a:solidFill>
              <a:round/>
              <a:headEnd/>
              <a:tailEnd/>
            </a:ln>
          </p:spPr>
          <p:txBody>
            <a:bodyPr/>
            <a:lstStyle/>
            <a:p>
              <a:endParaRPr lang="en-US"/>
            </a:p>
          </p:txBody>
        </p:sp>
        <p:sp>
          <p:nvSpPr>
            <p:cNvPr id="7244" name="Line 2136"/>
            <p:cNvSpPr>
              <a:spLocks noChangeShapeType="1"/>
            </p:cNvSpPr>
            <p:nvPr/>
          </p:nvSpPr>
          <p:spPr bwMode="auto">
            <a:xfrm flipV="1">
              <a:off x="2689" y="2469"/>
              <a:ext cx="2" cy="1"/>
            </a:xfrm>
            <a:prstGeom prst="line">
              <a:avLst/>
            </a:prstGeom>
            <a:noFill/>
            <a:ln w="7938">
              <a:solidFill>
                <a:srgbClr val="000000"/>
              </a:solidFill>
              <a:round/>
              <a:headEnd/>
              <a:tailEnd/>
            </a:ln>
          </p:spPr>
          <p:txBody>
            <a:bodyPr/>
            <a:lstStyle/>
            <a:p>
              <a:endParaRPr lang="en-US"/>
            </a:p>
          </p:txBody>
        </p:sp>
        <p:sp>
          <p:nvSpPr>
            <p:cNvPr id="7245" name="Line 2137"/>
            <p:cNvSpPr>
              <a:spLocks noChangeShapeType="1"/>
            </p:cNvSpPr>
            <p:nvPr/>
          </p:nvSpPr>
          <p:spPr bwMode="auto">
            <a:xfrm>
              <a:off x="2691" y="2469"/>
              <a:ext cx="13" cy="14"/>
            </a:xfrm>
            <a:prstGeom prst="line">
              <a:avLst/>
            </a:prstGeom>
            <a:noFill/>
            <a:ln w="7938">
              <a:solidFill>
                <a:srgbClr val="000000"/>
              </a:solidFill>
              <a:round/>
              <a:headEnd/>
              <a:tailEnd/>
            </a:ln>
          </p:spPr>
          <p:txBody>
            <a:bodyPr/>
            <a:lstStyle/>
            <a:p>
              <a:endParaRPr lang="en-US"/>
            </a:p>
          </p:txBody>
        </p:sp>
        <p:sp>
          <p:nvSpPr>
            <p:cNvPr id="7246" name="Line 2138"/>
            <p:cNvSpPr>
              <a:spLocks noChangeShapeType="1"/>
            </p:cNvSpPr>
            <p:nvPr/>
          </p:nvSpPr>
          <p:spPr bwMode="auto">
            <a:xfrm>
              <a:off x="2704" y="2483"/>
              <a:ext cx="20" cy="32"/>
            </a:xfrm>
            <a:prstGeom prst="line">
              <a:avLst/>
            </a:prstGeom>
            <a:noFill/>
            <a:ln w="7938">
              <a:solidFill>
                <a:srgbClr val="000000"/>
              </a:solidFill>
              <a:round/>
              <a:headEnd/>
              <a:tailEnd/>
            </a:ln>
          </p:spPr>
          <p:txBody>
            <a:bodyPr/>
            <a:lstStyle/>
            <a:p>
              <a:endParaRPr lang="en-US"/>
            </a:p>
          </p:txBody>
        </p:sp>
        <p:sp>
          <p:nvSpPr>
            <p:cNvPr id="7247" name="Line 2139"/>
            <p:cNvSpPr>
              <a:spLocks noChangeShapeType="1"/>
            </p:cNvSpPr>
            <p:nvPr/>
          </p:nvSpPr>
          <p:spPr bwMode="auto">
            <a:xfrm>
              <a:off x="2724" y="2515"/>
              <a:ext cx="12" cy="14"/>
            </a:xfrm>
            <a:prstGeom prst="line">
              <a:avLst/>
            </a:prstGeom>
            <a:noFill/>
            <a:ln w="7938">
              <a:solidFill>
                <a:srgbClr val="000000"/>
              </a:solidFill>
              <a:round/>
              <a:headEnd/>
              <a:tailEnd/>
            </a:ln>
          </p:spPr>
          <p:txBody>
            <a:bodyPr/>
            <a:lstStyle/>
            <a:p>
              <a:endParaRPr lang="en-US"/>
            </a:p>
          </p:txBody>
        </p:sp>
        <p:sp>
          <p:nvSpPr>
            <p:cNvPr id="7248" name="Line 2140"/>
            <p:cNvSpPr>
              <a:spLocks noChangeShapeType="1"/>
            </p:cNvSpPr>
            <p:nvPr/>
          </p:nvSpPr>
          <p:spPr bwMode="auto">
            <a:xfrm flipV="1">
              <a:off x="2736" y="2527"/>
              <a:ext cx="4" cy="2"/>
            </a:xfrm>
            <a:prstGeom prst="line">
              <a:avLst/>
            </a:prstGeom>
            <a:noFill/>
            <a:ln w="7938">
              <a:solidFill>
                <a:srgbClr val="000000"/>
              </a:solidFill>
              <a:round/>
              <a:headEnd/>
              <a:tailEnd/>
            </a:ln>
          </p:spPr>
          <p:txBody>
            <a:bodyPr/>
            <a:lstStyle/>
            <a:p>
              <a:endParaRPr lang="en-US"/>
            </a:p>
          </p:txBody>
        </p:sp>
        <p:sp>
          <p:nvSpPr>
            <p:cNvPr id="7249" name="Line 2141"/>
            <p:cNvSpPr>
              <a:spLocks noChangeShapeType="1"/>
            </p:cNvSpPr>
            <p:nvPr/>
          </p:nvSpPr>
          <p:spPr bwMode="auto">
            <a:xfrm flipV="1">
              <a:off x="2740" y="2524"/>
              <a:ext cx="4" cy="3"/>
            </a:xfrm>
            <a:prstGeom prst="line">
              <a:avLst/>
            </a:prstGeom>
            <a:noFill/>
            <a:ln w="7938">
              <a:solidFill>
                <a:srgbClr val="000000"/>
              </a:solidFill>
              <a:round/>
              <a:headEnd/>
              <a:tailEnd/>
            </a:ln>
          </p:spPr>
          <p:txBody>
            <a:bodyPr/>
            <a:lstStyle/>
            <a:p>
              <a:endParaRPr lang="en-US"/>
            </a:p>
          </p:txBody>
        </p:sp>
        <p:sp>
          <p:nvSpPr>
            <p:cNvPr id="7250" name="Line 2142"/>
            <p:cNvSpPr>
              <a:spLocks noChangeShapeType="1"/>
            </p:cNvSpPr>
            <p:nvPr/>
          </p:nvSpPr>
          <p:spPr bwMode="auto">
            <a:xfrm flipV="1">
              <a:off x="2744" y="2520"/>
              <a:ext cx="5" cy="4"/>
            </a:xfrm>
            <a:prstGeom prst="line">
              <a:avLst/>
            </a:prstGeom>
            <a:noFill/>
            <a:ln w="7938">
              <a:solidFill>
                <a:srgbClr val="000000"/>
              </a:solidFill>
              <a:round/>
              <a:headEnd/>
              <a:tailEnd/>
            </a:ln>
          </p:spPr>
          <p:txBody>
            <a:bodyPr/>
            <a:lstStyle/>
            <a:p>
              <a:endParaRPr lang="en-US"/>
            </a:p>
          </p:txBody>
        </p:sp>
        <p:sp>
          <p:nvSpPr>
            <p:cNvPr id="7251" name="Line 2143"/>
            <p:cNvSpPr>
              <a:spLocks noChangeShapeType="1"/>
            </p:cNvSpPr>
            <p:nvPr/>
          </p:nvSpPr>
          <p:spPr bwMode="auto">
            <a:xfrm flipV="1">
              <a:off x="2749" y="2517"/>
              <a:ext cx="4" cy="3"/>
            </a:xfrm>
            <a:prstGeom prst="line">
              <a:avLst/>
            </a:prstGeom>
            <a:noFill/>
            <a:ln w="7938">
              <a:solidFill>
                <a:srgbClr val="000000"/>
              </a:solidFill>
              <a:round/>
              <a:headEnd/>
              <a:tailEnd/>
            </a:ln>
          </p:spPr>
          <p:txBody>
            <a:bodyPr/>
            <a:lstStyle/>
            <a:p>
              <a:endParaRPr lang="en-US"/>
            </a:p>
          </p:txBody>
        </p:sp>
        <p:sp>
          <p:nvSpPr>
            <p:cNvPr id="7252" name="Line 2144"/>
            <p:cNvSpPr>
              <a:spLocks noChangeShapeType="1"/>
            </p:cNvSpPr>
            <p:nvPr/>
          </p:nvSpPr>
          <p:spPr bwMode="auto">
            <a:xfrm flipH="1" flipV="1">
              <a:off x="2743" y="2504"/>
              <a:ext cx="10" cy="13"/>
            </a:xfrm>
            <a:prstGeom prst="line">
              <a:avLst/>
            </a:prstGeom>
            <a:noFill/>
            <a:ln w="7938">
              <a:solidFill>
                <a:srgbClr val="000000"/>
              </a:solidFill>
              <a:round/>
              <a:headEnd/>
              <a:tailEnd/>
            </a:ln>
          </p:spPr>
          <p:txBody>
            <a:bodyPr/>
            <a:lstStyle/>
            <a:p>
              <a:endParaRPr lang="en-US"/>
            </a:p>
          </p:txBody>
        </p:sp>
        <p:sp>
          <p:nvSpPr>
            <p:cNvPr id="7253" name="Line 2145"/>
            <p:cNvSpPr>
              <a:spLocks noChangeShapeType="1"/>
            </p:cNvSpPr>
            <p:nvPr/>
          </p:nvSpPr>
          <p:spPr bwMode="auto">
            <a:xfrm flipH="1" flipV="1">
              <a:off x="2735" y="2491"/>
              <a:ext cx="8" cy="13"/>
            </a:xfrm>
            <a:prstGeom prst="line">
              <a:avLst/>
            </a:prstGeom>
            <a:noFill/>
            <a:ln w="7938">
              <a:solidFill>
                <a:srgbClr val="000000"/>
              </a:solidFill>
              <a:round/>
              <a:headEnd/>
              <a:tailEnd/>
            </a:ln>
          </p:spPr>
          <p:txBody>
            <a:bodyPr/>
            <a:lstStyle/>
            <a:p>
              <a:endParaRPr lang="en-US"/>
            </a:p>
          </p:txBody>
        </p:sp>
        <p:sp>
          <p:nvSpPr>
            <p:cNvPr id="7254" name="Line 2146"/>
            <p:cNvSpPr>
              <a:spLocks noChangeShapeType="1"/>
            </p:cNvSpPr>
            <p:nvPr/>
          </p:nvSpPr>
          <p:spPr bwMode="auto">
            <a:xfrm flipH="1" flipV="1">
              <a:off x="2728" y="2477"/>
              <a:ext cx="7" cy="14"/>
            </a:xfrm>
            <a:prstGeom prst="line">
              <a:avLst/>
            </a:prstGeom>
            <a:noFill/>
            <a:ln w="7938">
              <a:solidFill>
                <a:srgbClr val="000000"/>
              </a:solidFill>
              <a:round/>
              <a:headEnd/>
              <a:tailEnd/>
            </a:ln>
          </p:spPr>
          <p:txBody>
            <a:bodyPr/>
            <a:lstStyle/>
            <a:p>
              <a:endParaRPr lang="en-US"/>
            </a:p>
          </p:txBody>
        </p:sp>
        <p:sp>
          <p:nvSpPr>
            <p:cNvPr id="7255" name="Line 2147"/>
            <p:cNvSpPr>
              <a:spLocks noChangeShapeType="1"/>
            </p:cNvSpPr>
            <p:nvPr/>
          </p:nvSpPr>
          <p:spPr bwMode="auto">
            <a:xfrm flipH="1" flipV="1">
              <a:off x="2718" y="2465"/>
              <a:ext cx="10" cy="12"/>
            </a:xfrm>
            <a:prstGeom prst="line">
              <a:avLst/>
            </a:prstGeom>
            <a:noFill/>
            <a:ln w="7938">
              <a:solidFill>
                <a:srgbClr val="000000"/>
              </a:solidFill>
              <a:round/>
              <a:headEnd/>
              <a:tailEnd/>
            </a:ln>
          </p:spPr>
          <p:txBody>
            <a:bodyPr/>
            <a:lstStyle/>
            <a:p>
              <a:endParaRPr lang="en-US"/>
            </a:p>
          </p:txBody>
        </p:sp>
        <p:sp>
          <p:nvSpPr>
            <p:cNvPr id="7256" name="Line 2148"/>
            <p:cNvSpPr>
              <a:spLocks noChangeShapeType="1"/>
            </p:cNvSpPr>
            <p:nvPr/>
          </p:nvSpPr>
          <p:spPr bwMode="auto">
            <a:xfrm flipV="1">
              <a:off x="2718" y="2460"/>
              <a:ext cx="0" cy="5"/>
            </a:xfrm>
            <a:prstGeom prst="line">
              <a:avLst/>
            </a:prstGeom>
            <a:noFill/>
            <a:ln w="7938">
              <a:solidFill>
                <a:srgbClr val="000000"/>
              </a:solidFill>
              <a:round/>
              <a:headEnd/>
              <a:tailEnd/>
            </a:ln>
          </p:spPr>
          <p:txBody>
            <a:bodyPr/>
            <a:lstStyle/>
            <a:p>
              <a:endParaRPr lang="en-US"/>
            </a:p>
          </p:txBody>
        </p:sp>
        <p:sp>
          <p:nvSpPr>
            <p:cNvPr id="7257" name="Line 2149"/>
            <p:cNvSpPr>
              <a:spLocks noChangeShapeType="1"/>
            </p:cNvSpPr>
            <p:nvPr/>
          </p:nvSpPr>
          <p:spPr bwMode="auto">
            <a:xfrm flipV="1">
              <a:off x="2718" y="2456"/>
              <a:ext cx="7" cy="4"/>
            </a:xfrm>
            <a:prstGeom prst="line">
              <a:avLst/>
            </a:prstGeom>
            <a:noFill/>
            <a:ln w="7938">
              <a:solidFill>
                <a:srgbClr val="000000"/>
              </a:solidFill>
              <a:round/>
              <a:headEnd/>
              <a:tailEnd/>
            </a:ln>
          </p:spPr>
          <p:txBody>
            <a:bodyPr/>
            <a:lstStyle/>
            <a:p>
              <a:endParaRPr lang="en-US"/>
            </a:p>
          </p:txBody>
        </p:sp>
        <p:sp>
          <p:nvSpPr>
            <p:cNvPr id="7258" name="Line 2150"/>
            <p:cNvSpPr>
              <a:spLocks noChangeShapeType="1"/>
            </p:cNvSpPr>
            <p:nvPr/>
          </p:nvSpPr>
          <p:spPr bwMode="auto">
            <a:xfrm>
              <a:off x="2725" y="2456"/>
              <a:ext cx="4" cy="0"/>
            </a:xfrm>
            <a:prstGeom prst="line">
              <a:avLst/>
            </a:prstGeom>
            <a:noFill/>
            <a:ln w="7938">
              <a:solidFill>
                <a:srgbClr val="000000"/>
              </a:solidFill>
              <a:round/>
              <a:headEnd/>
              <a:tailEnd/>
            </a:ln>
          </p:spPr>
          <p:txBody>
            <a:bodyPr/>
            <a:lstStyle/>
            <a:p>
              <a:endParaRPr lang="en-US"/>
            </a:p>
          </p:txBody>
        </p:sp>
        <p:sp>
          <p:nvSpPr>
            <p:cNvPr id="7259" name="Line 2151"/>
            <p:cNvSpPr>
              <a:spLocks noChangeShapeType="1"/>
            </p:cNvSpPr>
            <p:nvPr/>
          </p:nvSpPr>
          <p:spPr bwMode="auto">
            <a:xfrm>
              <a:off x="2729" y="2456"/>
              <a:ext cx="11" cy="18"/>
            </a:xfrm>
            <a:prstGeom prst="line">
              <a:avLst/>
            </a:prstGeom>
            <a:noFill/>
            <a:ln w="7938">
              <a:solidFill>
                <a:srgbClr val="000000"/>
              </a:solidFill>
              <a:round/>
              <a:headEnd/>
              <a:tailEnd/>
            </a:ln>
          </p:spPr>
          <p:txBody>
            <a:bodyPr/>
            <a:lstStyle/>
            <a:p>
              <a:endParaRPr lang="en-US"/>
            </a:p>
          </p:txBody>
        </p:sp>
        <p:sp>
          <p:nvSpPr>
            <p:cNvPr id="7260" name="Line 2152"/>
            <p:cNvSpPr>
              <a:spLocks noChangeShapeType="1"/>
            </p:cNvSpPr>
            <p:nvPr/>
          </p:nvSpPr>
          <p:spPr bwMode="auto">
            <a:xfrm>
              <a:off x="2740" y="2474"/>
              <a:ext cx="11" cy="16"/>
            </a:xfrm>
            <a:prstGeom prst="line">
              <a:avLst/>
            </a:prstGeom>
            <a:noFill/>
            <a:ln w="7938">
              <a:solidFill>
                <a:srgbClr val="000000"/>
              </a:solidFill>
              <a:round/>
              <a:headEnd/>
              <a:tailEnd/>
            </a:ln>
          </p:spPr>
          <p:txBody>
            <a:bodyPr/>
            <a:lstStyle/>
            <a:p>
              <a:endParaRPr lang="en-US"/>
            </a:p>
          </p:txBody>
        </p:sp>
        <p:sp>
          <p:nvSpPr>
            <p:cNvPr id="7261" name="Line 2153"/>
            <p:cNvSpPr>
              <a:spLocks noChangeShapeType="1"/>
            </p:cNvSpPr>
            <p:nvPr/>
          </p:nvSpPr>
          <p:spPr bwMode="auto">
            <a:xfrm>
              <a:off x="2751" y="2490"/>
              <a:ext cx="12" cy="18"/>
            </a:xfrm>
            <a:prstGeom prst="line">
              <a:avLst/>
            </a:prstGeom>
            <a:noFill/>
            <a:ln w="7938">
              <a:solidFill>
                <a:srgbClr val="000000"/>
              </a:solidFill>
              <a:round/>
              <a:headEnd/>
              <a:tailEnd/>
            </a:ln>
          </p:spPr>
          <p:txBody>
            <a:bodyPr/>
            <a:lstStyle/>
            <a:p>
              <a:endParaRPr lang="en-US"/>
            </a:p>
          </p:txBody>
        </p:sp>
        <p:sp>
          <p:nvSpPr>
            <p:cNvPr id="7262" name="Line 2154"/>
            <p:cNvSpPr>
              <a:spLocks noChangeShapeType="1"/>
            </p:cNvSpPr>
            <p:nvPr/>
          </p:nvSpPr>
          <p:spPr bwMode="auto">
            <a:xfrm flipV="1">
              <a:off x="2763" y="2497"/>
              <a:ext cx="17" cy="11"/>
            </a:xfrm>
            <a:prstGeom prst="line">
              <a:avLst/>
            </a:prstGeom>
            <a:noFill/>
            <a:ln w="7938">
              <a:solidFill>
                <a:srgbClr val="000000"/>
              </a:solidFill>
              <a:round/>
              <a:headEnd/>
              <a:tailEnd/>
            </a:ln>
          </p:spPr>
          <p:txBody>
            <a:bodyPr/>
            <a:lstStyle/>
            <a:p>
              <a:endParaRPr lang="en-US"/>
            </a:p>
          </p:txBody>
        </p:sp>
        <p:sp>
          <p:nvSpPr>
            <p:cNvPr id="7263" name="Line 2155"/>
            <p:cNvSpPr>
              <a:spLocks noChangeShapeType="1"/>
            </p:cNvSpPr>
            <p:nvPr/>
          </p:nvSpPr>
          <p:spPr bwMode="auto">
            <a:xfrm flipV="1">
              <a:off x="2780" y="2485"/>
              <a:ext cx="16" cy="12"/>
            </a:xfrm>
            <a:prstGeom prst="line">
              <a:avLst/>
            </a:prstGeom>
            <a:noFill/>
            <a:ln w="7938">
              <a:solidFill>
                <a:srgbClr val="000000"/>
              </a:solidFill>
              <a:round/>
              <a:headEnd/>
              <a:tailEnd/>
            </a:ln>
          </p:spPr>
          <p:txBody>
            <a:bodyPr/>
            <a:lstStyle/>
            <a:p>
              <a:endParaRPr lang="en-US"/>
            </a:p>
          </p:txBody>
        </p:sp>
        <p:sp>
          <p:nvSpPr>
            <p:cNvPr id="7264" name="Line 2156"/>
            <p:cNvSpPr>
              <a:spLocks noChangeShapeType="1"/>
            </p:cNvSpPr>
            <p:nvPr/>
          </p:nvSpPr>
          <p:spPr bwMode="auto">
            <a:xfrm flipV="1">
              <a:off x="2796" y="2474"/>
              <a:ext cx="15" cy="11"/>
            </a:xfrm>
            <a:prstGeom prst="line">
              <a:avLst/>
            </a:prstGeom>
            <a:noFill/>
            <a:ln w="7938">
              <a:solidFill>
                <a:srgbClr val="000000"/>
              </a:solidFill>
              <a:round/>
              <a:headEnd/>
              <a:tailEnd/>
            </a:ln>
          </p:spPr>
          <p:txBody>
            <a:bodyPr/>
            <a:lstStyle/>
            <a:p>
              <a:endParaRPr lang="en-US"/>
            </a:p>
          </p:txBody>
        </p:sp>
        <p:sp>
          <p:nvSpPr>
            <p:cNvPr id="7265" name="Line 2157"/>
            <p:cNvSpPr>
              <a:spLocks noChangeShapeType="1"/>
            </p:cNvSpPr>
            <p:nvPr/>
          </p:nvSpPr>
          <p:spPr bwMode="auto">
            <a:xfrm flipV="1">
              <a:off x="2811" y="2463"/>
              <a:ext cx="18" cy="11"/>
            </a:xfrm>
            <a:prstGeom prst="line">
              <a:avLst/>
            </a:prstGeom>
            <a:noFill/>
            <a:ln w="7938">
              <a:solidFill>
                <a:srgbClr val="000000"/>
              </a:solidFill>
              <a:round/>
              <a:headEnd/>
              <a:tailEnd/>
            </a:ln>
          </p:spPr>
          <p:txBody>
            <a:bodyPr/>
            <a:lstStyle/>
            <a:p>
              <a:endParaRPr lang="en-US"/>
            </a:p>
          </p:txBody>
        </p:sp>
        <p:sp>
          <p:nvSpPr>
            <p:cNvPr id="7266" name="Line 2158"/>
            <p:cNvSpPr>
              <a:spLocks noChangeShapeType="1"/>
            </p:cNvSpPr>
            <p:nvPr/>
          </p:nvSpPr>
          <p:spPr bwMode="auto">
            <a:xfrm flipV="1">
              <a:off x="2829" y="2456"/>
              <a:ext cx="20" cy="7"/>
            </a:xfrm>
            <a:prstGeom prst="line">
              <a:avLst/>
            </a:prstGeom>
            <a:noFill/>
            <a:ln w="7938">
              <a:solidFill>
                <a:srgbClr val="000000"/>
              </a:solidFill>
              <a:round/>
              <a:headEnd/>
              <a:tailEnd/>
            </a:ln>
          </p:spPr>
          <p:txBody>
            <a:bodyPr/>
            <a:lstStyle/>
            <a:p>
              <a:endParaRPr lang="en-US"/>
            </a:p>
          </p:txBody>
        </p:sp>
        <p:sp>
          <p:nvSpPr>
            <p:cNvPr id="7267" name="Line 2159"/>
            <p:cNvSpPr>
              <a:spLocks noChangeShapeType="1"/>
            </p:cNvSpPr>
            <p:nvPr/>
          </p:nvSpPr>
          <p:spPr bwMode="auto">
            <a:xfrm flipV="1">
              <a:off x="2849" y="2448"/>
              <a:ext cx="19" cy="8"/>
            </a:xfrm>
            <a:prstGeom prst="line">
              <a:avLst/>
            </a:prstGeom>
            <a:noFill/>
            <a:ln w="7938">
              <a:solidFill>
                <a:srgbClr val="000000"/>
              </a:solidFill>
              <a:round/>
              <a:headEnd/>
              <a:tailEnd/>
            </a:ln>
          </p:spPr>
          <p:txBody>
            <a:bodyPr/>
            <a:lstStyle/>
            <a:p>
              <a:endParaRPr lang="en-US"/>
            </a:p>
          </p:txBody>
        </p:sp>
        <p:sp>
          <p:nvSpPr>
            <p:cNvPr id="7268" name="Line 2160"/>
            <p:cNvSpPr>
              <a:spLocks noChangeShapeType="1"/>
            </p:cNvSpPr>
            <p:nvPr/>
          </p:nvSpPr>
          <p:spPr bwMode="auto">
            <a:xfrm flipV="1">
              <a:off x="2868" y="2439"/>
              <a:ext cx="21" cy="9"/>
            </a:xfrm>
            <a:prstGeom prst="line">
              <a:avLst/>
            </a:prstGeom>
            <a:noFill/>
            <a:ln w="7938">
              <a:solidFill>
                <a:srgbClr val="000000"/>
              </a:solidFill>
              <a:round/>
              <a:headEnd/>
              <a:tailEnd/>
            </a:ln>
          </p:spPr>
          <p:txBody>
            <a:bodyPr/>
            <a:lstStyle/>
            <a:p>
              <a:endParaRPr lang="en-US"/>
            </a:p>
          </p:txBody>
        </p:sp>
        <p:sp>
          <p:nvSpPr>
            <p:cNvPr id="7269" name="Line 2161"/>
            <p:cNvSpPr>
              <a:spLocks noChangeShapeType="1"/>
            </p:cNvSpPr>
            <p:nvPr/>
          </p:nvSpPr>
          <p:spPr bwMode="auto">
            <a:xfrm flipV="1">
              <a:off x="2889" y="2432"/>
              <a:ext cx="20" cy="7"/>
            </a:xfrm>
            <a:prstGeom prst="line">
              <a:avLst/>
            </a:prstGeom>
            <a:noFill/>
            <a:ln w="7938">
              <a:solidFill>
                <a:srgbClr val="000000"/>
              </a:solidFill>
              <a:round/>
              <a:headEnd/>
              <a:tailEnd/>
            </a:ln>
          </p:spPr>
          <p:txBody>
            <a:bodyPr/>
            <a:lstStyle/>
            <a:p>
              <a:endParaRPr lang="en-US"/>
            </a:p>
          </p:txBody>
        </p:sp>
        <p:sp>
          <p:nvSpPr>
            <p:cNvPr id="7270" name="Line 2162"/>
            <p:cNvSpPr>
              <a:spLocks noChangeShapeType="1"/>
            </p:cNvSpPr>
            <p:nvPr/>
          </p:nvSpPr>
          <p:spPr bwMode="auto">
            <a:xfrm flipV="1">
              <a:off x="2909" y="2429"/>
              <a:ext cx="20" cy="3"/>
            </a:xfrm>
            <a:prstGeom prst="line">
              <a:avLst/>
            </a:prstGeom>
            <a:noFill/>
            <a:ln w="7938">
              <a:solidFill>
                <a:srgbClr val="000000"/>
              </a:solidFill>
              <a:round/>
              <a:headEnd/>
              <a:tailEnd/>
            </a:ln>
          </p:spPr>
          <p:txBody>
            <a:bodyPr/>
            <a:lstStyle/>
            <a:p>
              <a:endParaRPr lang="en-US"/>
            </a:p>
          </p:txBody>
        </p:sp>
        <p:sp>
          <p:nvSpPr>
            <p:cNvPr id="7271" name="Line 2163"/>
            <p:cNvSpPr>
              <a:spLocks noChangeShapeType="1"/>
            </p:cNvSpPr>
            <p:nvPr/>
          </p:nvSpPr>
          <p:spPr bwMode="auto">
            <a:xfrm flipV="1">
              <a:off x="2929" y="2426"/>
              <a:ext cx="0" cy="3"/>
            </a:xfrm>
            <a:prstGeom prst="line">
              <a:avLst/>
            </a:prstGeom>
            <a:noFill/>
            <a:ln w="7938">
              <a:solidFill>
                <a:srgbClr val="000000"/>
              </a:solidFill>
              <a:round/>
              <a:headEnd/>
              <a:tailEnd/>
            </a:ln>
          </p:spPr>
          <p:txBody>
            <a:bodyPr/>
            <a:lstStyle/>
            <a:p>
              <a:endParaRPr lang="en-US"/>
            </a:p>
          </p:txBody>
        </p:sp>
        <p:sp>
          <p:nvSpPr>
            <p:cNvPr id="7272" name="Line 2164"/>
            <p:cNvSpPr>
              <a:spLocks noChangeShapeType="1"/>
            </p:cNvSpPr>
            <p:nvPr/>
          </p:nvSpPr>
          <p:spPr bwMode="auto">
            <a:xfrm flipV="1">
              <a:off x="2929" y="2424"/>
              <a:ext cx="23" cy="2"/>
            </a:xfrm>
            <a:prstGeom prst="line">
              <a:avLst/>
            </a:prstGeom>
            <a:noFill/>
            <a:ln w="7938">
              <a:solidFill>
                <a:srgbClr val="000000"/>
              </a:solidFill>
              <a:round/>
              <a:headEnd/>
              <a:tailEnd/>
            </a:ln>
          </p:spPr>
          <p:txBody>
            <a:bodyPr/>
            <a:lstStyle/>
            <a:p>
              <a:endParaRPr lang="en-US"/>
            </a:p>
          </p:txBody>
        </p:sp>
        <p:sp>
          <p:nvSpPr>
            <p:cNvPr id="7273" name="Line 2165"/>
            <p:cNvSpPr>
              <a:spLocks noChangeShapeType="1"/>
            </p:cNvSpPr>
            <p:nvPr/>
          </p:nvSpPr>
          <p:spPr bwMode="auto">
            <a:xfrm flipV="1">
              <a:off x="2952" y="2417"/>
              <a:ext cx="47" cy="7"/>
            </a:xfrm>
            <a:prstGeom prst="line">
              <a:avLst/>
            </a:prstGeom>
            <a:noFill/>
            <a:ln w="7938">
              <a:solidFill>
                <a:srgbClr val="000000"/>
              </a:solidFill>
              <a:round/>
              <a:headEnd/>
              <a:tailEnd/>
            </a:ln>
          </p:spPr>
          <p:txBody>
            <a:bodyPr/>
            <a:lstStyle/>
            <a:p>
              <a:endParaRPr lang="en-US"/>
            </a:p>
          </p:txBody>
        </p:sp>
        <p:sp>
          <p:nvSpPr>
            <p:cNvPr id="7274" name="Line 2166"/>
            <p:cNvSpPr>
              <a:spLocks noChangeShapeType="1"/>
            </p:cNvSpPr>
            <p:nvPr/>
          </p:nvSpPr>
          <p:spPr bwMode="auto">
            <a:xfrm>
              <a:off x="2999" y="2417"/>
              <a:ext cx="24" cy="0"/>
            </a:xfrm>
            <a:prstGeom prst="line">
              <a:avLst/>
            </a:prstGeom>
            <a:noFill/>
            <a:ln w="7938">
              <a:solidFill>
                <a:srgbClr val="000000"/>
              </a:solidFill>
              <a:round/>
              <a:headEnd/>
              <a:tailEnd/>
            </a:ln>
          </p:spPr>
          <p:txBody>
            <a:bodyPr/>
            <a:lstStyle/>
            <a:p>
              <a:endParaRPr lang="en-US"/>
            </a:p>
          </p:txBody>
        </p:sp>
        <p:sp>
          <p:nvSpPr>
            <p:cNvPr id="7275" name="Line 2167"/>
            <p:cNvSpPr>
              <a:spLocks noChangeShapeType="1"/>
            </p:cNvSpPr>
            <p:nvPr/>
          </p:nvSpPr>
          <p:spPr bwMode="auto">
            <a:xfrm flipV="1">
              <a:off x="3023" y="2416"/>
              <a:ext cx="2" cy="1"/>
            </a:xfrm>
            <a:prstGeom prst="line">
              <a:avLst/>
            </a:prstGeom>
            <a:noFill/>
            <a:ln w="7938">
              <a:solidFill>
                <a:srgbClr val="000000"/>
              </a:solidFill>
              <a:round/>
              <a:headEnd/>
              <a:tailEnd/>
            </a:ln>
          </p:spPr>
          <p:txBody>
            <a:bodyPr/>
            <a:lstStyle/>
            <a:p>
              <a:endParaRPr lang="en-US"/>
            </a:p>
          </p:txBody>
        </p:sp>
        <p:sp>
          <p:nvSpPr>
            <p:cNvPr id="7276" name="Line 2168"/>
            <p:cNvSpPr>
              <a:spLocks noChangeShapeType="1"/>
            </p:cNvSpPr>
            <p:nvPr/>
          </p:nvSpPr>
          <p:spPr bwMode="auto">
            <a:xfrm>
              <a:off x="3025" y="2416"/>
              <a:ext cx="7" cy="1"/>
            </a:xfrm>
            <a:prstGeom prst="line">
              <a:avLst/>
            </a:prstGeom>
            <a:noFill/>
            <a:ln w="7938">
              <a:solidFill>
                <a:srgbClr val="000000"/>
              </a:solidFill>
              <a:round/>
              <a:headEnd/>
              <a:tailEnd/>
            </a:ln>
          </p:spPr>
          <p:txBody>
            <a:bodyPr/>
            <a:lstStyle/>
            <a:p>
              <a:endParaRPr lang="en-US"/>
            </a:p>
          </p:txBody>
        </p:sp>
        <p:sp>
          <p:nvSpPr>
            <p:cNvPr id="7277" name="Line 2169"/>
            <p:cNvSpPr>
              <a:spLocks noChangeShapeType="1"/>
            </p:cNvSpPr>
            <p:nvPr/>
          </p:nvSpPr>
          <p:spPr bwMode="auto">
            <a:xfrm>
              <a:off x="3032" y="2417"/>
              <a:ext cx="7" cy="1"/>
            </a:xfrm>
            <a:prstGeom prst="line">
              <a:avLst/>
            </a:prstGeom>
            <a:noFill/>
            <a:ln w="7938">
              <a:solidFill>
                <a:srgbClr val="000000"/>
              </a:solidFill>
              <a:round/>
              <a:headEnd/>
              <a:tailEnd/>
            </a:ln>
          </p:spPr>
          <p:txBody>
            <a:bodyPr/>
            <a:lstStyle/>
            <a:p>
              <a:endParaRPr lang="en-US"/>
            </a:p>
          </p:txBody>
        </p:sp>
        <p:sp>
          <p:nvSpPr>
            <p:cNvPr id="7278" name="Line 2170"/>
            <p:cNvSpPr>
              <a:spLocks noChangeShapeType="1"/>
            </p:cNvSpPr>
            <p:nvPr/>
          </p:nvSpPr>
          <p:spPr bwMode="auto">
            <a:xfrm>
              <a:off x="3039" y="2418"/>
              <a:ext cx="8" cy="0"/>
            </a:xfrm>
            <a:prstGeom prst="line">
              <a:avLst/>
            </a:prstGeom>
            <a:noFill/>
            <a:ln w="7938">
              <a:solidFill>
                <a:srgbClr val="000000"/>
              </a:solidFill>
              <a:round/>
              <a:headEnd/>
              <a:tailEnd/>
            </a:ln>
          </p:spPr>
          <p:txBody>
            <a:bodyPr/>
            <a:lstStyle/>
            <a:p>
              <a:endParaRPr lang="en-US"/>
            </a:p>
          </p:txBody>
        </p:sp>
        <p:sp>
          <p:nvSpPr>
            <p:cNvPr id="7279" name="Line 2171"/>
            <p:cNvSpPr>
              <a:spLocks noChangeShapeType="1"/>
            </p:cNvSpPr>
            <p:nvPr/>
          </p:nvSpPr>
          <p:spPr bwMode="auto">
            <a:xfrm>
              <a:off x="3047" y="2418"/>
              <a:ext cx="6" cy="1"/>
            </a:xfrm>
            <a:prstGeom prst="line">
              <a:avLst/>
            </a:prstGeom>
            <a:noFill/>
            <a:ln w="7938">
              <a:solidFill>
                <a:srgbClr val="000000"/>
              </a:solidFill>
              <a:round/>
              <a:headEnd/>
              <a:tailEnd/>
            </a:ln>
          </p:spPr>
          <p:txBody>
            <a:bodyPr/>
            <a:lstStyle/>
            <a:p>
              <a:endParaRPr lang="en-US"/>
            </a:p>
          </p:txBody>
        </p:sp>
        <p:sp>
          <p:nvSpPr>
            <p:cNvPr id="7280" name="Line 2172"/>
            <p:cNvSpPr>
              <a:spLocks noChangeShapeType="1"/>
            </p:cNvSpPr>
            <p:nvPr/>
          </p:nvSpPr>
          <p:spPr bwMode="auto">
            <a:xfrm>
              <a:off x="3053" y="2419"/>
              <a:ext cx="12" cy="0"/>
            </a:xfrm>
            <a:prstGeom prst="line">
              <a:avLst/>
            </a:prstGeom>
            <a:noFill/>
            <a:ln w="7938">
              <a:solidFill>
                <a:srgbClr val="000000"/>
              </a:solidFill>
              <a:round/>
              <a:headEnd/>
              <a:tailEnd/>
            </a:ln>
          </p:spPr>
          <p:txBody>
            <a:bodyPr/>
            <a:lstStyle/>
            <a:p>
              <a:endParaRPr lang="en-US"/>
            </a:p>
          </p:txBody>
        </p:sp>
        <p:sp>
          <p:nvSpPr>
            <p:cNvPr id="7281" name="Line 2173"/>
            <p:cNvSpPr>
              <a:spLocks noChangeShapeType="1"/>
            </p:cNvSpPr>
            <p:nvPr/>
          </p:nvSpPr>
          <p:spPr bwMode="auto">
            <a:xfrm>
              <a:off x="3065" y="2419"/>
              <a:ext cx="14" cy="2"/>
            </a:xfrm>
            <a:prstGeom prst="line">
              <a:avLst/>
            </a:prstGeom>
            <a:noFill/>
            <a:ln w="7938">
              <a:solidFill>
                <a:srgbClr val="000000"/>
              </a:solidFill>
              <a:round/>
              <a:headEnd/>
              <a:tailEnd/>
            </a:ln>
          </p:spPr>
          <p:txBody>
            <a:bodyPr/>
            <a:lstStyle/>
            <a:p>
              <a:endParaRPr lang="en-US"/>
            </a:p>
          </p:txBody>
        </p:sp>
        <p:sp>
          <p:nvSpPr>
            <p:cNvPr id="7282" name="Line 2174"/>
            <p:cNvSpPr>
              <a:spLocks noChangeShapeType="1"/>
            </p:cNvSpPr>
            <p:nvPr/>
          </p:nvSpPr>
          <p:spPr bwMode="auto">
            <a:xfrm>
              <a:off x="3079" y="2421"/>
              <a:ext cx="14" cy="3"/>
            </a:xfrm>
            <a:prstGeom prst="line">
              <a:avLst/>
            </a:prstGeom>
            <a:noFill/>
            <a:ln w="7938">
              <a:solidFill>
                <a:srgbClr val="000000"/>
              </a:solidFill>
              <a:round/>
              <a:headEnd/>
              <a:tailEnd/>
            </a:ln>
          </p:spPr>
          <p:txBody>
            <a:bodyPr/>
            <a:lstStyle/>
            <a:p>
              <a:endParaRPr lang="en-US"/>
            </a:p>
          </p:txBody>
        </p:sp>
        <p:sp>
          <p:nvSpPr>
            <p:cNvPr id="7283" name="Line 2175"/>
            <p:cNvSpPr>
              <a:spLocks noChangeShapeType="1"/>
            </p:cNvSpPr>
            <p:nvPr/>
          </p:nvSpPr>
          <p:spPr bwMode="auto">
            <a:xfrm>
              <a:off x="3093" y="2424"/>
              <a:ext cx="10" cy="7"/>
            </a:xfrm>
            <a:prstGeom prst="line">
              <a:avLst/>
            </a:prstGeom>
            <a:noFill/>
            <a:ln w="7938">
              <a:solidFill>
                <a:srgbClr val="000000"/>
              </a:solidFill>
              <a:round/>
              <a:headEnd/>
              <a:tailEnd/>
            </a:ln>
          </p:spPr>
          <p:txBody>
            <a:bodyPr/>
            <a:lstStyle/>
            <a:p>
              <a:endParaRPr lang="en-US"/>
            </a:p>
          </p:txBody>
        </p:sp>
        <p:sp>
          <p:nvSpPr>
            <p:cNvPr id="7284" name="Line 2176"/>
            <p:cNvSpPr>
              <a:spLocks noChangeShapeType="1"/>
            </p:cNvSpPr>
            <p:nvPr/>
          </p:nvSpPr>
          <p:spPr bwMode="auto">
            <a:xfrm>
              <a:off x="3103" y="2431"/>
              <a:ext cx="1" cy="2"/>
            </a:xfrm>
            <a:prstGeom prst="line">
              <a:avLst/>
            </a:prstGeom>
            <a:noFill/>
            <a:ln w="7938">
              <a:solidFill>
                <a:srgbClr val="000000"/>
              </a:solidFill>
              <a:round/>
              <a:headEnd/>
              <a:tailEnd/>
            </a:ln>
          </p:spPr>
          <p:txBody>
            <a:bodyPr/>
            <a:lstStyle/>
            <a:p>
              <a:endParaRPr lang="en-US"/>
            </a:p>
          </p:txBody>
        </p:sp>
        <p:sp>
          <p:nvSpPr>
            <p:cNvPr id="7285" name="Line 2177"/>
            <p:cNvSpPr>
              <a:spLocks noChangeShapeType="1"/>
            </p:cNvSpPr>
            <p:nvPr/>
          </p:nvSpPr>
          <p:spPr bwMode="auto">
            <a:xfrm flipH="1">
              <a:off x="3098" y="2433"/>
              <a:ext cx="6" cy="6"/>
            </a:xfrm>
            <a:prstGeom prst="line">
              <a:avLst/>
            </a:prstGeom>
            <a:noFill/>
            <a:ln w="7938">
              <a:solidFill>
                <a:srgbClr val="000000"/>
              </a:solidFill>
              <a:round/>
              <a:headEnd/>
              <a:tailEnd/>
            </a:ln>
          </p:spPr>
          <p:txBody>
            <a:bodyPr/>
            <a:lstStyle/>
            <a:p>
              <a:endParaRPr lang="en-US"/>
            </a:p>
          </p:txBody>
        </p:sp>
        <p:sp>
          <p:nvSpPr>
            <p:cNvPr id="7286" name="Line 2178"/>
            <p:cNvSpPr>
              <a:spLocks noChangeShapeType="1"/>
            </p:cNvSpPr>
            <p:nvPr/>
          </p:nvSpPr>
          <p:spPr bwMode="auto">
            <a:xfrm flipH="1">
              <a:off x="3089" y="2439"/>
              <a:ext cx="9" cy="2"/>
            </a:xfrm>
            <a:prstGeom prst="line">
              <a:avLst/>
            </a:prstGeom>
            <a:noFill/>
            <a:ln w="7938">
              <a:solidFill>
                <a:srgbClr val="000000"/>
              </a:solidFill>
              <a:round/>
              <a:headEnd/>
              <a:tailEnd/>
            </a:ln>
          </p:spPr>
          <p:txBody>
            <a:bodyPr/>
            <a:lstStyle/>
            <a:p>
              <a:endParaRPr lang="en-US"/>
            </a:p>
          </p:txBody>
        </p:sp>
        <p:sp>
          <p:nvSpPr>
            <p:cNvPr id="7287" name="Line 2179"/>
            <p:cNvSpPr>
              <a:spLocks noChangeShapeType="1"/>
            </p:cNvSpPr>
            <p:nvPr/>
          </p:nvSpPr>
          <p:spPr bwMode="auto">
            <a:xfrm flipH="1">
              <a:off x="3080" y="2441"/>
              <a:ext cx="9" cy="0"/>
            </a:xfrm>
            <a:prstGeom prst="line">
              <a:avLst/>
            </a:prstGeom>
            <a:noFill/>
            <a:ln w="7938">
              <a:solidFill>
                <a:srgbClr val="000000"/>
              </a:solidFill>
              <a:round/>
              <a:headEnd/>
              <a:tailEnd/>
            </a:ln>
          </p:spPr>
          <p:txBody>
            <a:bodyPr/>
            <a:lstStyle/>
            <a:p>
              <a:endParaRPr lang="en-US"/>
            </a:p>
          </p:txBody>
        </p:sp>
        <p:sp>
          <p:nvSpPr>
            <p:cNvPr id="7288" name="Line 2180"/>
            <p:cNvSpPr>
              <a:spLocks noChangeShapeType="1"/>
            </p:cNvSpPr>
            <p:nvPr/>
          </p:nvSpPr>
          <p:spPr bwMode="auto">
            <a:xfrm flipH="1" flipV="1">
              <a:off x="3070" y="2440"/>
              <a:ext cx="10" cy="1"/>
            </a:xfrm>
            <a:prstGeom prst="line">
              <a:avLst/>
            </a:prstGeom>
            <a:noFill/>
            <a:ln w="7938">
              <a:solidFill>
                <a:srgbClr val="000000"/>
              </a:solidFill>
              <a:round/>
              <a:headEnd/>
              <a:tailEnd/>
            </a:ln>
          </p:spPr>
          <p:txBody>
            <a:bodyPr/>
            <a:lstStyle/>
            <a:p>
              <a:endParaRPr lang="en-US"/>
            </a:p>
          </p:txBody>
        </p:sp>
        <p:sp>
          <p:nvSpPr>
            <p:cNvPr id="7289" name="Line 2181"/>
            <p:cNvSpPr>
              <a:spLocks noChangeShapeType="1"/>
            </p:cNvSpPr>
            <p:nvPr/>
          </p:nvSpPr>
          <p:spPr bwMode="auto">
            <a:xfrm flipH="1" flipV="1">
              <a:off x="3062" y="2438"/>
              <a:ext cx="8" cy="2"/>
            </a:xfrm>
            <a:prstGeom prst="line">
              <a:avLst/>
            </a:prstGeom>
            <a:noFill/>
            <a:ln w="7938">
              <a:solidFill>
                <a:srgbClr val="000000"/>
              </a:solidFill>
              <a:round/>
              <a:headEnd/>
              <a:tailEnd/>
            </a:ln>
          </p:spPr>
          <p:txBody>
            <a:bodyPr/>
            <a:lstStyle/>
            <a:p>
              <a:endParaRPr lang="en-US"/>
            </a:p>
          </p:txBody>
        </p:sp>
        <p:sp>
          <p:nvSpPr>
            <p:cNvPr id="7290" name="Line 2182"/>
            <p:cNvSpPr>
              <a:spLocks noChangeShapeType="1"/>
            </p:cNvSpPr>
            <p:nvPr/>
          </p:nvSpPr>
          <p:spPr bwMode="auto">
            <a:xfrm flipH="1" flipV="1">
              <a:off x="3053" y="2437"/>
              <a:ext cx="9" cy="1"/>
            </a:xfrm>
            <a:prstGeom prst="line">
              <a:avLst/>
            </a:prstGeom>
            <a:noFill/>
            <a:ln w="7938">
              <a:solidFill>
                <a:srgbClr val="000000"/>
              </a:solidFill>
              <a:round/>
              <a:headEnd/>
              <a:tailEnd/>
            </a:ln>
          </p:spPr>
          <p:txBody>
            <a:bodyPr/>
            <a:lstStyle/>
            <a:p>
              <a:endParaRPr lang="en-US"/>
            </a:p>
          </p:txBody>
        </p:sp>
        <p:sp>
          <p:nvSpPr>
            <p:cNvPr id="7291" name="Line 2183"/>
            <p:cNvSpPr>
              <a:spLocks noChangeShapeType="1"/>
            </p:cNvSpPr>
            <p:nvPr/>
          </p:nvSpPr>
          <p:spPr bwMode="auto">
            <a:xfrm flipH="1">
              <a:off x="3013" y="2437"/>
              <a:ext cx="40" cy="0"/>
            </a:xfrm>
            <a:prstGeom prst="line">
              <a:avLst/>
            </a:prstGeom>
            <a:noFill/>
            <a:ln w="7938">
              <a:solidFill>
                <a:srgbClr val="000000"/>
              </a:solidFill>
              <a:round/>
              <a:headEnd/>
              <a:tailEnd/>
            </a:ln>
          </p:spPr>
          <p:txBody>
            <a:bodyPr/>
            <a:lstStyle/>
            <a:p>
              <a:endParaRPr lang="en-US"/>
            </a:p>
          </p:txBody>
        </p:sp>
        <p:sp>
          <p:nvSpPr>
            <p:cNvPr id="7292" name="Line 2184"/>
            <p:cNvSpPr>
              <a:spLocks noChangeShapeType="1"/>
            </p:cNvSpPr>
            <p:nvPr/>
          </p:nvSpPr>
          <p:spPr bwMode="auto">
            <a:xfrm flipH="1">
              <a:off x="2973" y="2437"/>
              <a:ext cx="40" cy="4"/>
            </a:xfrm>
            <a:prstGeom prst="line">
              <a:avLst/>
            </a:prstGeom>
            <a:noFill/>
            <a:ln w="7938">
              <a:solidFill>
                <a:srgbClr val="000000"/>
              </a:solidFill>
              <a:round/>
              <a:headEnd/>
              <a:tailEnd/>
            </a:ln>
          </p:spPr>
          <p:txBody>
            <a:bodyPr/>
            <a:lstStyle/>
            <a:p>
              <a:endParaRPr lang="en-US"/>
            </a:p>
          </p:txBody>
        </p:sp>
        <p:sp>
          <p:nvSpPr>
            <p:cNvPr id="7293" name="Line 2185"/>
            <p:cNvSpPr>
              <a:spLocks noChangeShapeType="1"/>
            </p:cNvSpPr>
            <p:nvPr/>
          </p:nvSpPr>
          <p:spPr bwMode="auto">
            <a:xfrm flipH="1">
              <a:off x="2935" y="2441"/>
              <a:ext cx="38" cy="11"/>
            </a:xfrm>
            <a:prstGeom prst="line">
              <a:avLst/>
            </a:prstGeom>
            <a:noFill/>
            <a:ln w="7938">
              <a:solidFill>
                <a:srgbClr val="000000"/>
              </a:solidFill>
              <a:round/>
              <a:headEnd/>
              <a:tailEnd/>
            </a:ln>
          </p:spPr>
          <p:txBody>
            <a:bodyPr/>
            <a:lstStyle/>
            <a:p>
              <a:endParaRPr lang="en-US"/>
            </a:p>
          </p:txBody>
        </p:sp>
        <p:sp>
          <p:nvSpPr>
            <p:cNvPr id="7294" name="Line 2186"/>
            <p:cNvSpPr>
              <a:spLocks noChangeShapeType="1"/>
            </p:cNvSpPr>
            <p:nvPr/>
          </p:nvSpPr>
          <p:spPr bwMode="auto">
            <a:xfrm flipH="1">
              <a:off x="2899" y="2452"/>
              <a:ext cx="36" cy="13"/>
            </a:xfrm>
            <a:prstGeom prst="line">
              <a:avLst/>
            </a:prstGeom>
            <a:noFill/>
            <a:ln w="7938">
              <a:solidFill>
                <a:srgbClr val="000000"/>
              </a:solidFill>
              <a:round/>
              <a:headEnd/>
              <a:tailEnd/>
            </a:ln>
          </p:spPr>
          <p:txBody>
            <a:bodyPr/>
            <a:lstStyle/>
            <a:p>
              <a:endParaRPr lang="en-US"/>
            </a:p>
          </p:txBody>
        </p:sp>
        <p:sp>
          <p:nvSpPr>
            <p:cNvPr id="7295" name="Line 2187"/>
            <p:cNvSpPr>
              <a:spLocks noChangeShapeType="1"/>
            </p:cNvSpPr>
            <p:nvPr/>
          </p:nvSpPr>
          <p:spPr bwMode="auto">
            <a:xfrm flipH="1">
              <a:off x="2863" y="2465"/>
              <a:ext cx="36" cy="17"/>
            </a:xfrm>
            <a:prstGeom prst="line">
              <a:avLst/>
            </a:prstGeom>
            <a:noFill/>
            <a:ln w="7938">
              <a:solidFill>
                <a:srgbClr val="000000"/>
              </a:solidFill>
              <a:round/>
              <a:headEnd/>
              <a:tailEnd/>
            </a:ln>
          </p:spPr>
          <p:txBody>
            <a:bodyPr/>
            <a:lstStyle/>
            <a:p>
              <a:endParaRPr lang="en-US"/>
            </a:p>
          </p:txBody>
        </p:sp>
        <p:sp>
          <p:nvSpPr>
            <p:cNvPr id="7296" name="Line 2188"/>
            <p:cNvSpPr>
              <a:spLocks noChangeShapeType="1"/>
            </p:cNvSpPr>
            <p:nvPr/>
          </p:nvSpPr>
          <p:spPr bwMode="auto">
            <a:xfrm flipH="1">
              <a:off x="2828" y="2482"/>
              <a:ext cx="35" cy="17"/>
            </a:xfrm>
            <a:prstGeom prst="line">
              <a:avLst/>
            </a:prstGeom>
            <a:noFill/>
            <a:ln w="7938">
              <a:solidFill>
                <a:srgbClr val="000000"/>
              </a:solidFill>
              <a:round/>
              <a:headEnd/>
              <a:tailEnd/>
            </a:ln>
          </p:spPr>
          <p:txBody>
            <a:bodyPr/>
            <a:lstStyle/>
            <a:p>
              <a:endParaRPr lang="en-US"/>
            </a:p>
          </p:txBody>
        </p:sp>
        <p:sp>
          <p:nvSpPr>
            <p:cNvPr id="7297" name="Line 2189"/>
            <p:cNvSpPr>
              <a:spLocks noChangeShapeType="1"/>
            </p:cNvSpPr>
            <p:nvPr/>
          </p:nvSpPr>
          <p:spPr bwMode="auto">
            <a:xfrm flipH="1">
              <a:off x="2794" y="2499"/>
              <a:ext cx="34" cy="20"/>
            </a:xfrm>
            <a:prstGeom prst="line">
              <a:avLst/>
            </a:prstGeom>
            <a:noFill/>
            <a:ln w="7938">
              <a:solidFill>
                <a:srgbClr val="000000"/>
              </a:solidFill>
              <a:round/>
              <a:headEnd/>
              <a:tailEnd/>
            </a:ln>
          </p:spPr>
          <p:txBody>
            <a:bodyPr/>
            <a:lstStyle/>
            <a:p>
              <a:endParaRPr lang="en-US"/>
            </a:p>
          </p:txBody>
        </p:sp>
        <p:sp>
          <p:nvSpPr>
            <p:cNvPr id="7298" name="Line 2190"/>
            <p:cNvSpPr>
              <a:spLocks noChangeShapeType="1"/>
            </p:cNvSpPr>
            <p:nvPr/>
          </p:nvSpPr>
          <p:spPr bwMode="auto">
            <a:xfrm flipH="1">
              <a:off x="2770" y="2519"/>
              <a:ext cx="24" cy="22"/>
            </a:xfrm>
            <a:prstGeom prst="line">
              <a:avLst/>
            </a:prstGeom>
            <a:noFill/>
            <a:ln w="7938">
              <a:solidFill>
                <a:srgbClr val="000000"/>
              </a:solidFill>
              <a:round/>
              <a:headEnd/>
              <a:tailEnd/>
            </a:ln>
          </p:spPr>
          <p:txBody>
            <a:bodyPr/>
            <a:lstStyle/>
            <a:p>
              <a:endParaRPr lang="en-US"/>
            </a:p>
          </p:txBody>
        </p:sp>
        <p:sp>
          <p:nvSpPr>
            <p:cNvPr id="7299" name="Line 2191"/>
            <p:cNvSpPr>
              <a:spLocks noChangeShapeType="1"/>
            </p:cNvSpPr>
            <p:nvPr/>
          </p:nvSpPr>
          <p:spPr bwMode="auto">
            <a:xfrm flipH="1">
              <a:off x="2758" y="2541"/>
              <a:ext cx="12" cy="10"/>
            </a:xfrm>
            <a:prstGeom prst="line">
              <a:avLst/>
            </a:prstGeom>
            <a:noFill/>
            <a:ln w="7938">
              <a:solidFill>
                <a:srgbClr val="000000"/>
              </a:solidFill>
              <a:round/>
              <a:headEnd/>
              <a:tailEnd/>
            </a:ln>
          </p:spPr>
          <p:txBody>
            <a:bodyPr/>
            <a:lstStyle/>
            <a:p>
              <a:endParaRPr lang="en-US"/>
            </a:p>
          </p:txBody>
        </p:sp>
        <p:sp>
          <p:nvSpPr>
            <p:cNvPr id="7300" name="Line 2192"/>
            <p:cNvSpPr>
              <a:spLocks noChangeShapeType="1"/>
            </p:cNvSpPr>
            <p:nvPr/>
          </p:nvSpPr>
          <p:spPr bwMode="auto">
            <a:xfrm flipH="1">
              <a:off x="2745" y="2551"/>
              <a:ext cx="13" cy="12"/>
            </a:xfrm>
            <a:prstGeom prst="line">
              <a:avLst/>
            </a:prstGeom>
            <a:noFill/>
            <a:ln w="7938">
              <a:solidFill>
                <a:srgbClr val="000000"/>
              </a:solidFill>
              <a:round/>
              <a:headEnd/>
              <a:tailEnd/>
            </a:ln>
          </p:spPr>
          <p:txBody>
            <a:bodyPr/>
            <a:lstStyle/>
            <a:p>
              <a:endParaRPr lang="en-US"/>
            </a:p>
          </p:txBody>
        </p:sp>
        <p:sp>
          <p:nvSpPr>
            <p:cNvPr id="7301" name="Line 2193"/>
            <p:cNvSpPr>
              <a:spLocks noChangeShapeType="1"/>
            </p:cNvSpPr>
            <p:nvPr/>
          </p:nvSpPr>
          <p:spPr bwMode="auto">
            <a:xfrm flipH="1">
              <a:off x="2734" y="2563"/>
              <a:ext cx="11" cy="11"/>
            </a:xfrm>
            <a:prstGeom prst="line">
              <a:avLst/>
            </a:prstGeom>
            <a:noFill/>
            <a:ln w="7938">
              <a:solidFill>
                <a:srgbClr val="000000"/>
              </a:solidFill>
              <a:round/>
              <a:headEnd/>
              <a:tailEnd/>
            </a:ln>
          </p:spPr>
          <p:txBody>
            <a:bodyPr/>
            <a:lstStyle/>
            <a:p>
              <a:endParaRPr lang="en-US"/>
            </a:p>
          </p:txBody>
        </p:sp>
        <p:sp>
          <p:nvSpPr>
            <p:cNvPr id="7302" name="Line 2194"/>
            <p:cNvSpPr>
              <a:spLocks noChangeShapeType="1"/>
            </p:cNvSpPr>
            <p:nvPr/>
          </p:nvSpPr>
          <p:spPr bwMode="auto">
            <a:xfrm flipH="1">
              <a:off x="2726" y="2574"/>
              <a:ext cx="8" cy="14"/>
            </a:xfrm>
            <a:prstGeom prst="line">
              <a:avLst/>
            </a:prstGeom>
            <a:noFill/>
            <a:ln w="7938">
              <a:solidFill>
                <a:srgbClr val="000000"/>
              </a:solidFill>
              <a:round/>
              <a:headEnd/>
              <a:tailEnd/>
            </a:ln>
          </p:spPr>
          <p:txBody>
            <a:bodyPr/>
            <a:lstStyle/>
            <a:p>
              <a:endParaRPr lang="en-US"/>
            </a:p>
          </p:txBody>
        </p:sp>
        <p:sp>
          <p:nvSpPr>
            <p:cNvPr id="7303" name="Line 2195"/>
            <p:cNvSpPr>
              <a:spLocks noChangeShapeType="1"/>
            </p:cNvSpPr>
            <p:nvPr/>
          </p:nvSpPr>
          <p:spPr bwMode="auto">
            <a:xfrm flipH="1">
              <a:off x="2723" y="2588"/>
              <a:ext cx="3" cy="14"/>
            </a:xfrm>
            <a:prstGeom prst="line">
              <a:avLst/>
            </a:prstGeom>
            <a:noFill/>
            <a:ln w="7938">
              <a:solidFill>
                <a:srgbClr val="000000"/>
              </a:solidFill>
              <a:round/>
              <a:headEnd/>
              <a:tailEnd/>
            </a:ln>
          </p:spPr>
          <p:txBody>
            <a:bodyPr/>
            <a:lstStyle/>
            <a:p>
              <a:endParaRPr lang="en-US"/>
            </a:p>
          </p:txBody>
        </p:sp>
        <p:sp>
          <p:nvSpPr>
            <p:cNvPr id="7304" name="Line 2196"/>
            <p:cNvSpPr>
              <a:spLocks noChangeShapeType="1"/>
            </p:cNvSpPr>
            <p:nvPr/>
          </p:nvSpPr>
          <p:spPr bwMode="auto">
            <a:xfrm>
              <a:off x="2723" y="2602"/>
              <a:ext cx="0" cy="31"/>
            </a:xfrm>
            <a:prstGeom prst="line">
              <a:avLst/>
            </a:prstGeom>
            <a:noFill/>
            <a:ln w="7938">
              <a:solidFill>
                <a:srgbClr val="000000"/>
              </a:solidFill>
              <a:round/>
              <a:headEnd/>
              <a:tailEnd/>
            </a:ln>
          </p:spPr>
          <p:txBody>
            <a:bodyPr/>
            <a:lstStyle/>
            <a:p>
              <a:endParaRPr lang="en-US"/>
            </a:p>
          </p:txBody>
        </p:sp>
        <p:sp>
          <p:nvSpPr>
            <p:cNvPr id="7305" name="Line 2197"/>
            <p:cNvSpPr>
              <a:spLocks noChangeShapeType="1"/>
            </p:cNvSpPr>
            <p:nvPr/>
          </p:nvSpPr>
          <p:spPr bwMode="auto">
            <a:xfrm>
              <a:off x="2723" y="2633"/>
              <a:ext cx="3" cy="14"/>
            </a:xfrm>
            <a:prstGeom prst="line">
              <a:avLst/>
            </a:prstGeom>
            <a:noFill/>
            <a:ln w="7938">
              <a:solidFill>
                <a:srgbClr val="000000"/>
              </a:solidFill>
              <a:round/>
              <a:headEnd/>
              <a:tailEnd/>
            </a:ln>
          </p:spPr>
          <p:txBody>
            <a:bodyPr/>
            <a:lstStyle/>
            <a:p>
              <a:endParaRPr lang="en-US"/>
            </a:p>
          </p:txBody>
        </p:sp>
        <p:sp>
          <p:nvSpPr>
            <p:cNvPr id="7306" name="Line 2198"/>
            <p:cNvSpPr>
              <a:spLocks noChangeShapeType="1"/>
            </p:cNvSpPr>
            <p:nvPr/>
          </p:nvSpPr>
          <p:spPr bwMode="auto">
            <a:xfrm>
              <a:off x="2726" y="2647"/>
              <a:ext cx="5" cy="14"/>
            </a:xfrm>
            <a:prstGeom prst="line">
              <a:avLst/>
            </a:prstGeom>
            <a:noFill/>
            <a:ln w="7938">
              <a:solidFill>
                <a:srgbClr val="000000"/>
              </a:solidFill>
              <a:round/>
              <a:headEnd/>
              <a:tailEnd/>
            </a:ln>
          </p:spPr>
          <p:txBody>
            <a:bodyPr/>
            <a:lstStyle/>
            <a:p>
              <a:endParaRPr lang="en-US"/>
            </a:p>
          </p:txBody>
        </p:sp>
        <p:sp>
          <p:nvSpPr>
            <p:cNvPr id="7307" name="Line 2199"/>
            <p:cNvSpPr>
              <a:spLocks noChangeShapeType="1"/>
            </p:cNvSpPr>
            <p:nvPr/>
          </p:nvSpPr>
          <p:spPr bwMode="auto">
            <a:xfrm flipV="1">
              <a:off x="2731" y="2658"/>
              <a:ext cx="50" cy="3"/>
            </a:xfrm>
            <a:prstGeom prst="line">
              <a:avLst/>
            </a:prstGeom>
            <a:noFill/>
            <a:ln w="7938">
              <a:solidFill>
                <a:srgbClr val="000000"/>
              </a:solidFill>
              <a:round/>
              <a:headEnd/>
              <a:tailEnd/>
            </a:ln>
          </p:spPr>
          <p:txBody>
            <a:bodyPr/>
            <a:lstStyle/>
            <a:p>
              <a:endParaRPr lang="en-US"/>
            </a:p>
          </p:txBody>
        </p:sp>
        <p:sp>
          <p:nvSpPr>
            <p:cNvPr id="7308" name="Line 2200"/>
            <p:cNvSpPr>
              <a:spLocks noChangeShapeType="1"/>
            </p:cNvSpPr>
            <p:nvPr/>
          </p:nvSpPr>
          <p:spPr bwMode="auto">
            <a:xfrm flipV="1">
              <a:off x="2781" y="2650"/>
              <a:ext cx="50" cy="8"/>
            </a:xfrm>
            <a:prstGeom prst="line">
              <a:avLst/>
            </a:prstGeom>
            <a:noFill/>
            <a:ln w="7938">
              <a:solidFill>
                <a:srgbClr val="000000"/>
              </a:solidFill>
              <a:round/>
              <a:headEnd/>
              <a:tailEnd/>
            </a:ln>
          </p:spPr>
          <p:txBody>
            <a:bodyPr/>
            <a:lstStyle/>
            <a:p>
              <a:endParaRPr lang="en-US"/>
            </a:p>
          </p:txBody>
        </p:sp>
        <p:sp>
          <p:nvSpPr>
            <p:cNvPr id="7309" name="Line 2201"/>
            <p:cNvSpPr>
              <a:spLocks noChangeShapeType="1"/>
            </p:cNvSpPr>
            <p:nvPr/>
          </p:nvSpPr>
          <p:spPr bwMode="auto">
            <a:xfrm flipV="1">
              <a:off x="2831" y="2637"/>
              <a:ext cx="49" cy="13"/>
            </a:xfrm>
            <a:prstGeom prst="line">
              <a:avLst/>
            </a:prstGeom>
            <a:noFill/>
            <a:ln w="7938">
              <a:solidFill>
                <a:srgbClr val="000000"/>
              </a:solidFill>
              <a:round/>
              <a:headEnd/>
              <a:tailEnd/>
            </a:ln>
          </p:spPr>
          <p:txBody>
            <a:bodyPr/>
            <a:lstStyle/>
            <a:p>
              <a:endParaRPr lang="en-US"/>
            </a:p>
          </p:txBody>
        </p:sp>
        <p:sp>
          <p:nvSpPr>
            <p:cNvPr id="7310" name="Line 2202"/>
            <p:cNvSpPr>
              <a:spLocks noChangeShapeType="1"/>
            </p:cNvSpPr>
            <p:nvPr/>
          </p:nvSpPr>
          <p:spPr bwMode="auto">
            <a:xfrm flipV="1">
              <a:off x="2880" y="2622"/>
              <a:ext cx="47" cy="15"/>
            </a:xfrm>
            <a:prstGeom prst="line">
              <a:avLst/>
            </a:prstGeom>
            <a:noFill/>
            <a:ln w="7938">
              <a:solidFill>
                <a:srgbClr val="000000"/>
              </a:solidFill>
              <a:round/>
              <a:headEnd/>
              <a:tailEnd/>
            </a:ln>
          </p:spPr>
          <p:txBody>
            <a:bodyPr/>
            <a:lstStyle/>
            <a:p>
              <a:endParaRPr lang="en-US"/>
            </a:p>
          </p:txBody>
        </p:sp>
        <p:sp>
          <p:nvSpPr>
            <p:cNvPr id="7311" name="Line 2203"/>
            <p:cNvSpPr>
              <a:spLocks noChangeShapeType="1"/>
            </p:cNvSpPr>
            <p:nvPr/>
          </p:nvSpPr>
          <p:spPr bwMode="auto">
            <a:xfrm>
              <a:off x="2927" y="2622"/>
              <a:ext cx="10" cy="1"/>
            </a:xfrm>
            <a:prstGeom prst="line">
              <a:avLst/>
            </a:prstGeom>
            <a:noFill/>
            <a:ln w="7938">
              <a:solidFill>
                <a:srgbClr val="000000"/>
              </a:solidFill>
              <a:round/>
              <a:headEnd/>
              <a:tailEnd/>
            </a:ln>
          </p:spPr>
          <p:txBody>
            <a:bodyPr/>
            <a:lstStyle/>
            <a:p>
              <a:endParaRPr lang="en-US"/>
            </a:p>
          </p:txBody>
        </p:sp>
        <p:sp>
          <p:nvSpPr>
            <p:cNvPr id="7312" name="Line 2204"/>
            <p:cNvSpPr>
              <a:spLocks noChangeShapeType="1"/>
            </p:cNvSpPr>
            <p:nvPr/>
          </p:nvSpPr>
          <p:spPr bwMode="auto">
            <a:xfrm flipH="1">
              <a:off x="2935" y="2623"/>
              <a:ext cx="2" cy="8"/>
            </a:xfrm>
            <a:prstGeom prst="line">
              <a:avLst/>
            </a:prstGeom>
            <a:noFill/>
            <a:ln w="7938">
              <a:solidFill>
                <a:srgbClr val="000000"/>
              </a:solidFill>
              <a:round/>
              <a:headEnd/>
              <a:tailEnd/>
            </a:ln>
          </p:spPr>
          <p:txBody>
            <a:bodyPr/>
            <a:lstStyle/>
            <a:p>
              <a:endParaRPr lang="en-US"/>
            </a:p>
          </p:txBody>
        </p:sp>
        <p:sp>
          <p:nvSpPr>
            <p:cNvPr id="7313" name="Line 2205"/>
            <p:cNvSpPr>
              <a:spLocks noChangeShapeType="1"/>
            </p:cNvSpPr>
            <p:nvPr/>
          </p:nvSpPr>
          <p:spPr bwMode="auto">
            <a:xfrm flipH="1">
              <a:off x="2932" y="2631"/>
              <a:ext cx="3" cy="6"/>
            </a:xfrm>
            <a:prstGeom prst="line">
              <a:avLst/>
            </a:prstGeom>
            <a:noFill/>
            <a:ln w="7938">
              <a:solidFill>
                <a:srgbClr val="000000"/>
              </a:solidFill>
              <a:round/>
              <a:headEnd/>
              <a:tailEnd/>
            </a:ln>
          </p:spPr>
          <p:txBody>
            <a:bodyPr/>
            <a:lstStyle/>
            <a:p>
              <a:endParaRPr lang="en-US"/>
            </a:p>
          </p:txBody>
        </p:sp>
        <p:sp>
          <p:nvSpPr>
            <p:cNvPr id="7314" name="Line 2206"/>
            <p:cNvSpPr>
              <a:spLocks noChangeShapeType="1"/>
            </p:cNvSpPr>
            <p:nvPr/>
          </p:nvSpPr>
          <p:spPr bwMode="auto">
            <a:xfrm flipH="1">
              <a:off x="2925" y="2637"/>
              <a:ext cx="7" cy="4"/>
            </a:xfrm>
            <a:prstGeom prst="line">
              <a:avLst/>
            </a:prstGeom>
            <a:noFill/>
            <a:ln w="7938">
              <a:solidFill>
                <a:srgbClr val="000000"/>
              </a:solidFill>
              <a:round/>
              <a:headEnd/>
              <a:tailEnd/>
            </a:ln>
          </p:spPr>
          <p:txBody>
            <a:bodyPr/>
            <a:lstStyle/>
            <a:p>
              <a:endParaRPr lang="en-US"/>
            </a:p>
          </p:txBody>
        </p:sp>
        <p:sp>
          <p:nvSpPr>
            <p:cNvPr id="7315" name="Line 2207"/>
            <p:cNvSpPr>
              <a:spLocks noChangeShapeType="1"/>
            </p:cNvSpPr>
            <p:nvPr/>
          </p:nvSpPr>
          <p:spPr bwMode="auto">
            <a:xfrm flipH="1">
              <a:off x="2877" y="2641"/>
              <a:ext cx="48" cy="15"/>
            </a:xfrm>
            <a:prstGeom prst="line">
              <a:avLst/>
            </a:prstGeom>
            <a:noFill/>
            <a:ln w="7938">
              <a:solidFill>
                <a:srgbClr val="000000"/>
              </a:solidFill>
              <a:round/>
              <a:headEnd/>
              <a:tailEnd/>
            </a:ln>
          </p:spPr>
          <p:txBody>
            <a:bodyPr/>
            <a:lstStyle/>
            <a:p>
              <a:endParaRPr lang="en-US"/>
            </a:p>
          </p:txBody>
        </p:sp>
        <p:sp>
          <p:nvSpPr>
            <p:cNvPr id="7316" name="Line 2208"/>
            <p:cNvSpPr>
              <a:spLocks noChangeShapeType="1"/>
            </p:cNvSpPr>
            <p:nvPr/>
          </p:nvSpPr>
          <p:spPr bwMode="auto">
            <a:xfrm flipH="1">
              <a:off x="2826" y="2656"/>
              <a:ext cx="51" cy="13"/>
            </a:xfrm>
            <a:prstGeom prst="line">
              <a:avLst/>
            </a:prstGeom>
            <a:noFill/>
            <a:ln w="7938">
              <a:solidFill>
                <a:srgbClr val="000000"/>
              </a:solidFill>
              <a:round/>
              <a:headEnd/>
              <a:tailEnd/>
            </a:ln>
          </p:spPr>
          <p:txBody>
            <a:bodyPr/>
            <a:lstStyle/>
            <a:p>
              <a:endParaRPr lang="en-US"/>
            </a:p>
          </p:txBody>
        </p:sp>
        <p:sp>
          <p:nvSpPr>
            <p:cNvPr id="7317" name="Line 2209"/>
            <p:cNvSpPr>
              <a:spLocks noChangeShapeType="1"/>
            </p:cNvSpPr>
            <p:nvPr/>
          </p:nvSpPr>
          <p:spPr bwMode="auto">
            <a:xfrm flipH="1">
              <a:off x="2775" y="2669"/>
              <a:ext cx="51" cy="11"/>
            </a:xfrm>
            <a:prstGeom prst="line">
              <a:avLst/>
            </a:prstGeom>
            <a:noFill/>
            <a:ln w="7938">
              <a:solidFill>
                <a:srgbClr val="000000"/>
              </a:solidFill>
              <a:round/>
              <a:headEnd/>
              <a:tailEnd/>
            </a:ln>
          </p:spPr>
          <p:txBody>
            <a:bodyPr/>
            <a:lstStyle/>
            <a:p>
              <a:endParaRPr lang="en-US"/>
            </a:p>
          </p:txBody>
        </p:sp>
        <p:sp>
          <p:nvSpPr>
            <p:cNvPr id="7318" name="Line 2210"/>
            <p:cNvSpPr>
              <a:spLocks noChangeShapeType="1"/>
            </p:cNvSpPr>
            <p:nvPr/>
          </p:nvSpPr>
          <p:spPr bwMode="auto">
            <a:xfrm flipH="1">
              <a:off x="2725" y="2680"/>
              <a:ext cx="50" cy="8"/>
            </a:xfrm>
            <a:prstGeom prst="line">
              <a:avLst/>
            </a:prstGeom>
            <a:noFill/>
            <a:ln w="7938">
              <a:solidFill>
                <a:srgbClr val="000000"/>
              </a:solidFill>
              <a:round/>
              <a:headEnd/>
              <a:tailEnd/>
            </a:ln>
          </p:spPr>
          <p:txBody>
            <a:bodyPr/>
            <a:lstStyle/>
            <a:p>
              <a:endParaRPr lang="en-US"/>
            </a:p>
          </p:txBody>
        </p:sp>
        <p:sp>
          <p:nvSpPr>
            <p:cNvPr id="7319" name="Line 2211"/>
            <p:cNvSpPr>
              <a:spLocks noChangeShapeType="1"/>
            </p:cNvSpPr>
            <p:nvPr/>
          </p:nvSpPr>
          <p:spPr bwMode="auto">
            <a:xfrm flipH="1">
              <a:off x="2671" y="2688"/>
              <a:ext cx="54" cy="4"/>
            </a:xfrm>
            <a:prstGeom prst="line">
              <a:avLst/>
            </a:prstGeom>
            <a:noFill/>
            <a:ln w="7938">
              <a:solidFill>
                <a:srgbClr val="000000"/>
              </a:solidFill>
              <a:round/>
              <a:headEnd/>
              <a:tailEnd/>
            </a:ln>
          </p:spPr>
          <p:txBody>
            <a:bodyPr/>
            <a:lstStyle/>
            <a:p>
              <a:endParaRPr lang="en-US"/>
            </a:p>
          </p:txBody>
        </p:sp>
        <p:sp>
          <p:nvSpPr>
            <p:cNvPr id="7320" name="Line 2212"/>
            <p:cNvSpPr>
              <a:spLocks noChangeShapeType="1"/>
            </p:cNvSpPr>
            <p:nvPr/>
          </p:nvSpPr>
          <p:spPr bwMode="auto">
            <a:xfrm flipH="1">
              <a:off x="2616" y="2692"/>
              <a:ext cx="55" cy="4"/>
            </a:xfrm>
            <a:prstGeom prst="line">
              <a:avLst/>
            </a:prstGeom>
            <a:noFill/>
            <a:ln w="7938">
              <a:solidFill>
                <a:srgbClr val="000000"/>
              </a:solidFill>
              <a:round/>
              <a:headEnd/>
              <a:tailEnd/>
            </a:ln>
          </p:spPr>
          <p:txBody>
            <a:bodyPr/>
            <a:lstStyle/>
            <a:p>
              <a:endParaRPr lang="en-US"/>
            </a:p>
          </p:txBody>
        </p:sp>
        <p:sp>
          <p:nvSpPr>
            <p:cNvPr id="7321" name="Line 2213"/>
            <p:cNvSpPr>
              <a:spLocks noChangeShapeType="1"/>
            </p:cNvSpPr>
            <p:nvPr/>
          </p:nvSpPr>
          <p:spPr bwMode="auto">
            <a:xfrm flipH="1">
              <a:off x="2562" y="2696"/>
              <a:ext cx="54" cy="3"/>
            </a:xfrm>
            <a:prstGeom prst="line">
              <a:avLst/>
            </a:prstGeom>
            <a:noFill/>
            <a:ln w="7938">
              <a:solidFill>
                <a:srgbClr val="000000"/>
              </a:solidFill>
              <a:round/>
              <a:headEnd/>
              <a:tailEnd/>
            </a:ln>
          </p:spPr>
          <p:txBody>
            <a:bodyPr/>
            <a:lstStyle/>
            <a:p>
              <a:endParaRPr lang="en-US"/>
            </a:p>
          </p:txBody>
        </p:sp>
        <p:sp>
          <p:nvSpPr>
            <p:cNvPr id="7322" name="Line 2214"/>
            <p:cNvSpPr>
              <a:spLocks noChangeShapeType="1"/>
            </p:cNvSpPr>
            <p:nvPr/>
          </p:nvSpPr>
          <p:spPr bwMode="auto">
            <a:xfrm flipV="1">
              <a:off x="2562" y="2698"/>
              <a:ext cx="0" cy="1"/>
            </a:xfrm>
            <a:prstGeom prst="line">
              <a:avLst/>
            </a:prstGeom>
            <a:noFill/>
            <a:ln w="7938">
              <a:solidFill>
                <a:srgbClr val="000000"/>
              </a:solidFill>
              <a:round/>
              <a:headEnd/>
              <a:tailEnd/>
            </a:ln>
          </p:spPr>
          <p:txBody>
            <a:bodyPr/>
            <a:lstStyle/>
            <a:p>
              <a:endParaRPr lang="en-US"/>
            </a:p>
          </p:txBody>
        </p:sp>
        <p:sp>
          <p:nvSpPr>
            <p:cNvPr id="7323" name="Line 2215"/>
            <p:cNvSpPr>
              <a:spLocks noChangeShapeType="1"/>
            </p:cNvSpPr>
            <p:nvPr/>
          </p:nvSpPr>
          <p:spPr bwMode="auto">
            <a:xfrm flipH="1" flipV="1">
              <a:off x="2550" y="2696"/>
              <a:ext cx="12" cy="2"/>
            </a:xfrm>
            <a:prstGeom prst="line">
              <a:avLst/>
            </a:prstGeom>
            <a:noFill/>
            <a:ln w="7938">
              <a:solidFill>
                <a:srgbClr val="000000"/>
              </a:solidFill>
              <a:round/>
              <a:headEnd/>
              <a:tailEnd/>
            </a:ln>
          </p:spPr>
          <p:txBody>
            <a:bodyPr/>
            <a:lstStyle/>
            <a:p>
              <a:endParaRPr lang="en-US"/>
            </a:p>
          </p:txBody>
        </p:sp>
        <p:sp>
          <p:nvSpPr>
            <p:cNvPr id="7324" name="Line 2216"/>
            <p:cNvSpPr>
              <a:spLocks noChangeShapeType="1"/>
            </p:cNvSpPr>
            <p:nvPr/>
          </p:nvSpPr>
          <p:spPr bwMode="auto">
            <a:xfrm flipH="1">
              <a:off x="2537" y="2696"/>
              <a:ext cx="13" cy="1"/>
            </a:xfrm>
            <a:prstGeom prst="line">
              <a:avLst/>
            </a:prstGeom>
            <a:noFill/>
            <a:ln w="7938">
              <a:solidFill>
                <a:srgbClr val="000000"/>
              </a:solidFill>
              <a:round/>
              <a:headEnd/>
              <a:tailEnd/>
            </a:ln>
          </p:spPr>
          <p:txBody>
            <a:bodyPr/>
            <a:lstStyle/>
            <a:p>
              <a:endParaRPr lang="en-US"/>
            </a:p>
          </p:txBody>
        </p:sp>
        <p:sp>
          <p:nvSpPr>
            <p:cNvPr id="7325" name="Line 2217"/>
            <p:cNvSpPr>
              <a:spLocks noChangeShapeType="1"/>
            </p:cNvSpPr>
            <p:nvPr/>
          </p:nvSpPr>
          <p:spPr bwMode="auto">
            <a:xfrm flipH="1">
              <a:off x="2524" y="2697"/>
              <a:ext cx="13" cy="1"/>
            </a:xfrm>
            <a:prstGeom prst="line">
              <a:avLst/>
            </a:prstGeom>
            <a:noFill/>
            <a:ln w="7938">
              <a:solidFill>
                <a:srgbClr val="000000"/>
              </a:solidFill>
              <a:round/>
              <a:headEnd/>
              <a:tailEnd/>
            </a:ln>
          </p:spPr>
          <p:txBody>
            <a:bodyPr/>
            <a:lstStyle/>
            <a:p>
              <a:endParaRPr lang="en-US"/>
            </a:p>
          </p:txBody>
        </p:sp>
        <p:sp>
          <p:nvSpPr>
            <p:cNvPr id="7326" name="Line 2219"/>
            <p:cNvSpPr>
              <a:spLocks noChangeShapeType="1"/>
            </p:cNvSpPr>
            <p:nvPr/>
          </p:nvSpPr>
          <p:spPr bwMode="auto">
            <a:xfrm flipH="1" flipV="1">
              <a:off x="2511" y="2697"/>
              <a:ext cx="13" cy="1"/>
            </a:xfrm>
            <a:prstGeom prst="line">
              <a:avLst/>
            </a:prstGeom>
            <a:noFill/>
            <a:ln w="7938">
              <a:solidFill>
                <a:srgbClr val="000000"/>
              </a:solidFill>
              <a:round/>
              <a:headEnd/>
              <a:tailEnd/>
            </a:ln>
          </p:spPr>
          <p:txBody>
            <a:bodyPr/>
            <a:lstStyle/>
            <a:p>
              <a:endParaRPr lang="en-US"/>
            </a:p>
          </p:txBody>
        </p:sp>
        <p:sp>
          <p:nvSpPr>
            <p:cNvPr id="7327" name="Line 2220"/>
            <p:cNvSpPr>
              <a:spLocks noChangeShapeType="1"/>
            </p:cNvSpPr>
            <p:nvPr/>
          </p:nvSpPr>
          <p:spPr bwMode="auto">
            <a:xfrm flipH="1" flipV="1">
              <a:off x="2499" y="2692"/>
              <a:ext cx="12" cy="5"/>
            </a:xfrm>
            <a:prstGeom prst="line">
              <a:avLst/>
            </a:prstGeom>
            <a:noFill/>
            <a:ln w="7938">
              <a:solidFill>
                <a:srgbClr val="000000"/>
              </a:solidFill>
              <a:round/>
              <a:headEnd/>
              <a:tailEnd/>
            </a:ln>
          </p:spPr>
          <p:txBody>
            <a:bodyPr/>
            <a:lstStyle/>
            <a:p>
              <a:endParaRPr lang="en-US"/>
            </a:p>
          </p:txBody>
        </p:sp>
        <p:sp>
          <p:nvSpPr>
            <p:cNvPr id="7328" name="Line 2221"/>
            <p:cNvSpPr>
              <a:spLocks noChangeShapeType="1"/>
            </p:cNvSpPr>
            <p:nvPr/>
          </p:nvSpPr>
          <p:spPr bwMode="auto">
            <a:xfrm flipH="1" flipV="1">
              <a:off x="2487" y="2691"/>
              <a:ext cx="12" cy="1"/>
            </a:xfrm>
            <a:prstGeom prst="line">
              <a:avLst/>
            </a:prstGeom>
            <a:noFill/>
            <a:ln w="7938">
              <a:solidFill>
                <a:srgbClr val="000000"/>
              </a:solidFill>
              <a:round/>
              <a:headEnd/>
              <a:tailEnd/>
            </a:ln>
          </p:spPr>
          <p:txBody>
            <a:bodyPr/>
            <a:lstStyle/>
            <a:p>
              <a:endParaRPr lang="en-US"/>
            </a:p>
          </p:txBody>
        </p:sp>
        <p:sp>
          <p:nvSpPr>
            <p:cNvPr id="7329" name="Line 2222"/>
            <p:cNvSpPr>
              <a:spLocks noChangeShapeType="1"/>
            </p:cNvSpPr>
            <p:nvPr/>
          </p:nvSpPr>
          <p:spPr bwMode="auto">
            <a:xfrm flipH="1" flipV="1">
              <a:off x="2476" y="2688"/>
              <a:ext cx="11" cy="3"/>
            </a:xfrm>
            <a:prstGeom prst="line">
              <a:avLst/>
            </a:prstGeom>
            <a:noFill/>
            <a:ln w="7938">
              <a:solidFill>
                <a:srgbClr val="000000"/>
              </a:solidFill>
              <a:round/>
              <a:headEnd/>
              <a:tailEnd/>
            </a:ln>
          </p:spPr>
          <p:txBody>
            <a:bodyPr/>
            <a:lstStyle/>
            <a:p>
              <a:endParaRPr lang="en-US"/>
            </a:p>
          </p:txBody>
        </p:sp>
        <p:sp>
          <p:nvSpPr>
            <p:cNvPr id="7330" name="Line 2223"/>
            <p:cNvSpPr>
              <a:spLocks noChangeShapeType="1"/>
            </p:cNvSpPr>
            <p:nvPr/>
          </p:nvSpPr>
          <p:spPr bwMode="auto">
            <a:xfrm flipH="1" flipV="1">
              <a:off x="2454" y="2685"/>
              <a:ext cx="22" cy="3"/>
            </a:xfrm>
            <a:prstGeom prst="line">
              <a:avLst/>
            </a:prstGeom>
            <a:noFill/>
            <a:ln w="7938">
              <a:solidFill>
                <a:srgbClr val="000000"/>
              </a:solidFill>
              <a:round/>
              <a:headEnd/>
              <a:tailEnd/>
            </a:ln>
          </p:spPr>
          <p:txBody>
            <a:bodyPr/>
            <a:lstStyle/>
            <a:p>
              <a:endParaRPr lang="en-US"/>
            </a:p>
          </p:txBody>
        </p:sp>
        <p:sp>
          <p:nvSpPr>
            <p:cNvPr id="7331" name="Line 2224"/>
            <p:cNvSpPr>
              <a:spLocks noChangeShapeType="1"/>
            </p:cNvSpPr>
            <p:nvPr/>
          </p:nvSpPr>
          <p:spPr bwMode="auto">
            <a:xfrm flipH="1" flipV="1">
              <a:off x="2411" y="2674"/>
              <a:ext cx="43" cy="11"/>
            </a:xfrm>
            <a:prstGeom prst="line">
              <a:avLst/>
            </a:prstGeom>
            <a:noFill/>
            <a:ln w="7938">
              <a:solidFill>
                <a:srgbClr val="000000"/>
              </a:solidFill>
              <a:round/>
              <a:headEnd/>
              <a:tailEnd/>
            </a:ln>
          </p:spPr>
          <p:txBody>
            <a:bodyPr/>
            <a:lstStyle/>
            <a:p>
              <a:endParaRPr lang="en-US"/>
            </a:p>
          </p:txBody>
        </p:sp>
        <p:sp>
          <p:nvSpPr>
            <p:cNvPr id="7332" name="Line 2225"/>
            <p:cNvSpPr>
              <a:spLocks noChangeShapeType="1"/>
            </p:cNvSpPr>
            <p:nvPr/>
          </p:nvSpPr>
          <p:spPr bwMode="auto">
            <a:xfrm flipH="1" flipV="1">
              <a:off x="2390" y="2670"/>
              <a:ext cx="21" cy="4"/>
            </a:xfrm>
            <a:prstGeom prst="line">
              <a:avLst/>
            </a:prstGeom>
            <a:noFill/>
            <a:ln w="7938">
              <a:solidFill>
                <a:srgbClr val="000000"/>
              </a:solidFill>
              <a:round/>
              <a:headEnd/>
              <a:tailEnd/>
            </a:ln>
          </p:spPr>
          <p:txBody>
            <a:bodyPr/>
            <a:lstStyle/>
            <a:p>
              <a:endParaRPr lang="en-US"/>
            </a:p>
          </p:txBody>
        </p:sp>
        <p:sp>
          <p:nvSpPr>
            <p:cNvPr id="7333" name="Line 2226"/>
            <p:cNvSpPr>
              <a:spLocks noChangeShapeType="1"/>
            </p:cNvSpPr>
            <p:nvPr/>
          </p:nvSpPr>
          <p:spPr bwMode="auto">
            <a:xfrm flipH="1">
              <a:off x="2389" y="2670"/>
              <a:ext cx="1" cy="3"/>
            </a:xfrm>
            <a:prstGeom prst="line">
              <a:avLst/>
            </a:prstGeom>
            <a:noFill/>
            <a:ln w="7938">
              <a:solidFill>
                <a:srgbClr val="000000"/>
              </a:solidFill>
              <a:round/>
              <a:headEnd/>
              <a:tailEnd/>
            </a:ln>
          </p:spPr>
          <p:txBody>
            <a:bodyPr/>
            <a:lstStyle/>
            <a:p>
              <a:endParaRPr lang="en-US"/>
            </a:p>
          </p:txBody>
        </p:sp>
        <p:sp>
          <p:nvSpPr>
            <p:cNvPr id="7334" name="Line 2227"/>
            <p:cNvSpPr>
              <a:spLocks noChangeShapeType="1"/>
            </p:cNvSpPr>
            <p:nvPr/>
          </p:nvSpPr>
          <p:spPr bwMode="auto">
            <a:xfrm>
              <a:off x="2389" y="2673"/>
              <a:ext cx="0" cy="7"/>
            </a:xfrm>
            <a:prstGeom prst="line">
              <a:avLst/>
            </a:prstGeom>
            <a:noFill/>
            <a:ln w="7938">
              <a:solidFill>
                <a:srgbClr val="000000"/>
              </a:solidFill>
              <a:round/>
              <a:headEnd/>
              <a:tailEnd/>
            </a:ln>
          </p:spPr>
          <p:txBody>
            <a:bodyPr/>
            <a:lstStyle/>
            <a:p>
              <a:endParaRPr lang="en-US"/>
            </a:p>
          </p:txBody>
        </p:sp>
        <p:sp>
          <p:nvSpPr>
            <p:cNvPr id="7335" name="Line 2228"/>
            <p:cNvSpPr>
              <a:spLocks noChangeShapeType="1"/>
            </p:cNvSpPr>
            <p:nvPr/>
          </p:nvSpPr>
          <p:spPr bwMode="auto">
            <a:xfrm>
              <a:off x="2389" y="2680"/>
              <a:ext cx="1" cy="3"/>
            </a:xfrm>
            <a:prstGeom prst="line">
              <a:avLst/>
            </a:prstGeom>
            <a:noFill/>
            <a:ln w="7938">
              <a:solidFill>
                <a:srgbClr val="000000"/>
              </a:solidFill>
              <a:round/>
              <a:headEnd/>
              <a:tailEnd/>
            </a:ln>
          </p:spPr>
          <p:txBody>
            <a:bodyPr/>
            <a:lstStyle/>
            <a:p>
              <a:endParaRPr lang="en-US"/>
            </a:p>
          </p:txBody>
        </p:sp>
        <p:sp>
          <p:nvSpPr>
            <p:cNvPr id="7336" name="Line 2229"/>
            <p:cNvSpPr>
              <a:spLocks noChangeShapeType="1"/>
            </p:cNvSpPr>
            <p:nvPr/>
          </p:nvSpPr>
          <p:spPr bwMode="auto">
            <a:xfrm>
              <a:off x="2390" y="2683"/>
              <a:ext cx="1" cy="2"/>
            </a:xfrm>
            <a:prstGeom prst="line">
              <a:avLst/>
            </a:prstGeom>
            <a:noFill/>
            <a:ln w="7938">
              <a:solidFill>
                <a:srgbClr val="000000"/>
              </a:solidFill>
              <a:round/>
              <a:headEnd/>
              <a:tailEnd/>
            </a:ln>
          </p:spPr>
          <p:txBody>
            <a:bodyPr/>
            <a:lstStyle/>
            <a:p>
              <a:endParaRPr lang="en-US"/>
            </a:p>
          </p:txBody>
        </p:sp>
        <p:sp>
          <p:nvSpPr>
            <p:cNvPr id="7337" name="Line 2230"/>
            <p:cNvSpPr>
              <a:spLocks noChangeShapeType="1"/>
            </p:cNvSpPr>
            <p:nvPr/>
          </p:nvSpPr>
          <p:spPr bwMode="auto">
            <a:xfrm flipV="1">
              <a:off x="2391" y="2684"/>
              <a:ext cx="6" cy="1"/>
            </a:xfrm>
            <a:prstGeom prst="line">
              <a:avLst/>
            </a:prstGeom>
            <a:noFill/>
            <a:ln w="7938">
              <a:solidFill>
                <a:srgbClr val="000000"/>
              </a:solidFill>
              <a:round/>
              <a:headEnd/>
              <a:tailEnd/>
            </a:ln>
          </p:spPr>
          <p:txBody>
            <a:bodyPr/>
            <a:lstStyle/>
            <a:p>
              <a:endParaRPr lang="en-US"/>
            </a:p>
          </p:txBody>
        </p:sp>
        <p:sp>
          <p:nvSpPr>
            <p:cNvPr id="7338" name="Line 2231"/>
            <p:cNvSpPr>
              <a:spLocks noChangeShapeType="1"/>
            </p:cNvSpPr>
            <p:nvPr/>
          </p:nvSpPr>
          <p:spPr bwMode="auto">
            <a:xfrm>
              <a:off x="2397" y="2684"/>
              <a:ext cx="20" cy="12"/>
            </a:xfrm>
            <a:prstGeom prst="line">
              <a:avLst/>
            </a:prstGeom>
            <a:noFill/>
            <a:ln w="7938">
              <a:solidFill>
                <a:srgbClr val="000000"/>
              </a:solidFill>
              <a:round/>
              <a:headEnd/>
              <a:tailEnd/>
            </a:ln>
          </p:spPr>
          <p:txBody>
            <a:bodyPr/>
            <a:lstStyle/>
            <a:p>
              <a:endParaRPr lang="en-US"/>
            </a:p>
          </p:txBody>
        </p:sp>
        <p:sp>
          <p:nvSpPr>
            <p:cNvPr id="7339" name="Line 2232"/>
            <p:cNvSpPr>
              <a:spLocks noChangeShapeType="1"/>
            </p:cNvSpPr>
            <p:nvPr/>
          </p:nvSpPr>
          <p:spPr bwMode="auto">
            <a:xfrm>
              <a:off x="2417" y="2696"/>
              <a:ext cx="19" cy="13"/>
            </a:xfrm>
            <a:prstGeom prst="line">
              <a:avLst/>
            </a:prstGeom>
            <a:noFill/>
            <a:ln w="7938">
              <a:solidFill>
                <a:srgbClr val="000000"/>
              </a:solidFill>
              <a:round/>
              <a:headEnd/>
              <a:tailEnd/>
            </a:ln>
          </p:spPr>
          <p:txBody>
            <a:bodyPr/>
            <a:lstStyle/>
            <a:p>
              <a:endParaRPr lang="en-US"/>
            </a:p>
          </p:txBody>
        </p:sp>
        <p:sp>
          <p:nvSpPr>
            <p:cNvPr id="7340" name="Line 2233"/>
            <p:cNvSpPr>
              <a:spLocks noChangeShapeType="1"/>
            </p:cNvSpPr>
            <p:nvPr/>
          </p:nvSpPr>
          <p:spPr bwMode="auto">
            <a:xfrm>
              <a:off x="2436" y="2709"/>
              <a:ext cx="20" cy="9"/>
            </a:xfrm>
            <a:prstGeom prst="line">
              <a:avLst/>
            </a:prstGeom>
            <a:noFill/>
            <a:ln w="7938">
              <a:solidFill>
                <a:srgbClr val="000000"/>
              </a:solidFill>
              <a:round/>
              <a:headEnd/>
              <a:tailEnd/>
            </a:ln>
          </p:spPr>
          <p:txBody>
            <a:bodyPr/>
            <a:lstStyle/>
            <a:p>
              <a:endParaRPr lang="en-US"/>
            </a:p>
          </p:txBody>
        </p:sp>
        <p:sp>
          <p:nvSpPr>
            <p:cNvPr id="7341" name="Line 2234"/>
            <p:cNvSpPr>
              <a:spLocks noChangeShapeType="1"/>
            </p:cNvSpPr>
            <p:nvPr/>
          </p:nvSpPr>
          <p:spPr bwMode="auto">
            <a:xfrm>
              <a:off x="2456" y="2718"/>
              <a:ext cx="21" cy="7"/>
            </a:xfrm>
            <a:prstGeom prst="line">
              <a:avLst/>
            </a:prstGeom>
            <a:noFill/>
            <a:ln w="7938">
              <a:solidFill>
                <a:srgbClr val="000000"/>
              </a:solidFill>
              <a:round/>
              <a:headEnd/>
              <a:tailEnd/>
            </a:ln>
          </p:spPr>
          <p:txBody>
            <a:bodyPr/>
            <a:lstStyle/>
            <a:p>
              <a:endParaRPr lang="en-US"/>
            </a:p>
          </p:txBody>
        </p:sp>
        <p:sp>
          <p:nvSpPr>
            <p:cNvPr id="7342" name="Line 2235"/>
            <p:cNvSpPr>
              <a:spLocks noChangeShapeType="1"/>
            </p:cNvSpPr>
            <p:nvPr/>
          </p:nvSpPr>
          <p:spPr bwMode="auto">
            <a:xfrm>
              <a:off x="2477" y="2725"/>
              <a:ext cx="2" cy="1"/>
            </a:xfrm>
            <a:prstGeom prst="line">
              <a:avLst/>
            </a:prstGeom>
            <a:noFill/>
            <a:ln w="7938">
              <a:solidFill>
                <a:srgbClr val="000000"/>
              </a:solidFill>
              <a:round/>
              <a:headEnd/>
              <a:tailEnd/>
            </a:ln>
          </p:spPr>
          <p:txBody>
            <a:bodyPr/>
            <a:lstStyle/>
            <a:p>
              <a:endParaRPr lang="en-US"/>
            </a:p>
          </p:txBody>
        </p:sp>
        <p:sp>
          <p:nvSpPr>
            <p:cNvPr id="7343" name="Line 2236"/>
            <p:cNvSpPr>
              <a:spLocks noChangeShapeType="1"/>
            </p:cNvSpPr>
            <p:nvPr/>
          </p:nvSpPr>
          <p:spPr bwMode="auto">
            <a:xfrm>
              <a:off x="2479" y="2726"/>
              <a:ext cx="2" cy="1"/>
            </a:xfrm>
            <a:prstGeom prst="line">
              <a:avLst/>
            </a:prstGeom>
            <a:noFill/>
            <a:ln w="7938">
              <a:solidFill>
                <a:srgbClr val="000000"/>
              </a:solidFill>
              <a:round/>
              <a:headEnd/>
              <a:tailEnd/>
            </a:ln>
          </p:spPr>
          <p:txBody>
            <a:bodyPr/>
            <a:lstStyle/>
            <a:p>
              <a:endParaRPr lang="en-US"/>
            </a:p>
          </p:txBody>
        </p:sp>
        <p:sp>
          <p:nvSpPr>
            <p:cNvPr id="7344" name="Line 2237"/>
            <p:cNvSpPr>
              <a:spLocks noChangeShapeType="1"/>
            </p:cNvSpPr>
            <p:nvPr/>
          </p:nvSpPr>
          <p:spPr bwMode="auto">
            <a:xfrm>
              <a:off x="2481" y="2727"/>
              <a:ext cx="4" cy="1"/>
            </a:xfrm>
            <a:prstGeom prst="line">
              <a:avLst/>
            </a:prstGeom>
            <a:noFill/>
            <a:ln w="7938">
              <a:solidFill>
                <a:srgbClr val="000000"/>
              </a:solidFill>
              <a:round/>
              <a:headEnd/>
              <a:tailEnd/>
            </a:ln>
          </p:spPr>
          <p:txBody>
            <a:bodyPr/>
            <a:lstStyle/>
            <a:p>
              <a:endParaRPr lang="en-US"/>
            </a:p>
          </p:txBody>
        </p:sp>
        <p:sp>
          <p:nvSpPr>
            <p:cNvPr id="7345" name="Line 2238"/>
            <p:cNvSpPr>
              <a:spLocks noChangeShapeType="1"/>
            </p:cNvSpPr>
            <p:nvPr/>
          </p:nvSpPr>
          <p:spPr bwMode="auto">
            <a:xfrm>
              <a:off x="2485" y="2728"/>
              <a:ext cx="2" cy="3"/>
            </a:xfrm>
            <a:prstGeom prst="line">
              <a:avLst/>
            </a:prstGeom>
            <a:noFill/>
            <a:ln w="7938">
              <a:solidFill>
                <a:srgbClr val="000000"/>
              </a:solidFill>
              <a:round/>
              <a:headEnd/>
              <a:tailEnd/>
            </a:ln>
          </p:spPr>
          <p:txBody>
            <a:bodyPr/>
            <a:lstStyle/>
            <a:p>
              <a:endParaRPr lang="en-US"/>
            </a:p>
          </p:txBody>
        </p:sp>
        <p:sp>
          <p:nvSpPr>
            <p:cNvPr id="7346" name="Line 2239"/>
            <p:cNvSpPr>
              <a:spLocks noChangeShapeType="1"/>
            </p:cNvSpPr>
            <p:nvPr/>
          </p:nvSpPr>
          <p:spPr bwMode="auto">
            <a:xfrm>
              <a:off x="2487" y="2731"/>
              <a:ext cx="3" cy="4"/>
            </a:xfrm>
            <a:prstGeom prst="line">
              <a:avLst/>
            </a:prstGeom>
            <a:noFill/>
            <a:ln w="7938">
              <a:solidFill>
                <a:srgbClr val="000000"/>
              </a:solidFill>
              <a:round/>
              <a:headEnd/>
              <a:tailEnd/>
            </a:ln>
          </p:spPr>
          <p:txBody>
            <a:bodyPr/>
            <a:lstStyle/>
            <a:p>
              <a:endParaRPr lang="en-US"/>
            </a:p>
          </p:txBody>
        </p:sp>
        <p:sp>
          <p:nvSpPr>
            <p:cNvPr id="7347" name="Line 2240"/>
            <p:cNvSpPr>
              <a:spLocks noChangeShapeType="1"/>
            </p:cNvSpPr>
            <p:nvPr/>
          </p:nvSpPr>
          <p:spPr bwMode="auto">
            <a:xfrm>
              <a:off x="2490" y="2735"/>
              <a:ext cx="2" cy="2"/>
            </a:xfrm>
            <a:prstGeom prst="line">
              <a:avLst/>
            </a:prstGeom>
            <a:noFill/>
            <a:ln w="7938">
              <a:solidFill>
                <a:srgbClr val="000000"/>
              </a:solidFill>
              <a:round/>
              <a:headEnd/>
              <a:tailEnd/>
            </a:ln>
          </p:spPr>
          <p:txBody>
            <a:bodyPr/>
            <a:lstStyle/>
            <a:p>
              <a:endParaRPr lang="en-US"/>
            </a:p>
          </p:txBody>
        </p:sp>
        <p:sp>
          <p:nvSpPr>
            <p:cNvPr id="7348" name="Line 2241"/>
            <p:cNvSpPr>
              <a:spLocks noChangeShapeType="1"/>
            </p:cNvSpPr>
            <p:nvPr/>
          </p:nvSpPr>
          <p:spPr bwMode="auto">
            <a:xfrm>
              <a:off x="2492" y="2737"/>
              <a:ext cx="3" cy="2"/>
            </a:xfrm>
            <a:prstGeom prst="line">
              <a:avLst/>
            </a:prstGeom>
            <a:noFill/>
            <a:ln w="7938">
              <a:solidFill>
                <a:srgbClr val="000000"/>
              </a:solidFill>
              <a:round/>
              <a:headEnd/>
              <a:tailEnd/>
            </a:ln>
          </p:spPr>
          <p:txBody>
            <a:bodyPr/>
            <a:lstStyle/>
            <a:p>
              <a:endParaRPr lang="en-US"/>
            </a:p>
          </p:txBody>
        </p:sp>
        <p:sp>
          <p:nvSpPr>
            <p:cNvPr id="7349" name="Line 2242"/>
            <p:cNvSpPr>
              <a:spLocks noChangeShapeType="1"/>
            </p:cNvSpPr>
            <p:nvPr/>
          </p:nvSpPr>
          <p:spPr bwMode="auto">
            <a:xfrm>
              <a:off x="2495" y="2739"/>
              <a:ext cx="10" cy="0"/>
            </a:xfrm>
            <a:prstGeom prst="line">
              <a:avLst/>
            </a:prstGeom>
            <a:noFill/>
            <a:ln w="7938">
              <a:solidFill>
                <a:srgbClr val="000000"/>
              </a:solidFill>
              <a:round/>
              <a:headEnd/>
              <a:tailEnd/>
            </a:ln>
          </p:spPr>
          <p:txBody>
            <a:bodyPr/>
            <a:lstStyle/>
            <a:p>
              <a:endParaRPr lang="en-US"/>
            </a:p>
          </p:txBody>
        </p:sp>
        <p:sp>
          <p:nvSpPr>
            <p:cNvPr id="7350" name="Line 2243"/>
            <p:cNvSpPr>
              <a:spLocks noChangeShapeType="1"/>
            </p:cNvSpPr>
            <p:nvPr/>
          </p:nvSpPr>
          <p:spPr bwMode="auto">
            <a:xfrm>
              <a:off x="2505" y="2739"/>
              <a:ext cx="11" cy="3"/>
            </a:xfrm>
            <a:prstGeom prst="line">
              <a:avLst/>
            </a:prstGeom>
            <a:noFill/>
            <a:ln w="7938">
              <a:solidFill>
                <a:srgbClr val="000000"/>
              </a:solidFill>
              <a:round/>
              <a:headEnd/>
              <a:tailEnd/>
            </a:ln>
          </p:spPr>
          <p:txBody>
            <a:bodyPr/>
            <a:lstStyle/>
            <a:p>
              <a:endParaRPr lang="en-US"/>
            </a:p>
          </p:txBody>
        </p:sp>
        <p:sp>
          <p:nvSpPr>
            <p:cNvPr id="7351" name="Line 2244"/>
            <p:cNvSpPr>
              <a:spLocks noChangeShapeType="1"/>
            </p:cNvSpPr>
            <p:nvPr/>
          </p:nvSpPr>
          <p:spPr bwMode="auto">
            <a:xfrm>
              <a:off x="2516" y="2742"/>
              <a:ext cx="10" cy="5"/>
            </a:xfrm>
            <a:prstGeom prst="line">
              <a:avLst/>
            </a:prstGeom>
            <a:noFill/>
            <a:ln w="7938">
              <a:solidFill>
                <a:srgbClr val="000000"/>
              </a:solidFill>
              <a:round/>
              <a:headEnd/>
              <a:tailEnd/>
            </a:ln>
          </p:spPr>
          <p:txBody>
            <a:bodyPr/>
            <a:lstStyle/>
            <a:p>
              <a:endParaRPr lang="en-US"/>
            </a:p>
          </p:txBody>
        </p:sp>
        <p:sp>
          <p:nvSpPr>
            <p:cNvPr id="7352" name="Line 2245"/>
            <p:cNvSpPr>
              <a:spLocks noChangeShapeType="1"/>
            </p:cNvSpPr>
            <p:nvPr/>
          </p:nvSpPr>
          <p:spPr bwMode="auto">
            <a:xfrm>
              <a:off x="2526" y="2747"/>
              <a:ext cx="9" cy="4"/>
            </a:xfrm>
            <a:prstGeom prst="line">
              <a:avLst/>
            </a:prstGeom>
            <a:noFill/>
            <a:ln w="7938">
              <a:solidFill>
                <a:srgbClr val="000000"/>
              </a:solidFill>
              <a:round/>
              <a:headEnd/>
              <a:tailEnd/>
            </a:ln>
          </p:spPr>
          <p:txBody>
            <a:bodyPr/>
            <a:lstStyle/>
            <a:p>
              <a:endParaRPr lang="en-US"/>
            </a:p>
          </p:txBody>
        </p:sp>
        <p:sp>
          <p:nvSpPr>
            <p:cNvPr id="7353" name="Line 2246"/>
            <p:cNvSpPr>
              <a:spLocks noChangeShapeType="1"/>
            </p:cNvSpPr>
            <p:nvPr/>
          </p:nvSpPr>
          <p:spPr bwMode="auto">
            <a:xfrm>
              <a:off x="2535" y="2751"/>
              <a:ext cx="0" cy="1"/>
            </a:xfrm>
            <a:prstGeom prst="line">
              <a:avLst/>
            </a:prstGeom>
            <a:noFill/>
            <a:ln w="7938">
              <a:solidFill>
                <a:srgbClr val="000000"/>
              </a:solidFill>
              <a:round/>
              <a:headEnd/>
              <a:tailEnd/>
            </a:ln>
          </p:spPr>
          <p:txBody>
            <a:bodyPr/>
            <a:lstStyle/>
            <a:p>
              <a:endParaRPr lang="en-US"/>
            </a:p>
          </p:txBody>
        </p:sp>
        <p:sp>
          <p:nvSpPr>
            <p:cNvPr id="7354" name="Line 2247"/>
            <p:cNvSpPr>
              <a:spLocks noChangeShapeType="1"/>
            </p:cNvSpPr>
            <p:nvPr/>
          </p:nvSpPr>
          <p:spPr bwMode="auto">
            <a:xfrm>
              <a:off x="2535" y="2752"/>
              <a:ext cx="15" cy="2"/>
            </a:xfrm>
            <a:prstGeom prst="line">
              <a:avLst/>
            </a:prstGeom>
            <a:noFill/>
            <a:ln w="7938">
              <a:solidFill>
                <a:srgbClr val="000000"/>
              </a:solidFill>
              <a:round/>
              <a:headEnd/>
              <a:tailEnd/>
            </a:ln>
          </p:spPr>
          <p:txBody>
            <a:bodyPr/>
            <a:lstStyle/>
            <a:p>
              <a:endParaRPr lang="en-US"/>
            </a:p>
          </p:txBody>
        </p:sp>
        <p:sp>
          <p:nvSpPr>
            <p:cNvPr id="7355" name="Line 2248"/>
            <p:cNvSpPr>
              <a:spLocks noChangeShapeType="1"/>
            </p:cNvSpPr>
            <p:nvPr/>
          </p:nvSpPr>
          <p:spPr bwMode="auto">
            <a:xfrm>
              <a:off x="2550" y="2754"/>
              <a:ext cx="14" cy="5"/>
            </a:xfrm>
            <a:prstGeom prst="line">
              <a:avLst/>
            </a:prstGeom>
            <a:noFill/>
            <a:ln w="7938">
              <a:solidFill>
                <a:srgbClr val="000000"/>
              </a:solidFill>
              <a:round/>
              <a:headEnd/>
              <a:tailEnd/>
            </a:ln>
          </p:spPr>
          <p:txBody>
            <a:bodyPr/>
            <a:lstStyle/>
            <a:p>
              <a:endParaRPr lang="en-US"/>
            </a:p>
          </p:txBody>
        </p:sp>
        <p:sp>
          <p:nvSpPr>
            <p:cNvPr id="7356" name="Line 2249"/>
            <p:cNvSpPr>
              <a:spLocks noChangeShapeType="1"/>
            </p:cNvSpPr>
            <p:nvPr/>
          </p:nvSpPr>
          <p:spPr bwMode="auto">
            <a:xfrm>
              <a:off x="2564" y="2759"/>
              <a:ext cx="15" cy="5"/>
            </a:xfrm>
            <a:prstGeom prst="line">
              <a:avLst/>
            </a:prstGeom>
            <a:noFill/>
            <a:ln w="7938">
              <a:solidFill>
                <a:srgbClr val="000000"/>
              </a:solidFill>
              <a:round/>
              <a:headEnd/>
              <a:tailEnd/>
            </a:ln>
          </p:spPr>
          <p:txBody>
            <a:bodyPr/>
            <a:lstStyle/>
            <a:p>
              <a:endParaRPr lang="en-US"/>
            </a:p>
          </p:txBody>
        </p:sp>
        <p:sp>
          <p:nvSpPr>
            <p:cNvPr id="7357" name="Line 2250"/>
            <p:cNvSpPr>
              <a:spLocks noChangeShapeType="1"/>
            </p:cNvSpPr>
            <p:nvPr/>
          </p:nvSpPr>
          <p:spPr bwMode="auto">
            <a:xfrm>
              <a:off x="2579" y="2764"/>
              <a:ext cx="16" cy="1"/>
            </a:xfrm>
            <a:prstGeom prst="line">
              <a:avLst/>
            </a:prstGeom>
            <a:noFill/>
            <a:ln w="7938">
              <a:solidFill>
                <a:srgbClr val="000000"/>
              </a:solidFill>
              <a:round/>
              <a:headEnd/>
              <a:tailEnd/>
            </a:ln>
          </p:spPr>
          <p:txBody>
            <a:bodyPr/>
            <a:lstStyle/>
            <a:p>
              <a:endParaRPr lang="en-US"/>
            </a:p>
          </p:txBody>
        </p:sp>
        <p:sp>
          <p:nvSpPr>
            <p:cNvPr id="7358" name="Line 2251"/>
            <p:cNvSpPr>
              <a:spLocks noChangeShapeType="1"/>
            </p:cNvSpPr>
            <p:nvPr/>
          </p:nvSpPr>
          <p:spPr bwMode="auto">
            <a:xfrm>
              <a:off x="2595" y="2765"/>
              <a:ext cx="25" cy="7"/>
            </a:xfrm>
            <a:prstGeom prst="line">
              <a:avLst/>
            </a:prstGeom>
            <a:noFill/>
            <a:ln w="7938">
              <a:solidFill>
                <a:srgbClr val="000000"/>
              </a:solidFill>
              <a:round/>
              <a:headEnd/>
              <a:tailEnd/>
            </a:ln>
          </p:spPr>
          <p:txBody>
            <a:bodyPr/>
            <a:lstStyle/>
            <a:p>
              <a:endParaRPr lang="en-US"/>
            </a:p>
          </p:txBody>
        </p:sp>
        <p:sp>
          <p:nvSpPr>
            <p:cNvPr id="7359" name="Line 2252"/>
            <p:cNvSpPr>
              <a:spLocks noChangeShapeType="1"/>
            </p:cNvSpPr>
            <p:nvPr/>
          </p:nvSpPr>
          <p:spPr bwMode="auto">
            <a:xfrm>
              <a:off x="2620" y="2772"/>
              <a:ext cx="48" cy="9"/>
            </a:xfrm>
            <a:prstGeom prst="line">
              <a:avLst/>
            </a:prstGeom>
            <a:noFill/>
            <a:ln w="7938">
              <a:solidFill>
                <a:srgbClr val="000000"/>
              </a:solidFill>
              <a:round/>
              <a:headEnd/>
              <a:tailEnd/>
            </a:ln>
          </p:spPr>
          <p:txBody>
            <a:bodyPr/>
            <a:lstStyle/>
            <a:p>
              <a:endParaRPr lang="en-US"/>
            </a:p>
          </p:txBody>
        </p:sp>
        <p:sp>
          <p:nvSpPr>
            <p:cNvPr id="7360" name="Line 2253"/>
            <p:cNvSpPr>
              <a:spLocks noChangeShapeType="1"/>
            </p:cNvSpPr>
            <p:nvPr/>
          </p:nvSpPr>
          <p:spPr bwMode="auto">
            <a:xfrm>
              <a:off x="2668" y="2781"/>
              <a:ext cx="26" cy="6"/>
            </a:xfrm>
            <a:prstGeom prst="line">
              <a:avLst/>
            </a:prstGeom>
            <a:noFill/>
            <a:ln w="7938">
              <a:solidFill>
                <a:srgbClr val="000000"/>
              </a:solidFill>
              <a:round/>
              <a:headEnd/>
              <a:tailEnd/>
            </a:ln>
          </p:spPr>
          <p:txBody>
            <a:bodyPr/>
            <a:lstStyle/>
            <a:p>
              <a:endParaRPr lang="en-US"/>
            </a:p>
          </p:txBody>
        </p:sp>
        <p:sp>
          <p:nvSpPr>
            <p:cNvPr id="7361" name="Line 2254"/>
            <p:cNvSpPr>
              <a:spLocks noChangeShapeType="1"/>
            </p:cNvSpPr>
            <p:nvPr/>
          </p:nvSpPr>
          <p:spPr bwMode="auto">
            <a:xfrm>
              <a:off x="2694" y="2787"/>
              <a:ext cx="39" cy="2"/>
            </a:xfrm>
            <a:prstGeom prst="line">
              <a:avLst/>
            </a:prstGeom>
            <a:noFill/>
            <a:ln w="7938">
              <a:solidFill>
                <a:srgbClr val="000000"/>
              </a:solidFill>
              <a:round/>
              <a:headEnd/>
              <a:tailEnd/>
            </a:ln>
          </p:spPr>
          <p:txBody>
            <a:bodyPr/>
            <a:lstStyle/>
            <a:p>
              <a:endParaRPr lang="en-US"/>
            </a:p>
          </p:txBody>
        </p:sp>
        <p:sp>
          <p:nvSpPr>
            <p:cNvPr id="7362" name="Line 2255"/>
            <p:cNvSpPr>
              <a:spLocks noChangeShapeType="1"/>
            </p:cNvSpPr>
            <p:nvPr/>
          </p:nvSpPr>
          <p:spPr bwMode="auto">
            <a:xfrm>
              <a:off x="2733" y="2789"/>
              <a:ext cx="36" cy="2"/>
            </a:xfrm>
            <a:prstGeom prst="line">
              <a:avLst/>
            </a:prstGeom>
            <a:noFill/>
            <a:ln w="7938">
              <a:solidFill>
                <a:srgbClr val="000000"/>
              </a:solidFill>
              <a:round/>
              <a:headEnd/>
              <a:tailEnd/>
            </a:ln>
          </p:spPr>
          <p:txBody>
            <a:bodyPr/>
            <a:lstStyle/>
            <a:p>
              <a:endParaRPr lang="en-US"/>
            </a:p>
          </p:txBody>
        </p:sp>
        <p:sp>
          <p:nvSpPr>
            <p:cNvPr id="7363" name="Line 2256"/>
            <p:cNvSpPr>
              <a:spLocks noChangeShapeType="1"/>
            </p:cNvSpPr>
            <p:nvPr/>
          </p:nvSpPr>
          <p:spPr bwMode="auto">
            <a:xfrm flipV="1">
              <a:off x="2769" y="2789"/>
              <a:ext cx="40" cy="2"/>
            </a:xfrm>
            <a:prstGeom prst="line">
              <a:avLst/>
            </a:prstGeom>
            <a:noFill/>
            <a:ln w="7938">
              <a:solidFill>
                <a:srgbClr val="000000"/>
              </a:solidFill>
              <a:round/>
              <a:headEnd/>
              <a:tailEnd/>
            </a:ln>
          </p:spPr>
          <p:txBody>
            <a:bodyPr/>
            <a:lstStyle/>
            <a:p>
              <a:endParaRPr lang="en-US"/>
            </a:p>
          </p:txBody>
        </p:sp>
        <p:sp>
          <p:nvSpPr>
            <p:cNvPr id="7364" name="Line 2257"/>
            <p:cNvSpPr>
              <a:spLocks noChangeShapeType="1"/>
            </p:cNvSpPr>
            <p:nvPr/>
          </p:nvSpPr>
          <p:spPr bwMode="auto">
            <a:xfrm flipV="1">
              <a:off x="2809" y="2777"/>
              <a:ext cx="4" cy="12"/>
            </a:xfrm>
            <a:prstGeom prst="line">
              <a:avLst/>
            </a:prstGeom>
            <a:noFill/>
            <a:ln w="7938">
              <a:solidFill>
                <a:srgbClr val="000000"/>
              </a:solidFill>
              <a:round/>
              <a:headEnd/>
              <a:tailEnd/>
            </a:ln>
          </p:spPr>
          <p:txBody>
            <a:bodyPr/>
            <a:lstStyle/>
            <a:p>
              <a:endParaRPr lang="en-US"/>
            </a:p>
          </p:txBody>
        </p:sp>
        <p:sp>
          <p:nvSpPr>
            <p:cNvPr id="7365" name="Line 2258"/>
            <p:cNvSpPr>
              <a:spLocks noChangeShapeType="1"/>
            </p:cNvSpPr>
            <p:nvPr/>
          </p:nvSpPr>
          <p:spPr bwMode="auto">
            <a:xfrm flipV="1">
              <a:off x="2813" y="2763"/>
              <a:ext cx="2" cy="14"/>
            </a:xfrm>
            <a:prstGeom prst="line">
              <a:avLst/>
            </a:prstGeom>
            <a:noFill/>
            <a:ln w="7938">
              <a:solidFill>
                <a:srgbClr val="000000"/>
              </a:solidFill>
              <a:round/>
              <a:headEnd/>
              <a:tailEnd/>
            </a:ln>
          </p:spPr>
          <p:txBody>
            <a:bodyPr/>
            <a:lstStyle/>
            <a:p>
              <a:endParaRPr lang="en-US"/>
            </a:p>
          </p:txBody>
        </p:sp>
        <p:sp>
          <p:nvSpPr>
            <p:cNvPr id="7366" name="Line 2259"/>
            <p:cNvSpPr>
              <a:spLocks noChangeShapeType="1"/>
            </p:cNvSpPr>
            <p:nvPr/>
          </p:nvSpPr>
          <p:spPr bwMode="auto">
            <a:xfrm flipV="1">
              <a:off x="2815" y="2751"/>
              <a:ext cx="4" cy="12"/>
            </a:xfrm>
            <a:prstGeom prst="line">
              <a:avLst/>
            </a:prstGeom>
            <a:noFill/>
            <a:ln w="7938">
              <a:solidFill>
                <a:srgbClr val="000000"/>
              </a:solidFill>
              <a:round/>
              <a:headEnd/>
              <a:tailEnd/>
            </a:ln>
          </p:spPr>
          <p:txBody>
            <a:bodyPr/>
            <a:lstStyle/>
            <a:p>
              <a:endParaRPr lang="en-US"/>
            </a:p>
          </p:txBody>
        </p:sp>
        <p:sp>
          <p:nvSpPr>
            <p:cNvPr id="7367" name="Line 2260"/>
            <p:cNvSpPr>
              <a:spLocks noChangeShapeType="1"/>
            </p:cNvSpPr>
            <p:nvPr/>
          </p:nvSpPr>
          <p:spPr bwMode="auto">
            <a:xfrm flipV="1">
              <a:off x="2819" y="2741"/>
              <a:ext cx="4" cy="10"/>
            </a:xfrm>
            <a:prstGeom prst="line">
              <a:avLst/>
            </a:prstGeom>
            <a:noFill/>
            <a:ln w="7938">
              <a:solidFill>
                <a:srgbClr val="000000"/>
              </a:solidFill>
              <a:round/>
              <a:headEnd/>
              <a:tailEnd/>
            </a:ln>
          </p:spPr>
          <p:txBody>
            <a:bodyPr/>
            <a:lstStyle/>
            <a:p>
              <a:endParaRPr lang="en-US"/>
            </a:p>
          </p:txBody>
        </p:sp>
        <p:sp>
          <p:nvSpPr>
            <p:cNvPr id="7368" name="Line 2261"/>
            <p:cNvSpPr>
              <a:spLocks noChangeShapeType="1"/>
            </p:cNvSpPr>
            <p:nvPr/>
          </p:nvSpPr>
          <p:spPr bwMode="auto">
            <a:xfrm flipV="1">
              <a:off x="2823" y="2733"/>
              <a:ext cx="5" cy="8"/>
            </a:xfrm>
            <a:prstGeom prst="line">
              <a:avLst/>
            </a:prstGeom>
            <a:noFill/>
            <a:ln w="7938">
              <a:solidFill>
                <a:srgbClr val="000000"/>
              </a:solidFill>
              <a:round/>
              <a:headEnd/>
              <a:tailEnd/>
            </a:ln>
          </p:spPr>
          <p:txBody>
            <a:bodyPr/>
            <a:lstStyle/>
            <a:p>
              <a:endParaRPr lang="en-US"/>
            </a:p>
          </p:txBody>
        </p:sp>
        <p:sp>
          <p:nvSpPr>
            <p:cNvPr id="7369" name="Line 2262"/>
            <p:cNvSpPr>
              <a:spLocks noChangeShapeType="1"/>
            </p:cNvSpPr>
            <p:nvPr/>
          </p:nvSpPr>
          <p:spPr bwMode="auto">
            <a:xfrm flipV="1">
              <a:off x="2828" y="2724"/>
              <a:ext cx="6" cy="9"/>
            </a:xfrm>
            <a:prstGeom prst="line">
              <a:avLst/>
            </a:prstGeom>
            <a:noFill/>
            <a:ln w="7938">
              <a:solidFill>
                <a:srgbClr val="000000"/>
              </a:solidFill>
              <a:round/>
              <a:headEnd/>
              <a:tailEnd/>
            </a:ln>
          </p:spPr>
          <p:txBody>
            <a:bodyPr/>
            <a:lstStyle/>
            <a:p>
              <a:endParaRPr lang="en-US"/>
            </a:p>
          </p:txBody>
        </p:sp>
        <p:sp>
          <p:nvSpPr>
            <p:cNvPr id="7370" name="Line 2263"/>
            <p:cNvSpPr>
              <a:spLocks noChangeShapeType="1"/>
            </p:cNvSpPr>
            <p:nvPr/>
          </p:nvSpPr>
          <p:spPr bwMode="auto">
            <a:xfrm flipV="1">
              <a:off x="2834" y="2713"/>
              <a:ext cx="4" cy="11"/>
            </a:xfrm>
            <a:prstGeom prst="line">
              <a:avLst/>
            </a:prstGeom>
            <a:noFill/>
            <a:ln w="7938">
              <a:solidFill>
                <a:srgbClr val="000000"/>
              </a:solidFill>
              <a:round/>
              <a:headEnd/>
              <a:tailEnd/>
            </a:ln>
          </p:spPr>
          <p:txBody>
            <a:bodyPr/>
            <a:lstStyle/>
            <a:p>
              <a:endParaRPr lang="en-US"/>
            </a:p>
          </p:txBody>
        </p:sp>
        <p:sp>
          <p:nvSpPr>
            <p:cNvPr id="7371" name="Line 2264"/>
            <p:cNvSpPr>
              <a:spLocks noChangeShapeType="1"/>
            </p:cNvSpPr>
            <p:nvPr/>
          </p:nvSpPr>
          <p:spPr bwMode="auto">
            <a:xfrm flipV="1">
              <a:off x="2838" y="2707"/>
              <a:ext cx="7" cy="6"/>
            </a:xfrm>
            <a:prstGeom prst="line">
              <a:avLst/>
            </a:prstGeom>
            <a:noFill/>
            <a:ln w="7938">
              <a:solidFill>
                <a:srgbClr val="000000"/>
              </a:solidFill>
              <a:round/>
              <a:headEnd/>
              <a:tailEnd/>
            </a:ln>
          </p:spPr>
          <p:txBody>
            <a:bodyPr/>
            <a:lstStyle/>
            <a:p>
              <a:endParaRPr lang="en-US"/>
            </a:p>
          </p:txBody>
        </p:sp>
        <p:sp>
          <p:nvSpPr>
            <p:cNvPr id="7372" name="Line 2265"/>
            <p:cNvSpPr>
              <a:spLocks noChangeShapeType="1"/>
            </p:cNvSpPr>
            <p:nvPr/>
          </p:nvSpPr>
          <p:spPr bwMode="auto">
            <a:xfrm>
              <a:off x="2845" y="2707"/>
              <a:ext cx="9" cy="5"/>
            </a:xfrm>
            <a:prstGeom prst="line">
              <a:avLst/>
            </a:prstGeom>
            <a:noFill/>
            <a:ln w="7938">
              <a:solidFill>
                <a:srgbClr val="000000"/>
              </a:solidFill>
              <a:round/>
              <a:headEnd/>
              <a:tailEnd/>
            </a:ln>
          </p:spPr>
          <p:txBody>
            <a:bodyPr/>
            <a:lstStyle/>
            <a:p>
              <a:endParaRPr lang="en-US"/>
            </a:p>
          </p:txBody>
        </p:sp>
        <p:sp>
          <p:nvSpPr>
            <p:cNvPr id="7373" name="Line 2266"/>
            <p:cNvSpPr>
              <a:spLocks noChangeShapeType="1"/>
            </p:cNvSpPr>
            <p:nvPr/>
          </p:nvSpPr>
          <p:spPr bwMode="auto">
            <a:xfrm flipH="1">
              <a:off x="2851" y="2712"/>
              <a:ext cx="3" cy="0"/>
            </a:xfrm>
            <a:prstGeom prst="line">
              <a:avLst/>
            </a:prstGeom>
            <a:noFill/>
            <a:ln w="7938">
              <a:solidFill>
                <a:srgbClr val="000000"/>
              </a:solidFill>
              <a:round/>
              <a:headEnd/>
              <a:tailEnd/>
            </a:ln>
          </p:spPr>
          <p:txBody>
            <a:bodyPr/>
            <a:lstStyle/>
            <a:p>
              <a:endParaRPr lang="en-US"/>
            </a:p>
          </p:txBody>
        </p:sp>
        <p:sp>
          <p:nvSpPr>
            <p:cNvPr id="7374" name="Line 2267"/>
            <p:cNvSpPr>
              <a:spLocks noChangeShapeType="1"/>
            </p:cNvSpPr>
            <p:nvPr/>
          </p:nvSpPr>
          <p:spPr bwMode="auto">
            <a:xfrm flipH="1">
              <a:off x="2845" y="2712"/>
              <a:ext cx="6" cy="16"/>
            </a:xfrm>
            <a:prstGeom prst="line">
              <a:avLst/>
            </a:prstGeom>
            <a:noFill/>
            <a:ln w="7938">
              <a:solidFill>
                <a:srgbClr val="000000"/>
              </a:solidFill>
              <a:round/>
              <a:headEnd/>
              <a:tailEnd/>
            </a:ln>
          </p:spPr>
          <p:txBody>
            <a:bodyPr/>
            <a:lstStyle/>
            <a:p>
              <a:endParaRPr lang="en-US"/>
            </a:p>
          </p:txBody>
        </p:sp>
        <p:sp>
          <p:nvSpPr>
            <p:cNvPr id="7375" name="Line 2268"/>
            <p:cNvSpPr>
              <a:spLocks noChangeShapeType="1"/>
            </p:cNvSpPr>
            <p:nvPr/>
          </p:nvSpPr>
          <p:spPr bwMode="auto">
            <a:xfrm flipH="1">
              <a:off x="2840" y="2728"/>
              <a:ext cx="5" cy="18"/>
            </a:xfrm>
            <a:prstGeom prst="line">
              <a:avLst/>
            </a:prstGeom>
            <a:noFill/>
            <a:ln w="7938">
              <a:solidFill>
                <a:srgbClr val="000000"/>
              </a:solidFill>
              <a:round/>
              <a:headEnd/>
              <a:tailEnd/>
            </a:ln>
          </p:spPr>
          <p:txBody>
            <a:bodyPr/>
            <a:lstStyle/>
            <a:p>
              <a:endParaRPr lang="en-US"/>
            </a:p>
          </p:txBody>
        </p:sp>
        <p:sp>
          <p:nvSpPr>
            <p:cNvPr id="7376" name="Line 2269"/>
            <p:cNvSpPr>
              <a:spLocks noChangeShapeType="1"/>
            </p:cNvSpPr>
            <p:nvPr/>
          </p:nvSpPr>
          <p:spPr bwMode="auto">
            <a:xfrm flipH="1">
              <a:off x="2838" y="2746"/>
              <a:ext cx="2" cy="16"/>
            </a:xfrm>
            <a:prstGeom prst="line">
              <a:avLst/>
            </a:prstGeom>
            <a:noFill/>
            <a:ln w="7938">
              <a:solidFill>
                <a:srgbClr val="000000"/>
              </a:solidFill>
              <a:round/>
              <a:headEnd/>
              <a:tailEnd/>
            </a:ln>
          </p:spPr>
          <p:txBody>
            <a:bodyPr/>
            <a:lstStyle/>
            <a:p>
              <a:endParaRPr lang="en-US"/>
            </a:p>
          </p:txBody>
        </p:sp>
        <p:sp>
          <p:nvSpPr>
            <p:cNvPr id="7377" name="Line 2270"/>
            <p:cNvSpPr>
              <a:spLocks noChangeShapeType="1"/>
            </p:cNvSpPr>
            <p:nvPr/>
          </p:nvSpPr>
          <p:spPr bwMode="auto">
            <a:xfrm flipH="1">
              <a:off x="2833" y="2762"/>
              <a:ext cx="5" cy="17"/>
            </a:xfrm>
            <a:prstGeom prst="line">
              <a:avLst/>
            </a:prstGeom>
            <a:noFill/>
            <a:ln w="7938">
              <a:solidFill>
                <a:srgbClr val="000000"/>
              </a:solidFill>
              <a:round/>
              <a:headEnd/>
              <a:tailEnd/>
            </a:ln>
          </p:spPr>
          <p:txBody>
            <a:bodyPr/>
            <a:lstStyle/>
            <a:p>
              <a:endParaRPr lang="en-US"/>
            </a:p>
          </p:txBody>
        </p:sp>
        <p:sp>
          <p:nvSpPr>
            <p:cNvPr id="7378" name="Line 2271"/>
            <p:cNvSpPr>
              <a:spLocks noChangeShapeType="1"/>
            </p:cNvSpPr>
            <p:nvPr/>
          </p:nvSpPr>
          <p:spPr bwMode="auto">
            <a:xfrm>
              <a:off x="2833" y="2779"/>
              <a:ext cx="3" cy="5"/>
            </a:xfrm>
            <a:prstGeom prst="line">
              <a:avLst/>
            </a:prstGeom>
            <a:noFill/>
            <a:ln w="7938">
              <a:solidFill>
                <a:srgbClr val="000000"/>
              </a:solidFill>
              <a:round/>
              <a:headEnd/>
              <a:tailEnd/>
            </a:ln>
          </p:spPr>
          <p:txBody>
            <a:bodyPr/>
            <a:lstStyle/>
            <a:p>
              <a:endParaRPr lang="en-US"/>
            </a:p>
          </p:txBody>
        </p:sp>
        <p:sp>
          <p:nvSpPr>
            <p:cNvPr id="7379" name="Line 2272"/>
            <p:cNvSpPr>
              <a:spLocks noChangeShapeType="1"/>
            </p:cNvSpPr>
            <p:nvPr/>
          </p:nvSpPr>
          <p:spPr bwMode="auto">
            <a:xfrm>
              <a:off x="2836" y="2784"/>
              <a:ext cx="4" cy="3"/>
            </a:xfrm>
            <a:prstGeom prst="line">
              <a:avLst/>
            </a:prstGeom>
            <a:noFill/>
            <a:ln w="7938">
              <a:solidFill>
                <a:srgbClr val="000000"/>
              </a:solidFill>
              <a:round/>
              <a:headEnd/>
              <a:tailEnd/>
            </a:ln>
          </p:spPr>
          <p:txBody>
            <a:bodyPr/>
            <a:lstStyle/>
            <a:p>
              <a:endParaRPr lang="en-US"/>
            </a:p>
          </p:txBody>
        </p:sp>
        <p:sp>
          <p:nvSpPr>
            <p:cNvPr id="7380" name="Line 2273"/>
            <p:cNvSpPr>
              <a:spLocks noChangeShapeType="1"/>
            </p:cNvSpPr>
            <p:nvPr/>
          </p:nvSpPr>
          <p:spPr bwMode="auto">
            <a:xfrm>
              <a:off x="2840" y="2787"/>
              <a:ext cx="5" cy="4"/>
            </a:xfrm>
            <a:prstGeom prst="line">
              <a:avLst/>
            </a:prstGeom>
            <a:noFill/>
            <a:ln w="7938">
              <a:solidFill>
                <a:srgbClr val="000000"/>
              </a:solidFill>
              <a:round/>
              <a:headEnd/>
              <a:tailEnd/>
            </a:ln>
          </p:spPr>
          <p:txBody>
            <a:bodyPr/>
            <a:lstStyle/>
            <a:p>
              <a:endParaRPr lang="en-US"/>
            </a:p>
          </p:txBody>
        </p:sp>
        <p:sp>
          <p:nvSpPr>
            <p:cNvPr id="7381" name="Line 2274"/>
            <p:cNvSpPr>
              <a:spLocks noChangeShapeType="1"/>
            </p:cNvSpPr>
            <p:nvPr/>
          </p:nvSpPr>
          <p:spPr bwMode="auto">
            <a:xfrm>
              <a:off x="2845" y="2791"/>
              <a:ext cx="3" cy="4"/>
            </a:xfrm>
            <a:prstGeom prst="line">
              <a:avLst/>
            </a:prstGeom>
            <a:noFill/>
            <a:ln w="7938">
              <a:solidFill>
                <a:srgbClr val="000000"/>
              </a:solidFill>
              <a:round/>
              <a:headEnd/>
              <a:tailEnd/>
            </a:ln>
          </p:spPr>
          <p:txBody>
            <a:bodyPr/>
            <a:lstStyle/>
            <a:p>
              <a:endParaRPr lang="en-US"/>
            </a:p>
          </p:txBody>
        </p:sp>
        <p:sp>
          <p:nvSpPr>
            <p:cNvPr id="7382" name="Line 2275"/>
            <p:cNvSpPr>
              <a:spLocks noChangeShapeType="1"/>
            </p:cNvSpPr>
            <p:nvPr/>
          </p:nvSpPr>
          <p:spPr bwMode="auto">
            <a:xfrm>
              <a:off x="2848" y="2795"/>
              <a:ext cx="0" cy="8"/>
            </a:xfrm>
            <a:prstGeom prst="line">
              <a:avLst/>
            </a:prstGeom>
            <a:noFill/>
            <a:ln w="7938">
              <a:solidFill>
                <a:srgbClr val="000000"/>
              </a:solidFill>
              <a:round/>
              <a:headEnd/>
              <a:tailEnd/>
            </a:ln>
          </p:spPr>
          <p:txBody>
            <a:bodyPr/>
            <a:lstStyle/>
            <a:p>
              <a:endParaRPr lang="en-US"/>
            </a:p>
          </p:txBody>
        </p:sp>
        <p:sp>
          <p:nvSpPr>
            <p:cNvPr id="7383" name="Line 2276"/>
            <p:cNvSpPr>
              <a:spLocks noChangeShapeType="1"/>
            </p:cNvSpPr>
            <p:nvPr/>
          </p:nvSpPr>
          <p:spPr bwMode="auto">
            <a:xfrm flipH="1">
              <a:off x="2846" y="2803"/>
              <a:ext cx="2" cy="3"/>
            </a:xfrm>
            <a:prstGeom prst="line">
              <a:avLst/>
            </a:prstGeom>
            <a:noFill/>
            <a:ln w="7938">
              <a:solidFill>
                <a:srgbClr val="000000"/>
              </a:solidFill>
              <a:round/>
              <a:headEnd/>
              <a:tailEnd/>
            </a:ln>
          </p:spPr>
          <p:txBody>
            <a:bodyPr/>
            <a:lstStyle/>
            <a:p>
              <a:endParaRPr lang="en-US"/>
            </a:p>
          </p:txBody>
        </p:sp>
        <p:sp>
          <p:nvSpPr>
            <p:cNvPr id="7384" name="Line 2277"/>
            <p:cNvSpPr>
              <a:spLocks noChangeShapeType="1"/>
            </p:cNvSpPr>
            <p:nvPr/>
          </p:nvSpPr>
          <p:spPr bwMode="auto">
            <a:xfrm flipH="1">
              <a:off x="2845" y="2806"/>
              <a:ext cx="1" cy="1"/>
            </a:xfrm>
            <a:prstGeom prst="line">
              <a:avLst/>
            </a:prstGeom>
            <a:noFill/>
            <a:ln w="7938">
              <a:solidFill>
                <a:srgbClr val="000000"/>
              </a:solidFill>
              <a:round/>
              <a:headEnd/>
              <a:tailEnd/>
            </a:ln>
          </p:spPr>
          <p:txBody>
            <a:bodyPr/>
            <a:lstStyle/>
            <a:p>
              <a:endParaRPr lang="en-US"/>
            </a:p>
          </p:txBody>
        </p:sp>
        <p:sp>
          <p:nvSpPr>
            <p:cNvPr id="7385" name="Line 2278"/>
            <p:cNvSpPr>
              <a:spLocks noChangeShapeType="1"/>
            </p:cNvSpPr>
            <p:nvPr/>
          </p:nvSpPr>
          <p:spPr bwMode="auto">
            <a:xfrm flipH="1">
              <a:off x="2843" y="2807"/>
              <a:ext cx="2" cy="0"/>
            </a:xfrm>
            <a:prstGeom prst="line">
              <a:avLst/>
            </a:prstGeom>
            <a:noFill/>
            <a:ln w="7938">
              <a:solidFill>
                <a:srgbClr val="000000"/>
              </a:solidFill>
              <a:round/>
              <a:headEnd/>
              <a:tailEnd/>
            </a:ln>
          </p:spPr>
          <p:txBody>
            <a:bodyPr/>
            <a:lstStyle/>
            <a:p>
              <a:endParaRPr lang="en-US"/>
            </a:p>
          </p:txBody>
        </p:sp>
        <p:sp>
          <p:nvSpPr>
            <p:cNvPr id="7386" name="Line 2279"/>
            <p:cNvSpPr>
              <a:spLocks noChangeShapeType="1"/>
            </p:cNvSpPr>
            <p:nvPr/>
          </p:nvSpPr>
          <p:spPr bwMode="auto">
            <a:xfrm flipH="1">
              <a:off x="2840" y="2807"/>
              <a:ext cx="3" cy="1"/>
            </a:xfrm>
            <a:prstGeom prst="line">
              <a:avLst/>
            </a:prstGeom>
            <a:noFill/>
            <a:ln w="7938">
              <a:solidFill>
                <a:srgbClr val="000000"/>
              </a:solidFill>
              <a:round/>
              <a:headEnd/>
              <a:tailEnd/>
            </a:ln>
          </p:spPr>
          <p:txBody>
            <a:bodyPr/>
            <a:lstStyle/>
            <a:p>
              <a:endParaRPr lang="en-US"/>
            </a:p>
          </p:txBody>
        </p:sp>
        <p:sp>
          <p:nvSpPr>
            <p:cNvPr id="7387" name="Line 2280"/>
            <p:cNvSpPr>
              <a:spLocks noChangeShapeType="1"/>
            </p:cNvSpPr>
            <p:nvPr/>
          </p:nvSpPr>
          <p:spPr bwMode="auto">
            <a:xfrm flipH="1">
              <a:off x="2839" y="2808"/>
              <a:ext cx="1" cy="0"/>
            </a:xfrm>
            <a:prstGeom prst="line">
              <a:avLst/>
            </a:prstGeom>
            <a:noFill/>
            <a:ln w="7938">
              <a:solidFill>
                <a:srgbClr val="000000"/>
              </a:solidFill>
              <a:round/>
              <a:headEnd/>
              <a:tailEnd/>
            </a:ln>
          </p:spPr>
          <p:txBody>
            <a:bodyPr/>
            <a:lstStyle/>
            <a:p>
              <a:endParaRPr lang="en-US"/>
            </a:p>
          </p:txBody>
        </p:sp>
        <p:sp>
          <p:nvSpPr>
            <p:cNvPr id="7388" name="Line 2281"/>
            <p:cNvSpPr>
              <a:spLocks noChangeShapeType="1"/>
            </p:cNvSpPr>
            <p:nvPr/>
          </p:nvSpPr>
          <p:spPr bwMode="auto">
            <a:xfrm flipH="1">
              <a:off x="2834" y="2808"/>
              <a:ext cx="5" cy="2"/>
            </a:xfrm>
            <a:prstGeom prst="line">
              <a:avLst/>
            </a:prstGeom>
            <a:noFill/>
            <a:ln w="7938">
              <a:solidFill>
                <a:srgbClr val="000000"/>
              </a:solidFill>
              <a:round/>
              <a:headEnd/>
              <a:tailEnd/>
            </a:ln>
          </p:spPr>
          <p:txBody>
            <a:bodyPr/>
            <a:lstStyle/>
            <a:p>
              <a:endParaRPr lang="en-US"/>
            </a:p>
          </p:txBody>
        </p:sp>
        <p:sp>
          <p:nvSpPr>
            <p:cNvPr id="7389" name="Line 2282"/>
            <p:cNvSpPr>
              <a:spLocks noChangeShapeType="1"/>
            </p:cNvSpPr>
            <p:nvPr/>
          </p:nvSpPr>
          <p:spPr bwMode="auto">
            <a:xfrm flipH="1">
              <a:off x="2833" y="2810"/>
              <a:ext cx="1" cy="1"/>
            </a:xfrm>
            <a:prstGeom prst="line">
              <a:avLst/>
            </a:prstGeom>
            <a:noFill/>
            <a:ln w="7938">
              <a:solidFill>
                <a:srgbClr val="000000"/>
              </a:solidFill>
              <a:round/>
              <a:headEnd/>
              <a:tailEnd/>
            </a:ln>
          </p:spPr>
          <p:txBody>
            <a:bodyPr/>
            <a:lstStyle/>
            <a:p>
              <a:endParaRPr lang="en-US"/>
            </a:p>
          </p:txBody>
        </p:sp>
        <p:sp>
          <p:nvSpPr>
            <p:cNvPr id="7390" name="Line 2283"/>
            <p:cNvSpPr>
              <a:spLocks noChangeShapeType="1"/>
            </p:cNvSpPr>
            <p:nvPr/>
          </p:nvSpPr>
          <p:spPr bwMode="auto">
            <a:xfrm>
              <a:off x="2833" y="2811"/>
              <a:ext cx="0" cy="4"/>
            </a:xfrm>
            <a:prstGeom prst="line">
              <a:avLst/>
            </a:prstGeom>
            <a:noFill/>
            <a:ln w="7938">
              <a:solidFill>
                <a:srgbClr val="000000"/>
              </a:solidFill>
              <a:round/>
              <a:headEnd/>
              <a:tailEnd/>
            </a:ln>
          </p:spPr>
          <p:txBody>
            <a:bodyPr/>
            <a:lstStyle/>
            <a:p>
              <a:endParaRPr lang="en-US"/>
            </a:p>
          </p:txBody>
        </p:sp>
        <p:sp>
          <p:nvSpPr>
            <p:cNvPr id="7391" name="Line 2284"/>
            <p:cNvSpPr>
              <a:spLocks noChangeShapeType="1"/>
            </p:cNvSpPr>
            <p:nvPr/>
          </p:nvSpPr>
          <p:spPr bwMode="auto">
            <a:xfrm>
              <a:off x="2833" y="2815"/>
              <a:ext cx="1" cy="13"/>
            </a:xfrm>
            <a:prstGeom prst="line">
              <a:avLst/>
            </a:prstGeom>
            <a:noFill/>
            <a:ln w="7938">
              <a:solidFill>
                <a:srgbClr val="000000"/>
              </a:solidFill>
              <a:round/>
              <a:headEnd/>
              <a:tailEnd/>
            </a:ln>
          </p:spPr>
          <p:txBody>
            <a:bodyPr/>
            <a:lstStyle/>
            <a:p>
              <a:endParaRPr lang="en-US"/>
            </a:p>
          </p:txBody>
        </p:sp>
        <p:sp>
          <p:nvSpPr>
            <p:cNvPr id="7392" name="Line 2285"/>
            <p:cNvSpPr>
              <a:spLocks noChangeShapeType="1"/>
            </p:cNvSpPr>
            <p:nvPr/>
          </p:nvSpPr>
          <p:spPr bwMode="auto">
            <a:xfrm>
              <a:off x="2834" y="2828"/>
              <a:ext cx="2" cy="15"/>
            </a:xfrm>
            <a:prstGeom prst="line">
              <a:avLst/>
            </a:prstGeom>
            <a:noFill/>
            <a:ln w="7938">
              <a:solidFill>
                <a:srgbClr val="000000"/>
              </a:solidFill>
              <a:round/>
              <a:headEnd/>
              <a:tailEnd/>
            </a:ln>
          </p:spPr>
          <p:txBody>
            <a:bodyPr/>
            <a:lstStyle/>
            <a:p>
              <a:endParaRPr lang="en-US"/>
            </a:p>
          </p:txBody>
        </p:sp>
        <p:sp>
          <p:nvSpPr>
            <p:cNvPr id="7393" name="Line 2286"/>
            <p:cNvSpPr>
              <a:spLocks noChangeShapeType="1"/>
            </p:cNvSpPr>
            <p:nvPr/>
          </p:nvSpPr>
          <p:spPr bwMode="auto">
            <a:xfrm>
              <a:off x="2836" y="2843"/>
              <a:ext cx="4" cy="14"/>
            </a:xfrm>
            <a:prstGeom prst="line">
              <a:avLst/>
            </a:prstGeom>
            <a:noFill/>
            <a:ln w="7938">
              <a:solidFill>
                <a:srgbClr val="000000"/>
              </a:solidFill>
              <a:round/>
              <a:headEnd/>
              <a:tailEnd/>
            </a:ln>
          </p:spPr>
          <p:txBody>
            <a:bodyPr/>
            <a:lstStyle/>
            <a:p>
              <a:endParaRPr lang="en-US"/>
            </a:p>
          </p:txBody>
        </p:sp>
        <p:sp>
          <p:nvSpPr>
            <p:cNvPr id="7394" name="Line 2287"/>
            <p:cNvSpPr>
              <a:spLocks noChangeShapeType="1"/>
            </p:cNvSpPr>
            <p:nvPr/>
          </p:nvSpPr>
          <p:spPr bwMode="auto">
            <a:xfrm>
              <a:off x="2840" y="2857"/>
              <a:ext cx="4" cy="0"/>
            </a:xfrm>
            <a:prstGeom prst="line">
              <a:avLst/>
            </a:prstGeom>
            <a:noFill/>
            <a:ln w="7938">
              <a:solidFill>
                <a:srgbClr val="000000"/>
              </a:solidFill>
              <a:round/>
              <a:headEnd/>
              <a:tailEnd/>
            </a:ln>
          </p:spPr>
          <p:txBody>
            <a:bodyPr/>
            <a:lstStyle/>
            <a:p>
              <a:endParaRPr lang="en-US"/>
            </a:p>
          </p:txBody>
        </p:sp>
        <p:sp>
          <p:nvSpPr>
            <p:cNvPr id="7395" name="Line 2288"/>
            <p:cNvSpPr>
              <a:spLocks noChangeShapeType="1"/>
            </p:cNvSpPr>
            <p:nvPr/>
          </p:nvSpPr>
          <p:spPr bwMode="auto">
            <a:xfrm flipH="1">
              <a:off x="2841" y="2857"/>
              <a:ext cx="3" cy="1"/>
            </a:xfrm>
            <a:prstGeom prst="line">
              <a:avLst/>
            </a:prstGeom>
            <a:noFill/>
            <a:ln w="7938">
              <a:solidFill>
                <a:srgbClr val="000000"/>
              </a:solidFill>
              <a:round/>
              <a:headEnd/>
              <a:tailEnd/>
            </a:ln>
          </p:spPr>
          <p:txBody>
            <a:bodyPr/>
            <a:lstStyle/>
            <a:p>
              <a:endParaRPr lang="en-US"/>
            </a:p>
          </p:txBody>
        </p:sp>
        <p:sp>
          <p:nvSpPr>
            <p:cNvPr id="7396" name="Line 2289"/>
            <p:cNvSpPr>
              <a:spLocks noChangeShapeType="1"/>
            </p:cNvSpPr>
            <p:nvPr/>
          </p:nvSpPr>
          <p:spPr bwMode="auto">
            <a:xfrm flipH="1">
              <a:off x="2840" y="2858"/>
              <a:ext cx="1" cy="2"/>
            </a:xfrm>
            <a:prstGeom prst="line">
              <a:avLst/>
            </a:prstGeom>
            <a:noFill/>
            <a:ln w="7938">
              <a:solidFill>
                <a:srgbClr val="000000"/>
              </a:solidFill>
              <a:round/>
              <a:headEnd/>
              <a:tailEnd/>
            </a:ln>
          </p:spPr>
          <p:txBody>
            <a:bodyPr/>
            <a:lstStyle/>
            <a:p>
              <a:endParaRPr lang="en-US"/>
            </a:p>
          </p:txBody>
        </p:sp>
        <p:sp>
          <p:nvSpPr>
            <p:cNvPr id="7397" name="Line 2290"/>
            <p:cNvSpPr>
              <a:spLocks noChangeShapeType="1"/>
            </p:cNvSpPr>
            <p:nvPr/>
          </p:nvSpPr>
          <p:spPr bwMode="auto">
            <a:xfrm>
              <a:off x="2840" y="2860"/>
              <a:ext cx="0" cy="1"/>
            </a:xfrm>
            <a:prstGeom prst="line">
              <a:avLst/>
            </a:prstGeom>
            <a:noFill/>
            <a:ln w="7938">
              <a:solidFill>
                <a:srgbClr val="000000"/>
              </a:solidFill>
              <a:round/>
              <a:headEnd/>
              <a:tailEnd/>
            </a:ln>
          </p:spPr>
          <p:txBody>
            <a:bodyPr/>
            <a:lstStyle/>
            <a:p>
              <a:endParaRPr lang="en-US"/>
            </a:p>
          </p:txBody>
        </p:sp>
        <p:sp>
          <p:nvSpPr>
            <p:cNvPr id="7398" name="Line 2291"/>
            <p:cNvSpPr>
              <a:spLocks noChangeShapeType="1"/>
            </p:cNvSpPr>
            <p:nvPr/>
          </p:nvSpPr>
          <p:spPr bwMode="auto">
            <a:xfrm>
              <a:off x="2840" y="2861"/>
              <a:ext cx="4" cy="7"/>
            </a:xfrm>
            <a:prstGeom prst="line">
              <a:avLst/>
            </a:prstGeom>
            <a:noFill/>
            <a:ln w="7938">
              <a:solidFill>
                <a:srgbClr val="000000"/>
              </a:solidFill>
              <a:round/>
              <a:headEnd/>
              <a:tailEnd/>
            </a:ln>
          </p:spPr>
          <p:txBody>
            <a:bodyPr/>
            <a:lstStyle/>
            <a:p>
              <a:endParaRPr lang="en-US"/>
            </a:p>
          </p:txBody>
        </p:sp>
        <p:sp>
          <p:nvSpPr>
            <p:cNvPr id="7399" name="Line 2292"/>
            <p:cNvSpPr>
              <a:spLocks noChangeShapeType="1"/>
            </p:cNvSpPr>
            <p:nvPr/>
          </p:nvSpPr>
          <p:spPr bwMode="auto">
            <a:xfrm>
              <a:off x="2844" y="2868"/>
              <a:ext cx="0" cy="1"/>
            </a:xfrm>
            <a:prstGeom prst="line">
              <a:avLst/>
            </a:prstGeom>
            <a:noFill/>
            <a:ln w="7938">
              <a:solidFill>
                <a:srgbClr val="000000"/>
              </a:solidFill>
              <a:round/>
              <a:headEnd/>
              <a:tailEnd/>
            </a:ln>
          </p:spPr>
          <p:txBody>
            <a:bodyPr/>
            <a:lstStyle/>
            <a:p>
              <a:endParaRPr lang="en-US"/>
            </a:p>
          </p:txBody>
        </p:sp>
        <p:sp>
          <p:nvSpPr>
            <p:cNvPr id="7400" name="Line 2293"/>
            <p:cNvSpPr>
              <a:spLocks noChangeShapeType="1"/>
            </p:cNvSpPr>
            <p:nvPr/>
          </p:nvSpPr>
          <p:spPr bwMode="auto">
            <a:xfrm>
              <a:off x="2844" y="2869"/>
              <a:ext cx="6" cy="15"/>
            </a:xfrm>
            <a:prstGeom prst="line">
              <a:avLst/>
            </a:prstGeom>
            <a:noFill/>
            <a:ln w="7938">
              <a:solidFill>
                <a:srgbClr val="000000"/>
              </a:solidFill>
              <a:round/>
              <a:headEnd/>
              <a:tailEnd/>
            </a:ln>
          </p:spPr>
          <p:txBody>
            <a:bodyPr/>
            <a:lstStyle/>
            <a:p>
              <a:endParaRPr lang="en-US"/>
            </a:p>
          </p:txBody>
        </p:sp>
        <p:sp>
          <p:nvSpPr>
            <p:cNvPr id="7401" name="Line 2294"/>
            <p:cNvSpPr>
              <a:spLocks noChangeShapeType="1"/>
            </p:cNvSpPr>
            <p:nvPr/>
          </p:nvSpPr>
          <p:spPr bwMode="auto">
            <a:xfrm>
              <a:off x="2850" y="2884"/>
              <a:ext cx="9" cy="17"/>
            </a:xfrm>
            <a:prstGeom prst="line">
              <a:avLst/>
            </a:prstGeom>
            <a:noFill/>
            <a:ln w="7938">
              <a:solidFill>
                <a:srgbClr val="000000"/>
              </a:solidFill>
              <a:round/>
              <a:headEnd/>
              <a:tailEnd/>
            </a:ln>
          </p:spPr>
          <p:txBody>
            <a:bodyPr/>
            <a:lstStyle/>
            <a:p>
              <a:endParaRPr lang="en-US"/>
            </a:p>
          </p:txBody>
        </p:sp>
        <p:sp>
          <p:nvSpPr>
            <p:cNvPr id="7402" name="Line 2295"/>
            <p:cNvSpPr>
              <a:spLocks noChangeShapeType="1"/>
            </p:cNvSpPr>
            <p:nvPr/>
          </p:nvSpPr>
          <p:spPr bwMode="auto">
            <a:xfrm>
              <a:off x="2859" y="2901"/>
              <a:ext cx="13" cy="18"/>
            </a:xfrm>
            <a:prstGeom prst="line">
              <a:avLst/>
            </a:prstGeom>
            <a:noFill/>
            <a:ln w="7938">
              <a:solidFill>
                <a:srgbClr val="000000"/>
              </a:solidFill>
              <a:round/>
              <a:headEnd/>
              <a:tailEnd/>
            </a:ln>
          </p:spPr>
          <p:txBody>
            <a:bodyPr/>
            <a:lstStyle/>
            <a:p>
              <a:endParaRPr lang="en-US"/>
            </a:p>
          </p:txBody>
        </p:sp>
        <p:sp>
          <p:nvSpPr>
            <p:cNvPr id="7403" name="Line 2296"/>
            <p:cNvSpPr>
              <a:spLocks noChangeShapeType="1"/>
            </p:cNvSpPr>
            <p:nvPr/>
          </p:nvSpPr>
          <p:spPr bwMode="auto">
            <a:xfrm>
              <a:off x="2872" y="2919"/>
              <a:ext cx="16" cy="17"/>
            </a:xfrm>
            <a:prstGeom prst="line">
              <a:avLst/>
            </a:prstGeom>
            <a:noFill/>
            <a:ln w="7938">
              <a:solidFill>
                <a:srgbClr val="000000"/>
              </a:solidFill>
              <a:round/>
              <a:headEnd/>
              <a:tailEnd/>
            </a:ln>
          </p:spPr>
          <p:txBody>
            <a:bodyPr/>
            <a:lstStyle/>
            <a:p>
              <a:endParaRPr lang="en-US"/>
            </a:p>
          </p:txBody>
        </p:sp>
        <p:sp>
          <p:nvSpPr>
            <p:cNvPr id="7404" name="Line 2297"/>
            <p:cNvSpPr>
              <a:spLocks noChangeShapeType="1"/>
            </p:cNvSpPr>
            <p:nvPr/>
          </p:nvSpPr>
          <p:spPr bwMode="auto">
            <a:xfrm>
              <a:off x="2888" y="2936"/>
              <a:ext cx="14" cy="17"/>
            </a:xfrm>
            <a:prstGeom prst="line">
              <a:avLst/>
            </a:prstGeom>
            <a:noFill/>
            <a:ln w="7938">
              <a:solidFill>
                <a:srgbClr val="000000"/>
              </a:solidFill>
              <a:round/>
              <a:headEnd/>
              <a:tailEnd/>
            </a:ln>
          </p:spPr>
          <p:txBody>
            <a:bodyPr/>
            <a:lstStyle/>
            <a:p>
              <a:endParaRPr lang="en-US"/>
            </a:p>
          </p:txBody>
        </p:sp>
        <p:sp>
          <p:nvSpPr>
            <p:cNvPr id="7405" name="Line 2298"/>
            <p:cNvSpPr>
              <a:spLocks noChangeShapeType="1"/>
            </p:cNvSpPr>
            <p:nvPr/>
          </p:nvSpPr>
          <p:spPr bwMode="auto">
            <a:xfrm>
              <a:off x="2902" y="2953"/>
              <a:ext cx="10" cy="1"/>
            </a:xfrm>
            <a:prstGeom prst="line">
              <a:avLst/>
            </a:prstGeom>
            <a:noFill/>
            <a:ln w="7938">
              <a:solidFill>
                <a:srgbClr val="000000"/>
              </a:solidFill>
              <a:round/>
              <a:headEnd/>
              <a:tailEnd/>
            </a:ln>
          </p:spPr>
          <p:txBody>
            <a:bodyPr/>
            <a:lstStyle/>
            <a:p>
              <a:endParaRPr lang="en-US"/>
            </a:p>
          </p:txBody>
        </p:sp>
        <p:sp>
          <p:nvSpPr>
            <p:cNvPr id="7406" name="Line 2299"/>
            <p:cNvSpPr>
              <a:spLocks noChangeShapeType="1"/>
            </p:cNvSpPr>
            <p:nvPr/>
          </p:nvSpPr>
          <p:spPr bwMode="auto">
            <a:xfrm flipV="1">
              <a:off x="2912" y="2951"/>
              <a:ext cx="11" cy="3"/>
            </a:xfrm>
            <a:prstGeom prst="line">
              <a:avLst/>
            </a:prstGeom>
            <a:noFill/>
            <a:ln w="7938">
              <a:solidFill>
                <a:srgbClr val="000000"/>
              </a:solidFill>
              <a:round/>
              <a:headEnd/>
              <a:tailEnd/>
            </a:ln>
          </p:spPr>
          <p:txBody>
            <a:bodyPr/>
            <a:lstStyle/>
            <a:p>
              <a:endParaRPr lang="en-US"/>
            </a:p>
          </p:txBody>
        </p:sp>
        <p:sp>
          <p:nvSpPr>
            <p:cNvPr id="7407" name="Line 2300"/>
            <p:cNvSpPr>
              <a:spLocks noChangeShapeType="1"/>
            </p:cNvSpPr>
            <p:nvPr/>
          </p:nvSpPr>
          <p:spPr bwMode="auto">
            <a:xfrm flipV="1">
              <a:off x="2923" y="2948"/>
              <a:ext cx="10" cy="3"/>
            </a:xfrm>
            <a:prstGeom prst="line">
              <a:avLst/>
            </a:prstGeom>
            <a:noFill/>
            <a:ln w="7938">
              <a:solidFill>
                <a:srgbClr val="000000"/>
              </a:solidFill>
              <a:round/>
              <a:headEnd/>
              <a:tailEnd/>
            </a:ln>
          </p:spPr>
          <p:txBody>
            <a:bodyPr/>
            <a:lstStyle/>
            <a:p>
              <a:endParaRPr lang="en-US"/>
            </a:p>
          </p:txBody>
        </p:sp>
        <p:sp>
          <p:nvSpPr>
            <p:cNvPr id="7408" name="Line 2301"/>
            <p:cNvSpPr>
              <a:spLocks noChangeShapeType="1"/>
            </p:cNvSpPr>
            <p:nvPr/>
          </p:nvSpPr>
          <p:spPr bwMode="auto">
            <a:xfrm flipH="1" flipV="1">
              <a:off x="2919" y="2935"/>
              <a:ext cx="14" cy="13"/>
            </a:xfrm>
            <a:prstGeom prst="line">
              <a:avLst/>
            </a:prstGeom>
            <a:noFill/>
            <a:ln w="7938">
              <a:solidFill>
                <a:srgbClr val="000000"/>
              </a:solidFill>
              <a:round/>
              <a:headEnd/>
              <a:tailEnd/>
            </a:ln>
          </p:spPr>
          <p:txBody>
            <a:bodyPr/>
            <a:lstStyle/>
            <a:p>
              <a:endParaRPr lang="en-US"/>
            </a:p>
          </p:txBody>
        </p:sp>
        <p:sp>
          <p:nvSpPr>
            <p:cNvPr id="7409" name="Line 2302"/>
            <p:cNvSpPr>
              <a:spLocks noChangeShapeType="1"/>
            </p:cNvSpPr>
            <p:nvPr/>
          </p:nvSpPr>
          <p:spPr bwMode="auto">
            <a:xfrm flipH="1" flipV="1">
              <a:off x="2904" y="2920"/>
              <a:ext cx="15" cy="15"/>
            </a:xfrm>
            <a:prstGeom prst="line">
              <a:avLst/>
            </a:prstGeom>
            <a:noFill/>
            <a:ln w="7938">
              <a:solidFill>
                <a:srgbClr val="000000"/>
              </a:solidFill>
              <a:round/>
              <a:headEnd/>
              <a:tailEnd/>
            </a:ln>
          </p:spPr>
          <p:txBody>
            <a:bodyPr/>
            <a:lstStyle/>
            <a:p>
              <a:endParaRPr lang="en-US"/>
            </a:p>
          </p:txBody>
        </p:sp>
        <p:sp>
          <p:nvSpPr>
            <p:cNvPr id="7410" name="Line 2303"/>
            <p:cNvSpPr>
              <a:spLocks noChangeShapeType="1"/>
            </p:cNvSpPr>
            <p:nvPr/>
          </p:nvSpPr>
          <p:spPr bwMode="auto">
            <a:xfrm flipH="1" flipV="1">
              <a:off x="2892" y="2904"/>
              <a:ext cx="12" cy="16"/>
            </a:xfrm>
            <a:prstGeom prst="line">
              <a:avLst/>
            </a:prstGeom>
            <a:noFill/>
            <a:ln w="7938">
              <a:solidFill>
                <a:srgbClr val="000000"/>
              </a:solidFill>
              <a:round/>
              <a:headEnd/>
              <a:tailEnd/>
            </a:ln>
          </p:spPr>
          <p:txBody>
            <a:bodyPr/>
            <a:lstStyle/>
            <a:p>
              <a:endParaRPr lang="en-US"/>
            </a:p>
          </p:txBody>
        </p:sp>
        <p:sp>
          <p:nvSpPr>
            <p:cNvPr id="7411" name="Line 2304"/>
            <p:cNvSpPr>
              <a:spLocks noChangeShapeType="1"/>
            </p:cNvSpPr>
            <p:nvPr/>
          </p:nvSpPr>
          <p:spPr bwMode="auto">
            <a:xfrm flipH="1" flipV="1">
              <a:off x="2882" y="2888"/>
              <a:ext cx="10" cy="16"/>
            </a:xfrm>
            <a:prstGeom prst="line">
              <a:avLst/>
            </a:prstGeom>
            <a:noFill/>
            <a:ln w="7938">
              <a:solidFill>
                <a:srgbClr val="000000"/>
              </a:solidFill>
              <a:round/>
              <a:headEnd/>
              <a:tailEnd/>
            </a:ln>
          </p:spPr>
          <p:txBody>
            <a:bodyPr/>
            <a:lstStyle/>
            <a:p>
              <a:endParaRPr lang="en-US"/>
            </a:p>
          </p:txBody>
        </p:sp>
        <p:sp>
          <p:nvSpPr>
            <p:cNvPr id="7412" name="Line 2305"/>
            <p:cNvSpPr>
              <a:spLocks noChangeShapeType="1"/>
            </p:cNvSpPr>
            <p:nvPr/>
          </p:nvSpPr>
          <p:spPr bwMode="auto">
            <a:xfrm flipH="1" flipV="1">
              <a:off x="2878" y="2872"/>
              <a:ext cx="4" cy="16"/>
            </a:xfrm>
            <a:prstGeom prst="line">
              <a:avLst/>
            </a:prstGeom>
            <a:noFill/>
            <a:ln w="7938">
              <a:solidFill>
                <a:srgbClr val="000000"/>
              </a:solidFill>
              <a:round/>
              <a:headEnd/>
              <a:tailEnd/>
            </a:ln>
          </p:spPr>
          <p:txBody>
            <a:bodyPr/>
            <a:lstStyle/>
            <a:p>
              <a:endParaRPr lang="en-US"/>
            </a:p>
          </p:txBody>
        </p:sp>
        <p:sp>
          <p:nvSpPr>
            <p:cNvPr id="7413" name="Line 2306"/>
            <p:cNvSpPr>
              <a:spLocks noChangeShapeType="1"/>
            </p:cNvSpPr>
            <p:nvPr/>
          </p:nvSpPr>
          <p:spPr bwMode="auto">
            <a:xfrm flipH="1" flipV="1">
              <a:off x="2872" y="2865"/>
              <a:ext cx="6" cy="7"/>
            </a:xfrm>
            <a:prstGeom prst="line">
              <a:avLst/>
            </a:prstGeom>
            <a:noFill/>
            <a:ln w="7938">
              <a:solidFill>
                <a:srgbClr val="000000"/>
              </a:solidFill>
              <a:round/>
              <a:headEnd/>
              <a:tailEnd/>
            </a:ln>
          </p:spPr>
          <p:txBody>
            <a:bodyPr/>
            <a:lstStyle/>
            <a:p>
              <a:endParaRPr lang="en-US"/>
            </a:p>
          </p:txBody>
        </p:sp>
        <p:sp>
          <p:nvSpPr>
            <p:cNvPr id="7414" name="Line 2307"/>
            <p:cNvSpPr>
              <a:spLocks noChangeShapeType="1"/>
            </p:cNvSpPr>
            <p:nvPr/>
          </p:nvSpPr>
          <p:spPr bwMode="auto">
            <a:xfrm flipH="1" flipV="1">
              <a:off x="2869" y="2857"/>
              <a:ext cx="3" cy="8"/>
            </a:xfrm>
            <a:prstGeom prst="line">
              <a:avLst/>
            </a:prstGeom>
            <a:noFill/>
            <a:ln w="7938">
              <a:solidFill>
                <a:srgbClr val="000000"/>
              </a:solidFill>
              <a:round/>
              <a:headEnd/>
              <a:tailEnd/>
            </a:ln>
          </p:spPr>
          <p:txBody>
            <a:bodyPr/>
            <a:lstStyle/>
            <a:p>
              <a:endParaRPr lang="en-US"/>
            </a:p>
          </p:txBody>
        </p:sp>
        <p:sp>
          <p:nvSpPr>
            <p:cNvPr id="7415" name="Line 2308"/>
            <p:cNvSpPr>
              <a:spLocks noChangeShapeType="1"/>
            </p:cNvSpPr>
            <p:nvPr/>
          </p:nvSpPr>
          <p:spPr bwMode="auto">
            <a:xfrm flipH="1" flipV="1">
              <a:off x="2868" y="2847"/>
              <a:ext cx="1" cy="10"/>
            </a:xfrm>
            <a:prstGeom prst="line">
              <a:avLst/>
            </a:prstGeom>
            <a:noFill/>
            <a:ln w="7938">
              <a:solidFill>
                <a:srgbClr val="000000"/>
              </a:solidFill>
              <a:round/>
              <a:headEnd/>
              <a:tailEnd/>
            </a:ln>
          </p:spPr>
          <p:txBody>
            <a:bodyPr/>
            <a:lstStyle/>
            <a:p>
              <a:endParaRPr lang="en-US"/>
            </a:p>
          </p:txBody>
        </p:sp>
        <p:sp>
          <p:nvSpPr>
            <p:cNvPr id="7416" name="Line 2309"/>
            <p:cNvSpPr>
              <a:spLocks noChangeShapeType="1"/>
            </p:cNvSpPr>
            <p:nvPr/>
          </p:nvSpPr>
          <p:spPr bwMode="auto">
            <a:xfrm flipH="1" flipV="1">
              <a:off x="2865" y="2839"/>
              <a:ext cx="3" cy="8"/>
            </a:xfrm>
            <a:prstGeom prst="line">
              <a:avLst/>
            </a:prstGeom>
            <a:noFill/>
            <a:ln w="7938">
              <a:solidFill>
                <a:srgbClr val="000000"/>
              </a:solidFill>
              <a:round/>
              <a:headEnd/>
              <a:tailEnd/>
            </a:ln>
          </p:spPr>
          <p:txBody>
            <a:bodyPr/>
            <a:lstStyle/>
            <a:p>
              <a:endParaRPr lang="en-US"/>
            </a:p>
          </p:txBody>
        </p:sp>
        <p:sp>
          <p:nvSpPr>
            <p:cNvPr id="7417" name="Line 2310"/>
            <p:cNvSpPr>
              <a:spLocks noChangeShapeType="1"/>
            </p:cNvSpPr>
            <p:nvPr/>
          </p:nvSpPr>
          <p:spPr bwMode="auto">
            <a:xfrm flipV="1">
              <a:off x="2865" y="2837"/>
              <a:ext cx="0" cy="2"/>
            </a:xfrm>
            <a:prstGeom prst="line">
              <a:avLst/>
            </a:prstGeom>
            <a:noFill/>
            <a:ln w="7938">
              <a:solidFill>
                <a:srgbClr val="000000"/>
              </a:solidFill>
              <a:round/>
              <a:headEnd/>
              <a:tailEnd/>
            </a:ln>
          </p:spPr>
          <p:txBody>
            <a:bodyPr/>
            <a:lstStyle/>
            <a:p>
              <a:endParaRPr lang="en-US"/>
            </a:p>
          </p:txBody>
        </p:sp>
        <p:sp>
          <p:nvSpPr>
            <p:cNvPr id="7418" name="Line 2311"/>
            <p:cNvSpPr>
              <a:spLocks noChangeShapeType="1"/>
            </p:cNvSpPr>
            <p:nvPr/>
          </p:nvSpPr>
          <p:spPr bwMode="auto">
            <a:xfrm flipV="1">
              <a:off x="2865" y="2836"/>
              <a:ext cx="2" cy="1"/>
            </a:xfrm>
            <a:prstGeom prst="line">
              <a:avLst/>
            </a:prstGeom>
            <a:noFill/>
            <a:ln w="7938">
              <a:solidFill>
                <a:srgbClr val="000000"/>
              </a:solidFill>
              <a:round/>
              <a:headEnd/>
              <a:tailEnd/>
            </a:ln>
          </p:spPr>
          <p:txBody>
            <a:bodyPr/>
            <a:lstStyle/>
            <a:p>
              <a:endParaRPr lang="en-US"/>
            </a:p>
          </p:txBody>
        </p:sp>
        <p:sp>
          <p:nvSpPr>
            <p:cNvPr id="7419" name="Line 2312"/>
            <p:cNvSpPr>
              <a:spLocks noChangeShapeType="1"/>
            </p:cNvSpPr>
            <p:nvPr/>
          </p:nvSpPr>
          <p:spPr bwMode="auto">
            <a:xfrm flipV="1">
              <a:off x="2867" y="2835"/>
              <a:ext cx="0" cy="1"/>
            </a:xfrm>
            <a:prstGeom prst="line">
              <a:avLst/>
            </a:prstGeom>
            <a:noFill/>
            <a:ln w="7938">
              <a:solidFill>
                <a:srgbClr val="000000"/>
              </a:solidFill>
              <a:round/>
              <a:headEnd/>
              <a:tailEnd/>
            </a:ln>
          </p:spPr>
          <p:txBody>
            <a:bodyPr/>
            <a:lstStyle/>
            <a:p>
              <a:endParaRPr lang="en-US"/>
            </a:p>
          </p:txBody>
        </p:sp>
        <p:sp>
          <p:nvSpPr>
            <p:cNvPr id="7420" name="Line 2313"/>
            <p:cNvSpPr>
              <a:spLocks noChangeShapeType="1"/>
            </p:cNvSpPr>
            <p:nvPr/>
          </p:nvSpPr>
          <p:spPr bwMode="auto">
            <a:xfrm flipV="1">
              <a:off x="2867" y="2833"/>
              <a:ext cx="1" cy="2"/>
            </a:xfrm>
            <a:prstGeom prst="line">
              <a:avLst/>
            </a:prstGeom>
            <a:noFill/>
            <a:ln w="7938">
              <a:solidFill>
                <a:srgbClr val="000000"/>
              </a:solidFill>
              <a:round/>
              <a:headEnd/>
              <a:tailEnd/>
            </a:ln>
          </p:spPr>
          <p:txBody>
            <a:bodyPr/>
            <a:lstStyle/>
            <a:p>
              <a:endParaRPr lang="en-US"/>
            </a:p>
          </p:txBody>
        </p:sp>
        <p:sp>
          <p:nvSpPr>
            <p:cNvPr id="7421" name="Line 2314"/>
            <p:cNvSpPr>
              <a:spLocks noChangeShapeType="1"/>
            </p:cNvSpPr>
            <p:nvPr/>
          </p:nvSpPr>
          <p:spPr bwMode="auto">
            <a:xfrm flipH="1">
              <a:off x="2867" y="2833"/>
              <a:ext cx="1" cy="0"/>
            </a:xfrm>
            <a:prstGeom prst="line">
              <a:avLst/>
            </a:prstGeom>
            <a:noFill/>
            <a:ln w="7938">
              <a:solidFill>
                <a:srgbClr val="000000"/>
              </a:solidFill>
              <a:round/>
              <a:headEnd/>
              <a:tailEnd/>
            </a:ln>
          </p:spPr>
          <p:txBody>
            <a:bodyPr/>
            <a:lstStyle/>
            <a:p>
              <a:endParaRPr lang="en-US"/>
            </a:p>
          </p:txBody>
        </p:sp>
        <p:sp>
          <p:nvSpPr>
            <p:cNvPr id="7422" name="Line 2315"/>
            <p:cNvSpPr>
              <a:spLocks noChangeShapeType="1"/>
            </p:cNvSpPr>
            <p:nvPr/>
          </p:nvSpPr>
          <p:spPr bwMode="auto">
            <a:xfrm flipH="1" flipV="1">
              <a:off x="2865" y="2832"/>
              <a:ext cx="2" cy="1"/>
            </a:xfrm>
            <a:prstGeom prst="line">
              <a:avLst/>
            </a:prstGeom>
            <a:noFill/>
            <a:ln w="7938">
              <a:solidFill>
                <a:srgbClr val="000000"/>
              </a:solidFill>
              <a:round/>
              <a:headEnd/>
              <a:tailEnd/>
            </a:ln>
          </p:spPr>
          <p:txBody>
            <a:bodyPr/>
            <a:lstStyle/>
            <a:p>
              <a:endParaRPr lang="en-US"/>
            </a:p>
          </p:txBody>
        </p:sp>
        <p:sp>
          <p:nvSpPr>
            <p:cNvPr id="7423" name="Line 2316"/>
            <p:cNvSpPr>
              <a:spLocks noChangeShapeType="1"/>
            </p:cNvSpPr>
            <p:nvPr/>
          </p:nvSpPr>
          <p:spPr bwMode="auto">
            <a:xfrm flipH="1">
              <a:off x="2863" y="2832"/>
              <a:ext cx="2" cy="0"/>
            </a:xfrm>
            <a:prstGeom prst="line">
              <a:avLst/>
            </a:prstGeom>
            <a:noFill/>
            <a:ln w="7938">
              <a:solidFill>
                <a:srgbClr val="000000"/>
              </a:solidFill>
              <a:round/>
              <a:headEnd/>
              <a:tailEnd/>
            </a:ln>
          </p:spPr>
          <p:txBody>
            <a:bodyPr/>
            <a:lstStyle/>
            <a:p>
              <a:endParaRPr lang="en-US"/>
            </a:p>
          </p:txBody>
        </p:sp>
        <p:sp>
          <p:nvSpPr>
            <p:cNvPr id="7424" name="Line 2317"/>
            <p:cNvSpPr>
              <a:spLocks noChangeShapeType="1"/>
            </p:cNvSpPr>
            <p:nvPr/>
          </p:nvSpPr>
          <p:spPr bwMode="auto">
            <a:xfrm flipV="1">
              <a:off x="2863" y="2822"/>
              <a:ext cx="1" cy="10"/>
            </a:xfrm>
            <a:prstGeom prst="line">
              <a:avLst/>
            </a:prstGeom>
            <a:noFill/>
            <a:ln w="7938">
              <a:solidFill>
                <a:srgbClr val="000000"/>
              </a:solidFill>
              <a:round/>
              <a:headEnd/>
              <a:tailEnd/>
            </a:ln>
          </p:spPr>
          <p:txBody>
            <a:bodyPr/>
            <a:lstStyle/>
            <a:p>
              <a:endParaRPr lang="en-US"/>
            </a:p>
          </p:txBody>
        </p:sp>
        <p:sp>
          <p:nvSpPr>
            <p:cNvPr id="7425" name="Line 2318"/>
            <p:cNvSpPr>
              <a:spLocks noChangeShapeType="1"/>
            </p:cNvSpPr>
            <p:nvPr/>
          </p:nvSpPr>
          <p:spPr bwMode="auto">
            <a:xfrm flipH="1" flipV="1">
              <a:off x="2862" y="2811"/>
              <a:ext cx="2" cy="11"/>
            </a:xfrm>
            <a:prstGeom prst="line">
              <a:avLst/>
            </a:prstGeom>
            <a:noFill/>
            <a:ln w="7938">
              <a:solidFill>
                <a:srgbClr val="000000"/>
              </a:solidFill>
              <a:round/>
              <a:headEnd/>
              <a:tailEnd/>
            </a:ln>
          </p:spPr>
          <p:txBody>
            <a:bodyPr/>
            <a:lstStyle/>
            <a:p>
              <a:endParaRPr lang="en-US"/>
            </a:p>
          </p:txBody>
        </p:sp>
        <p:sp>
          <p:nvSpPr>
            <p:cNvPr id="7426" name="Line 2319"/>
            <p:cNvSpPr>
              <a:spLocks noChangeShapeType="1"/>
            </p:cNvSpPr>
            <p:nvPr/>
          </p:nvSpPr>
          <p:spPr bwMode="auto">
            <a:xfrm flipH="1" flipV="1">
              <a:off x="2859" y="2800"/>
              <a:ext cx="3" cy="11"/>
            </a:xfrm>
            <a:prstGeom prst="line">
              <a:avLst/>
            </a:prstGeom>
            <a:noFill/>
            <a:ln w="7938">
              <a:solidFill>
                <a:srgbClr val="000000"/>
              </a:solidFill>
              <a:round/>
              <a:headEnd/>
              <a:tailEnd/>
            </a:ln>
          </p:spPr>
          <p:txBody>
            <a:bodyPr/>
            <a:lstStyle/>
            <a:p>
              <a:endParaRPr lang="en-US"/>
            </a:p>
          </p:txBody>
        </p:sp>
        <p:sp>
          <p:nvSpPr>
            <p:cNvPr id="7427" name="Line 2320"/>
            <p:cNvSpPr>
              <a:spLocks noChangeShapeType="1"/>
            </p:cNvSpPr>
            <p:nvPr/>
          </p:nvSpPr>
          <p:spPr bwMode="auto">
            <a:xfrm flipV="1">
              <a:off x="2859" y="2789"/>
              <a:ext cx="0" cy="11"/>
            </a:xfrm>
            <a:prstGeom prst="line">
              <a:avLst/>
            </a:prstGeom>
            <a:noFill/>
            <a:ln w="7938">
              <a:solidFill>
                <a:srgbClr val="000000"/>
              </a:solidFill>
              <a:round/>
              <a:headEnd/>
              <a:tailEnd/>
            </a:ln>
          </p:spPr>
          <p:txBody>
            <a:bodyPr/>
            <a:lstStyle/>
            <a:p>
              <a:endParaRPr lang="en-US"/>
            </a:p>
          </p:txBody>
        </p:sp>
        <p:sp>
          <p:nvSpPr>
            <p:cNvPr id="7428" name="Line 2321"/>
            <p:cNvSpPr>
              <a:spLocks noChangeShapeType="1"/>
            </p:cNvSpPr>
            <p:nvPr/>
          </p:nvSpPr>
          <p:spPr bwMode="auto">
            <a:xfrm flipH="1" flipV="1">
              <a:off x="2858" y="2787"/>
              <a:ext cx="1" cy="2"/>
            </a:xfrm>
            <a:prstGeom prst="line">
              <a:avLst/>
            </a:prstGeom>
            <a:noFill/>
            <a:ln w="7938">
              <a:solidFill>
                <a:srgbClr val="000000"/>
              </a:solidFill>
              <a:round/>
              <a:headEnd/>
              <a:tailEnd/>
            </a:ln>
          </p:spPr>
          <p:txBody>
            <a:bodyPr/>
            <a:lstStyle/>
            <a:p>
              <a:endParaRPr lang="en-US"/>
            </a:p>
          </p:txBody>
        </p:sp>
        <p:sp>
          <p:nvSpPr>
            <p:cNvPr id="7429" name="Line 2322"/>
            <p:cNvSpPr>
              <a:spLocks noChangeShapeType="1"/>
            </p:cNvSpPr>
            <p:nvPr/>
          </p:nvSpPr>
          <p:spPr bwMode="auto">
            <a:xfrm flipV="1">
              <a:off x="2858" y="2770"/>
              <a:ext cx="1" cy="17"/>
            </a:xfrm>
            <a:prstGeom prst="line">
              <a:avLst/>
            </a:prstGeom>
            <a:noFill/>
            <a:ln w="7938">
              <a:solidFill>
                <a:srgbClr val="000000"/>
              </a:solidFill>
              <a:round/>
              <a:headEnd/>
              <a:tailEnd/>
            </a:ln>
          </p:spPr>
          <p:txBody>
            <a:bodyPr/>
            <a:lstStyle/>
            <a:p>
              <a:endParaRPr lang="en-US"/>
            </a:p>
          </p:txBody>
        </p:sp>
        <p:sp>
          <p:nvSpPr>
            <p:cNvPr id="7430" name="Line 2323"/>
            <p:cNvSpPr>
              <a:spLocks noChangeShapeType="1"/>
            </p:cNvSpPr>
            <p:nvPr/>
          </p:nvSpPr>
          <p:spPr bwMode="auto">
            <a:xfrm flipV="1">
              <a:off x="2859" y="2754"/>
              <a:ext cx="4" cy="16"/>
            </a:xfrm>
            <a:prstGeom prst="line">
              <a:avLst/>
            </a:prstGeom>
            <a:noFill/>
            <a:ln w="7938">
              <a:solidFill>
                <a:srgbClr val="000000"/>
              </a:solidFill>
              <a:round/>
              <a:headEnd/>
              <a:tailEnd/>
            </a:ln>
          </p:spPr>
          <p:txBody>
            <a:bodyPr/>
            <a:lstStyle/>
            <a:p>
              <a:endParaRPr lang="en-US"/>
            </a:p>
          </p:txBody>
        </p:sp>
        <p:sp>
          <p:nvSpPr>
            <p:cNvPr id="7431" name="Line 2324"/>
            <p:cNvSpPr>
              <a:spLocks noChangeShapeType="1"/>
            </p:cNvSpPr>
            <p:nvPr/>
          </p:nvSpPr>
          <p:spPr bwMode="auto">
            <a:xfrm flipV="1">
              <a:off x="2863" y="2737"/>
              <a:ext cx="7" cy="17"/>
            </a:xfrm>
            <a:prstGeom prst="line">
              <a:avLst/>
            </a:prstGeom>
            <a:noFill/>
            <a:ln w="7938">
              <a:solidFill>
                <a:srgbClr val="000000"/>
              </a:solidFill>
              <a:round/>
              <a:headEnd/>
              <a:tailEnd/>
            </a:ln>
          </p:spPr>
          <p:txBody>
            <a:bodyPr/>
            <a:lstStyle/>
            <a:p>
              <a:endParaRPr lang="en-US"/>
            </a:p>
          </p:txBody>
        </p:sp>
        <p:sp>
          <p:nvSpPr>
            <p:cNvPr id="7432" name="Line 2325"/>
            <p:cNvSpPr>
              <a:spLocks noChangeShapeType="1"/>
            </p:cNvSpPr>
            <p:nvPr/>
          </p:nvSpPr>
          <p:spPr bwMode="auto">
            <a:xfrm flipV="1">
              <a:off x="2870" y="2722"/>
              <a:ext cx="7" cy="15"/>
            </a:xfrm>
            <a:prstGeom prst="line">
              <a:avLst/>
            </a:prstGeom>
            <a:noFill/>
            <a:ln w="7938">
              <a:solidFill>
                <a:srgbClr val="000000"/>
              </a:solidFill>
              <a:round/>
              <a:headEnd/>
              <a:tailEnd/>
            </a:ln>
          </p:spPr>
          <p:txBody>
            <a:bodyPr/>
            <a:lstStyle/>
            <a:p>
              <a:endParaRPr lang="en-US"/>
            </a:p>
          </p:txBody>
        </p:sp>
        <p:sp>
          <p:nvSpPr>
            <p:cNvPr id="7433" name="Line 2326"/>
            <p:cNvSpPr>
              <a:spLocks noChangeShapeType="1"/>
            </p:cNvSpPr>
            <p:nvPr/>
          </p:nvSpPr>
          <p:spPr bwMode="auto">
            <a:xfrm flipV="1">
              <a:off x="2877" y="2705"/>
              <a:ext cx="3" cy="17"/>
            </a:xfrm>
            <a:prstGeom prst="line">
              <a:avLst/>
            </a:prstGeom>
            <a:noFill/>
            <a:ln w="7938">
              <a:solidFill>
                <a:srgbClr val="000000"/>
              </a:solidFill>
              <a:round/>
              <a:headEnd/>
              <a:tailEnd/>
            </a:ln>
          </p:spPr>
          <p:txBody>
            <a:bodyPr/>
            <a:lstStyle/>
            <a:p>
              <a:endParaRPr lang="en-US"/>
            </a:p>
          </p:txBody>
        </p:sp>
        <p:sp>
          <p:nvSpPr>
            <p:cNvPr id="7434" name="Line 2327"/>
            <p:cNvSpPr>
              <a:spLocks noChangeShapeType="1"/>
            </p:cNvSpPr>
            <p:nvPr/>
          </p:nvSpPr>
          <p:spPr bwMode="auto">
            <a:xfrm flipV="1">
              <a:off x="2880" y="2700"/>
              <a:ext cx="9" cy="5"/>
            </a:xfrm>
            <a:prstGeom prst="line">
              <a:avLst/>
            </a:prstGeom>
            <a:noFill/>
            <a:ln w="7938">
              <a:solidFill>
                <a:srgbClr val="000000"/>
              </a:solidFill>
              <a:round/>
              <a:headEnd/>
              <a:tailEnd/>
            </a:ln>
          </p:spPr>
          <p:txBody>
            <a:bodyPr/>
            <a:lstStyle/>
            <a:p>
              <a:endParaRPr lang="en-US"/>
            </a:p>
          </p:txBody>
        </p:sp>
        <p:sp>
          <p:nvSpPr>
            <p:cNvPr id="7435" name="Line 2328"/>
            <p:cNvSpPr>
              <a:spLocks noChangeShapeType="1"/>
            </p:cNvSpPr>
            <p:nvPr/>
          </p:nvSpPr>
          <p:spPr bwMode="auto">
            <a:xfrm>
              <a:off x="2889" y="2700"/>
              <a:ext cx="6" cy="7"/>
            </a:xfrm>
            <a:prstGeom prst="line">
              <a:avLst/>
            </a:prstGeom>
            <a:noFill/>
            <a:ln w="7938">
              <a:solidFill>
                <a:srgbClr val="000000"/>
              </a:solidFill>
              <a:round/>
              <a:headEnd/>
              <a:tailEnd/>
            </a:ln>
          </p:spPr>
          <p:txBody>
            <a:bodyPr/>
            <a:lstStyle/>
            <a:p>
              <a:endParaRPr lang="en-US"/>
            </a:p>
          </p:txBody>
        </p:sp>
        <p:sp>
          <p:nvSpPr>
            <p:cNvPr id="7436" name="Line 2329"/>
            <p:cNvSpPr>
              <a:spLocks noChangeShapeType="1"/>
            </p:cNvSpPr>
            <p:nvPr/>
          </p:nvSpPr>
          <p:spPr bwMode="auto">
            <a:xfrm>
              <a:off x="2895" y="2707"/>
              <a:ext cx="0" cy="6"/>
            </a:xfrm>
            <a:prstGeom prst="line">
              <a:avLst/>
            </a:prstGeom>
            <a:noFill/>
            <a:ln w="7938">
              <a:solidFill>
                <a:srgbClr val="000000"/>
              </a:solidFill>
              <a:round/>
              <a:headEnd/>
              <a:tailEnd/>
            </a:ln>
          </p:spPr>
          <p:txBody>
            <a:bodyPr/>
            <a:lstStyle/>
            <a:p>
              <a:endParaRPr lang="en-US"/>
            </a:p>
          </p:txBody>
        </p:sp>
        <p:sp>
          <p:nvSpPr>
            <p:cNvPr id="7437" name="Line 2330"/>
            <p:cNvSpPr>
              <a:spLocks noChangeShapeType="1"/>
            </p:cNvSpPr>
            <p:nvPr/>
          </p:nvSpPr>
          <p:spPr bwMode="auto">
            <a:xfrm flipH="1">
              <a:off x="2893" y="2713"/>
              <a:ext cx="2" cy="7"/>
            </a:xfrm>
            <a:prstGeom prst="line">
              <a:avLst/>
            </a:prstGeom>
            <a:noFill/>
            <a:ln w="7938">
              <a:solidFill>
                <a:srgbClr val="000000"/>
              </a:solidFill>
              <a:round/>
              <a:headEnd/>
              <a:tailEnd/>
            </a:ln>
          </p:spPr>
          <p:txBody>
            <a:bodyPr/>
            <a:lstStyle/>
            <a:p>
              <a:endParaRPr lang="en-US"/>
            </a:p>
          </p:txBody>
        </p:sp>
        <p:sp>
          <p:nvSpPr>
            <p:cNvPr id="7438" name="Line 2331"/>
            <p:cNvSpPr>
              <a:spLocks noChangeShapeType="1"/>
            </p:cNvSpPr>
            <p:nvPr/>
          </p:nvSpPr>
          <p:spPr bwMode="auto">
            <a:xfrm flipH="1">
              <a:off x="2890" y="2720"/>
              <a:ext cx="3" cy="6"/>
            </a:xfrm>
            <a:prstGeom prst="line">
              <a:avLst/>
            </a:prstGeom>
            <a:noFill/>
            <a:ln w="7938">
              <a:solidFill>
                <a:srgbClr val="000000"/>
              </a:solidFill>
              <a:round/>
              <a:headEnd/>
              <a:tailEnd/>
            </a:ln>
          </p:spPr>
          <p:txBody>
            <a:bodyPr/>
            <a:lstStyle/>
            <a:p>
              <a:endParaRPr lang="en-US"/>
            </a:p>
          </p:txBody>
        </p:sp>
        <p:sp>
          <p:nvSpPr>
            <p:cNvPr id="7439" name="Line 2332"/>
            <p:cNvSpPr>
              <a:spLocks noChangeShapeType="1"/>
            </p:cNvSpPr>
            <p:nvPr/>
          </p:nvSpPr>
          <p:spPr bwMode="auto">
            <a:xfrm flipH="1">
              <a:off x="2889" y="2726"/>
              <a:ext cx="1" cy="6"/>
            </a:xfrm>
            <a:prstGeom prst="line">
              <a:avLst/>
            </a:prstGeom>
            <a:noFill/>
            <a:ln w="7938">
              <a:solidFill>
                <a:srgbClr val="000000"/>
              </a:solidFill>
              <a:round/>
              <a:headEnd/>
              <a:tailEnd/>
            </a:ln>
          </p:spPr>
          <p:txBody>
            <a:bodyPr/>
            <a:lstStyle/>
            <a:p>
              <a:endParaRPr lang="en-US"/>
            </a:p>
          </p:txBody>
        </p:sp>
        <p:sp>
          <p:nvSpPr>
            <p:cNvPr id="7440" name="Line 2333"/>
            <p:cNvSpPr>
              <a:spLocks noChangeShapeType="1"/>
            </p:cNvSpPr>
            <p:nvPr/>
          </p:nvSpPr>
          <p:spPr bwMode="auto">
            <a:xfrm>
              <a:off x="2889" y="2732"/>
              <a:ext cx="1" cy="2"/>
            </a:xfrm>
            <a:prstGeom prst="line">
              <a:avLst/>
            </a:prstGeom>
            <a:noFill/>
            <a:ln w="7938">
              <a:solidFill>
                <a:srgbClr val="000000"/>
              </a:solidFill>
              <a:round/>
              <a:headEnd/>
              <a:tailEnd/>
            </a:ln>
          </p:spPr>
          <p:txBody>
            <a:bodyPr/>
            <a:lstStyle/>
            <a:p>
              <a:endParaRPr lang="en-US"/>
            </a:p>
          </p:txBody>
        </p:sp>
        <p:sp>
          <p:nvSpPr>
            <p:cNvPr id="7441" name="Line 2334"/>
            <p:cNvSpPr>
              <a:spLocks noChangeShapeType="1"/>
            </p:cNvSpPr>
            <p:nvPr/>
          </p:nvSpPr>
          <p:spPr bwMode="auto">
            <a:xfrm>
              <a:off x="2890" y="2734"/>
              <a:ext cx="0" cy="2"/>
            </a:xfrm>
            <a:prstGeom prst="line">
              <a:avLst/>
            </a:prstGeom>
            <a:noFill/>
            <a:ln w="7938">
              <a:solidFill>
                <a:srgbClr val="000000"/>
              </a:solidFill>
              <a:round/>
              <a:headEnd/>
              <a:tailEnd/>
            </a:ln>
          </p:spPr>
          <p:txBody>
            <a:bodyPr/>
            <a:lstStyle/>
            <a:p>
              <a:endParaRPr lang="en-US"/>
            </a:p>
          </p:txBody>
        </p:sp>
        <p:sp>
          <p:nvSpPr>
            <p:cNvPr id="7442" name="Line 2335"/>
            <p:cNvSpPr>
              <a:spLocks noChangeShapeType="1"/>
            </p:cNvSpPr>
            <p:nvPr/>
          </p:nvSpPr>
          <p:spPr bwMode="auto">
            <a:xfrm flipH="1">
              <a:off x="2888" y="2736"/>
              <a:ext cx="2" cy="3"/>
            </a:xfrm>
            <a:prstGeom prst="line">
              <a:avLst/>
            </a:prstGeom>
            <a:noFill/>
            <a:ln w="7938">
              <a:solidFill>
                <a:srgbClr val="000000"/>
              </a:solidFill>
              <a:round/>
              <a:headEnd/>
              <a:tailEnd/>
            </a:ln>
          </p:spPr>
          <p:txBody>
            <a:bodyPr/>
            <a:lstStyle/>
            <a:p>
              <a:endParaRPr lang="en-US"/>
            </a:p>
          </p:txBody>
        </p:sp>
        <p:sp>
          <p:nvSpPr>
            <p:cNvPr id="7443" name="Line 2336"/>
            <p:cNvSpPr>
              <a:spLocks noChangeShapeType="1"/>
            </p:cNvSpPr>
            <p:nvPr/>
          </p:nvSpPr>
          <p:spPr bwMode="auto">
            <a:xfrm flipH="1">
              <a:off x="2887" y="2739"/>
              <a:ext cx="1" cy="2"/>
            </a:xfrm>
            <a:prstGeom prst="line">
              <a:avLst/>
            </a:prstGeom>
            <a:noFill/>
            <a:ln w="7938">
              <a:solidFill>
                <a:srgbClr val="000000"/>
              </a:solidFill>
              <a:round/>
              <a:headEnd/>
              <a:tailEnd/>
            </a:ln>
          </p:spPr>
          <p:txBody>
            <a:bodyPr/>
            <a:lstStyle/>
            <a:p>
              <a:endParaRPr lang="en-US"/>
            </a:p>
          </p:txBody>
        </p:sp>
        <p:sp>
          <p:nvSpPr>
            <p:cNvPr id="7444" name="Line 2337"/>
            <p:cNvSpPr>
              <a:spLocks noChangeShapeType="1"/>
            </p:cNvSpPr>
            <p:nvPr/>
          </p:nvSpPr>
          <p:spPr bwMode="auto">
            <a:xfrm flipH="1">
              <a:off x="2884" y="2741"/>
              <a:ext cx="3" cy="2"/>
            </a:xfrm>
            <a:prstGeom prst="line">
              <a:avLst/>
            </a:prstGeom>
            <a:noFill/>
            <a:ln w="7938">
              <a:solidFill>
                <a:srgbClr val="000000"/>
              </a:solidFill>
              <a:round/>
              <a:headEnd/>
              <a:tailEnd/>
            </a:ln>
          </p:spPr>
          <p:txBody>
            <a:bodyPr/>
            <a:lstStyle/>
            <a:p>
              <a:endParaRPr lang="en-US"/>
            </a:p>
          </p:txBody>
        </p:sp>
        <p:sp>
          <p:nvSpPr>
            <p:cNvPr id="7445" name="Line 2338"/>
            <p:cNvSpPr>
              <a:spLocks noChangeShapeType="1"/>
            </p:cNvSpPr>
            <p:nvPr/>
          </p:nvSpPr>
          <p:spPr bwMode="auto">
            <a:xfrm>
              <a:off x="2884" y="2743"/>
              <a:ext cx="0" cy="3"/>
            </a:xfrm>
            <a:prstGeom prst="line">
              <a:avLst/>
            </a:prstGeom>
            <a:noFill/>
            <a:ln w="7938">
              <a:solidFill>
                <a:srgbClr val="000000"/>
              </a:solidFill>
              <a:round/>
              <a:headEnd/>
              <a:tailEnd/>
            </a:ln>
          </p:spPr>
          <p:txBody>
            <a:bodyPr/>
            <a:lstStyle/>
            <a:p>
              <a:endParaRPr lang="en-US"/>
            </a:p>
          </p:txBody>
        </p:sp>
        <p:sp>
          <p:nvSpPr>
            <p:cNvPr id="7446" name="Line 2339"/>
            <p:cNvSpPr>
              <a:spLocks noChangeShapeType="1"/>
            </p:cNvSpPr>
            <p:nvPr/>
          </p:nvSpPr>
          <p:spPr bwMode="auto">
            <a:xfrm flipH="1">
              <a:off x="2880" y="2746"/>
              <a:ext cx="4" cy="12"/>
            </a:xfrm>
            <a:prstGeom prst="line">
              <a:avLst/>
            </a:prstGeom>
            <a:noFill/>
            <a:ln w="7938">
              <a:solidFill>
                <a:srgbClr val="000000"/>
              </a:solidFill>
              <a:round/>
              <a:headEnd/>
              <a:tailEnd/>
            </a:ln>
          </p:spPr>
          <p:txBody>
            <a:bodyPr/>
            <a:lstStyle/>
            <a:p>
              <a:endParaRPr lang="en-US"/>
            </a:p>
          </p:txBody>
        </p:sp>
        <p:sp>
          <p:nvSpPr>
            <p:cNvPr id="7447" name="Line 2340"/>
            <p:cNvSpPr>
              <a:spLocks noChangeShapeType="1"/>
            </p:cNvSpPr>
            <p:nvPr/>
          </p:nvSpPr>
          <p:spPr bwMode="auto">
            <a:xfrm flipH="1">
              <a:off x="2879" y="2758"/>
              <a:ext cx="1" cy="14"/>
            </a:xfrm>
            <a:prstGeom prst="line">
              <a:avLst/>
            </a:prstGeom>
            <a:noFill/>
            <a:ln w="7938">
              <a:solidFill>
                <a:srgbClr val="000000"/>
              </a:solidFill>
              <a:round/>
              <a:headEnd/>
              <a:tailEnd/>
            </a:ln>
          </p:spPr>
          <p:txBody>
            <a:bodyPr/>
            <a:lstStyle/>
            <a:p>
              <a:endParaRPr lang="en-US"/>
            </a:p>
          </p:txBody>
        </p:sp>
        <p:sp>
          <p:nvSpPr>
            <p:cNvPr id="7448" name="Line 2341"/>
            <p:cNvSpPr>
              <a:spLocks noChangeShapeType="1"/>
            </p:cNvSpPr>
            <p:nvPr/>
          </p:nvSpPr>
          <p:spPr bwMode="auto">
            <a:xfrm flipH="1">
              <a:off x="2875" y="2772"/>
              <a:ext cx="4" cy="15"/>
            </a:xfrm>
            <a:prstGeom prst="line">
              <a:avLst/>
            </a:prstGeom>
            <a:noFill/>
            <a:ln w="7938">
              <a:solidFill>
                <a:srgbClr val="000000"/>
              </a:solidFill>
              <a:round/>
              <a:headEnd/>
              <a:tailEnd/>
            </a:ln>
          </p:spPr>
          <p:txBody>
            <a:bodyPr/>
            <a:lstStyle/>
            <a:p>
              <a:endParaRPr lang="en-US"/>
            </a:p>
          </p:txBody>
        </p:sp>
        <p:sp>
          <p:nvSpPr>
            <p:cNvPr id="7449" name="Line 2342"/>
            <p:cNvSpPr>
              <a:spLocks noChangeShapeType="1"/>
            </p:cNvSpPr>
            <p:nvPr/>
          </p:nvSpPr>
          <p:spPr bwMode="auto">
            <a:xfrm>
              <a:off x="2875" y="2787"/>
              <a:ext cx="2" cy="21"/>
            </a:xfrm>
            <a:prstGeom prst="line">
              <a:avLst/>
            </a:prstGeom>
            <a:noFill/>
            <a:ln w="7938">
              <a:solidFill>
                <a:srgbClr val="000000"/>
              </a:solidFill>
              <a:round/>
              <a:headEnd/>
              <a:tailEnd/>
            </a:ln>
          </p:spPr>
          <p:txBody>
            <a:bodyPr/>
            <a:lstStyle/>
            <a:p>
              <a:endParaRPr lang="en-US"/>
            </a:p>
          </p:txBody>
        </p:sp>
        <p:sp>
          <p:nvSpPr>
            <p:cNvPr id="7450" name="Line 2343"/>
            <p:cNvSpPr>
              <a:spLocks noChangeShapeType="1"/>
            </p:cNvSpPr>
            <p:nvPr/>
          </p:nvSpPr>
          <p:spPr bwMode="auto">
            <a:xfrm>
              <a:off x="2877" y="2808"/>
              <a:ext cx="3" cy="23"/>
            </a:xfrm>
            <a:prstGeom prst="line">
              <a:avLst/>
            </a:prstGeom>
            <a:noFill/>
            <a:ln w="7938">
              <a:solidFill>
                <a:srgbClr val="000000"/>
              </a:solidFill>
              <a:round/>
              <a:headEnd/>
              <a:tailEnd/>
            </a:ln>
          </p:spPr>
          <p:txBody>
            <a:bodyPr/>
            <a:lstStyle/>
            <a:p>
              <a:endParaRPr lang="en-US"/>
            </a:p>
          </p:txBody>
        </p:sp>
        <p:sp>
          <p:nvSpPr>
            <p:cNvPr id="7451" name="Line 2344"/>
            <p:cNvSpPr>
              <a:spLocks noChangeShapeType="1"/>
            </p:cNvSpPr>
            <p:nvPr/>
          </p:nvSpPr>
          <p:spPr bwMode="auto">
            <a:xfrm>
              <a:off x="2880" y="2831"/>
              <a:ext cx="5" cy="22"/>
            </a:xfrm>
            <a:prstGeom prst="line">
              <a:avLst/>
            </a:prstGeom>
            <a:noFill/>
            <a:ln w="7938">
              <a:solidFill>
                <a:srgbClr val="000000"/>
              </a:solidFill>
              <a:round/>
              <a:headEnd/>
              <a:tailEnd/>
            </a:ln>
          </p:spPr>
          <p:txBody>
            <a:bodyPr/>
            <a:lstStyle/>
            <a:p>
              <a:endParaRPr lang="en-US"/>
            </a:p>
          </p:txBody>
        </p:sp>
        <p:sp>
          <p:nvSpPr>
            <p:cNvPr id="7452" name="Line 2345"/>
            <p:cNvSpPr>
              <a:spLocks noChangeShapeType="1"/>
            </p:cNvSpPr>
            <p:nvPr/>
          </p:nvSpPr>
          <p:spPr bwMode="auto">
            <a:xfrm>
              <a:off x="2885" y="2853"/>
              <a:ext cx="12" cy="22"/>
            </a:xfrm>
            <a:prstGeom prst="line">
              <a:avLst/>
            </a:prstGeom>
            <a:noFill/>
            <a:ln w="7938">
              <a:solidFill>
                <a:srgbClr val="000000"/>
              </a:solidFill>
              <a:round/>
              <a:headEnd/>
              <a:tailEnd/>
            </a:ln>
          </p:spPr>
          <p:txBody>
            <a:bodyPr/>
            <a:lstStyle/>
            <a:p>
              <a:endParaRPr lang="en-US"/>
            </a:p>
          </p:txBody>
        </p:sp>
        <p:sp>
          <p:nvSpPr>
            <p:cNvPr id="7453" name="Line 2346"/>
            <p:cNvSpPr>
              <a:spLocks noChangeShapeType="1"/>
            </p:cNvSpPr>
            <p:nvPr/>
          </p:nvSpPr>
          <p:spPr bwMode="auto">
            <a:xfrm>
              <a:off x="2897" y="2875"/>
              <a:ext cx="16" cy="22"/>
            </a:xfrm>
            <a:prstGeom prst="line">
              <a:avLst/>
            </a:prstGeom>
            <a:noFill/>
            <a:ln w="7938">
              <a:solidFill>
                <a:srgbClr val="000000"/>
              </a:solidFill>
              <a:round/>
              <a:headEnd/>
              <a:tailEnd/>
            </a:ln>
          </p:spPr>
          <p:txBody>
            <a:bodyPr/>
            <a:lstStyle/>
            <a:p>
              <a:endParaRPr lang="en-US"/>
            </a:p>
          </p:txBody>
        </p:sp>
        <p:sp>
          <p:nvSpPr>
            <p:cNvPr id="7454" name="Line 2347"/>
            <p:cNvSpPr>
              <a:spLocks noChangeShapeType="1"/>
            </p:cNvSpPr>
            <p:nvPr/>
          </p:nvSpPr>
          <p:spPr bwMode="auto">
            <a:xfrm>
              <a:off x="2913" y="2897"/>
              <a:ext cx="20" cy="20"/>
            </a:xfrm>
            <a:prstGeom prst="line">
              <a:avLst/>
            </a:prstGeom>
            <a:noFill/>
            <a:ln w="7938">
              <a:solidFill>
                <a:srgbClr val="000000"/>
              </a:solidFill>
              <a:round/>
              <a:headEnd/>
              <a:tailEnd/>
            </a:ln>
          </p:spPr>
          <p:txBody>
            <a:bodyPr/>
            <a:lstStyle/>
            <a:p>
              <a:endParaRPr lang="en-US"/>
            </a:p>
          </p:txBody>
        </p:sp>
        <p:sp>
          <p:nvSpPr>
            <p:cNvPr id="7455" name="Line 2348"/>
            <p:cNvSpPr>
              <a:spLocks noChangeShapeType="1"/>
            </p:cNvSpPr>
            <p:nvPr/>
          </p:nvSpPr>
          <p:spPr bwMode="auto">
            <a:xfrm>
              <a:off x="2933" y="2917"/>
              <a:ext cx="22" cy="19"/>
            </a:xfrm>
            <a:prstGeom prst="line">
              <a:avLst/>
            </a:prstGeom>
            <a:noFill/>
            <a:ln w="7938">
              <a:solidFill>
                <a:srgbClr val="000000"/>
              </a:solidFill>
              <a:round/>
              <a:headEnd/>
              <a:tailEnd/>
            </a:ln>
          </p:spPr>
          <p:txBody>
            <a:bodyPr/>
            <a:lstStyle/>
            <a:p>
              <a:endParaRPr lang="en-US"/>
            </a:p>
          </p:txBody>
        </p:sp>
        <p:sp>
          <p:nvSpPr>
            <p:cNvPr id="7456" name="Line 2349"/>
            <p:cNvSpPr>
              <a:spLocks noChangeShapeType="1"/>
            </p:cNvSpPr>
            <p:nvPr/>
          </p:nvSpPr>
          <p:spPr bwMode="auto">
            <a:xfrm>
              <a:off x="2955" y="2936"/>
              <a:ext cx="2" cy="8"/>
            </a:xfrm>
            <a:prstGeom prst="line">
              <a:avLst/>
            </a:prstGeom>
            <a:noFill/>
            <a:ln w="7938">
              <a:solidFill>
                <a:srgbClr val="000000"/>
              </a:solidFill>
              <a:round/>
              <a:headEnd/>
              <a:tailEnd/>
            </a:ln>
          </p:spPr>
          <p:txBody>
            <a:bodyPr/>
            <a:lstStyle/>
            <a:p>
              <a:endParaRPr lang="en-US"/>
            </a:p>
          </p:txBody>
        </p:sp>
        <p:sp>
          <p:nvSpPr>
            <p:cNvPr id="7457" name="Line 2350"/>
            <p:cNvSpPr>
              <a:spLocks noChangeShapeType="1"/>
            </p:cNvSpPr>
            <p:nvPr/>
          </p:nvSpPr>
          <p:spPr bwMode="auto">
            <a:xfrm flipV="1">
              <a:off x="2957" y="2941"/>
              <a:ext cx="13" cy="3"/>
            </a:xfrm>
            <a:prstGeom prst="line">
              <a:avLst/>
            </a:prstGeom>
            <a:noFill/>
            <a:ln w="7938">
              <a:solidFill>
                <a:srgbClr val="000000"/>
              </a:solidFill>
              <a:round/>
              <a:headEnd/>
              <a:tailEnd/>
            </a:ln>
          </p:spPr>
          <p:txBody>
            <a:bodyPr/>
            <a:lstStyle/>
            <a:p>
              <a:endParaRPr lang="en-US"/>
            </a:p>
          </p:txBody>
        </p:sp>
        <p:sp>
          <p:nvSpPr>
            <p:cNvPr id="7458" name="Line 2351"/>
            <p:cNvSpPr>
              <a:spLocks noChangeShapeType="1"/>
            </p:cNvSpPr>
            <p:nvPr/>
          </p:nvSpPr>
          <p:spPr bwMode="auto">
            <a:xfrm flipH="1" flipV="1">
              <a:off x="2964" y="2929"/>
              <a:ext cx="6" cy="12"/>
            </a:xfrm>
            <a:prstGeom prst="line">
              <a:avLst/>
            </a:prstGeom>
            <a:noFill/>
            <a:ln w="7938">
              <a:solidFill>
                <a:srgbClr val="000000"/>
              </a:solidFill>
              <a:round/>
              <a:headEnd/>
              <a:tailEnd/>
            </a:ln>
          </p:spPr>
          <p:txBody>
            <a:bodyPr/>
            <a:lstStyle/>
            <a:p>
              <a:endParaRPr lang="en-US"/>
            </a:p>
          </p:txBody>
        </p:sp>
        <p:sp>
          <p:nvSpPr>
            <p:cNvPr id="7459" name="Line 2352"/>
            <p:cNvSpPr>
              <a:spLocks noChangeShapeType="1"/>
            </p:cNvSpPr>
            <p:nvPr/>
          </p:nvSpPr>
          <p:spPr bwMode="auto">
            <a:xfrm flipH="1" flipV="1">
              <a:off x="2955" y="2918"/>
              <a:ext cx="9" cy="11"/>
            </a:xfrm>
            <a:prstGeom prst="line">
              <a:avLst/>
            </a:prstGeom>
            <a:noFill/>
            <a:ln w="7938">
              <a:solidFill>
                <a:srgbClr val="000000"/>
              </a:solidFill>
              <a:round/>
              <a:headEnd/>
              <a:tailEnd/>
            </a:ln>
          </p:spPr>
          <p:txBody>
            <a:bodyPr/>
            <a:lstStyle/>
            <a:p>
              <a:endParaRPr lang="en-US"/>
            </a:p>
          </p:txBody>
        </p:sp>
        <p:sp>
          <p:nvSpPr>
            <p:cNvPr id="7460" name="Line 2353"/>
            <p:cNvSpPr>
              <a:spLocks noChangeShapeType="1"/>
            </p:cNvSpPr>
            <p:nvPr/>
          </p:nvSpPr>
          <p:spPr bwMode="auto">
            <a:xfrm flipH="1" flipV="1">
              <a:off x="2945" y="2909"/>
              <a:ext cx="10" cy="9"/>
            </a:xfrm>
            <a:prstGeom prst="line">
              <a:avLst/>
            </a:prstGeom>
            <a:noFill/>
            <a:ln w="7938">
              <a:solidFill>
                <a:srgbClr val="000000"/>
              </a:solidFill>
              <a:round/>
              <a:headEnd/>
              <a:tailEnd/>
            </a:ln>
          </p:spPr>
          <p:txBody>
            <a:bodyPr/>
            <a:lstStyle/>
            <a:p>
              <a:endParaRPr lang="en-US"/>
            </a:p>
          </p:txBody>
        </p:sp>
        <p:sp>
          <p:nvSpPr>
            <p:cNvPr id="7461" name="Line 2354"/>
            <p:cNvSpPr>
              <a:spLocks noChangeShapeType="1"/>
            </p:cNvSpPr>
            <p:nvPr/>
          </p:nvSpPr>
          <p:spPr bwMode="auto">
            <a:xfrm flipV="1">
              <a:off x="2945" y="2904"/>
              <a:ext cx="3" cy="5"/>
            </a:xfrm>
            <a:prstGeom prst="line">
              <a:avLst/>
            </a:prstGeom>
            <a:noFill/>
            <a:ln w="7938">
              <a:solidFill>
                <a:srgbClr val="000000"/>
              </a:solidFill>
              <a:round/>
              <a:headEnd/>
              <a:tailEnd/>
            </a:ln>
          </p:spPr>
          <p:txBody>
            <a:bodyPr/>
            <a:lstStyle/>
            <a:p>
              <a:endParaRPr lang="en-US"/>
            </a:p>
          </p:txBody>
        </p:sp>
        <p:sp>
          <p:nvSpPr>
            <p:cNvPr id="7462" name="Line 2355"/>
            <p:cNvSpPr>
              <a:spLocks noChangeShapeType="1"/>
            </p:cNvSpPr>
            <p:nvPr/>
          </p:nvSpPr>
          <p:spPr bwMode="auto">
            <a:xfrm flipV="1">
              <a:off x="2948" y="2903"/>
              <a:ext cx="2" cy="1"/>
            </a:xfrm>
            <a:prstGeom prst="line">
              <a:avLst/>
            </a:prstGeom>
            <a:noFill/>
            <a:ln w="7938">
              <a:solidFill>
                <a:srgbClr val="000000"/>
              </a:solidFill>
              <a:round/>
              <a:headEnd/>
              <a:tailEnd/>
            </a:ln>
          </p:spPr>
          <p:txBody>
            <a:bodyPr/>
            <a:lstStyle/>
            <a:p>
              <a:endParaRPr lang="en-US"/>
            </a:p>
          </p:txBody>
        </p:sp>
        <p:sp>
          <p:nvSpPr>
            <p:cNvPr id="7463" name="Line 2356"/>
            <p:cNvSpPr>
              <a:spLocks noChangeShapeType="1"/>
            </p:cNvSpPr>
            <p:nvPr/>
          </p:nvSpPr>
          <p:spPr bwMode="auto">
            <a:xfrm flipV="1">
              <a:off x="2950" y="2901"/>
              <a:ext cx="3" cy="2"/>
            </a:xfrm>
            <a:prstGeom prst="line">
              <a:avLst/>
            </a:prstGeom>
            <a:noFill/>
            <a:ln w="7938">
              <a:solidFill>
                <a:srgbClr val="000000"/>
              </a:solidFill>
              <a:round/>
              <a:headEnd/>
              <a:tailEnd/>
            </a:ln>
          </p:spPr>
          <p:txBody>
            <a:bodyPr/>
            <a:lstStyle/>
            <a:p>
              <a:endParaRPr lang="en-US"/>
            </a:p>
          </p:txBody>
        </p:sp>
        <p:sp>
          <p:nvSpPr>
            <p:cNvPr id="7464" name="Line 2357"/>
            <p:cNvSpPr>
              <a:spLocks noChangeShapeType="1"/>
            </p:cNvSpPr>
            <p:nvPr/>
          </p:nvSpPr>
          <p:spPr bwMode="auto">
            <a:xfrm>
              <a:off x="2953" y="2901"/>
              <a:ext cx="10" cy="5"/>
            </a:xfrm>
            <a:prstGeom prst="line">
              <a:avLst/>
            </a:prstGeom>
            <a:noFill/>
            <a:ln w="7938">
              <a:solidFill>
                <a:srgbClr val="000000"/>
              </a:solidFill>
              <a:round/>
              <a:headEnd/>
              <a:tailEnd/>
            </a:ln>
          </p:spPr>
          <p:txBody>
            <a:bodyPr/>
            <a:lstStyle/>
            <a:p>
              <a:endParaRPr lang="en-US"/>
            </a:p>
          </p:txBody>
        </p:sp>
        <p:sp>
          <p:nvSpPr>
            <p:cNvPr id="7465" name="Line 2358"/>
            <p:cNvSpPr>
              <a:spLocks noChangeShapeType="1"/>
            </p:cNvSpPr>
            <p:nvPr/>
          </p:nvSpPr>
          <p:spPr bwMode="auto">
            <a:xfrm>
              <a:off x="2963" y="2906"/>
              <a:ext cx="10" cy="4"/>
            </a:xfrm>
            <a:prstGeom prst="line">
              <a:avLst/>
            </a:prstGeom>
            <a:noFill/>
            <a:ln w="7938">
              <a:solidFill>
                <a:srgbClr val="000000"/>
              </a:solidFill>
              <a:round/>
              <a:headEnd/>
              <a:tailEnd/>
            </a:ln>
          </p:spPr>
          <p:txBody>
            <a:bodyPr/>
            <a:lstStyle/>
            <a:p>
              <a:endParaRPr lang="en-US"/>
            </a:p>
          </p:txBody>
        </p:sp>
        <p:sp>
          <p:nvSpPr>
            <p:cNvPr id="7466" name="Line 2359"/>
            <p:cNvSpPr>
              <a:spLocks noChangeShapeType="1"/>
            </p:cNvSpPr>
            <p:nvPr/>
          </p:nvSpPr>
          <p:spPr bwMode="auto">
            <a:xfrm>
              <a:off x="2973" y="2910"/>
              <a:ext cx="11" cy="2"/>
            </a:xfrm>
            <a:prstGeom prst="line">
              <a:avLst/>
            </a:prstGeom>
            <a:noFill/>
            <a:ln w="7938">
              <a:solidFill>
                <a:srgbClr val="000000"/>
              </a:solidFill>
              <a:round/>
              <a:headEnd/>
              <a:tailEnd/>
            </a:ln>
          </p:spPr>
          <p:txBody>
            <a:bodyPr/>
            <a:lstStyle/>
            <a:p>
              <a:endParaRPr lang="en-US"/>
            </a:p>
          </p:txBody>
        </p:sp>
        <p:sp>
          <p:nvSpPr>
            <p:cNvPr id="7467" name="Line 2360"/>
            <p:cNvSpPr>
              <a:spLocks noChangeShapeType="1"/>
            </p:cNvSpPr>
            <p:nvPr/>
          </p:nvSpPr>
          <p:spPr bwMode="auto">
            <a:xfrm>
              <a:off x="2984" y="2912"/>
              <a:ext cx="9" cy="7"/>
            </a:xfrm>
            <a:prstGeom prst="line">
              <a:avLst/>
            </a:prstGeom>
            <a:noFill/>
            <a:ln w="7938">
              <a:solidFill>
                <a:srgbClr val="000000"/>
              </a:solidFill>
              <a:round/>
              <a:headEnd/>
              <a:tailEnd/>
            </a:ln>
          </p:spPr>
          <p:txBody>
            <a:bodyPr/>
            <a:lstStyle/>
            <a:p>
              <a:endParaRPr lang="en-US"/>
            </a:p>
          </p:txBody>
        </p:sp>
        <p:sp>
          <p:nvSpPr>
            <p:cNvPr id="7468" name="Line 2361"/>
            <p:cNvSpPr>
              <a:spLocks noChangeShapeType="1"/>
            </p:cNvSpPr>
            <p:nvPr/>
          </p:nvSpPr>
          <p:spPr bwMode="auto">
            <a:xfrm>
              <a:off x="2993" y="2919"/>
              <a:ext cx="7" cy="2"/>
            </a:xfrm>
            <a:prstGeom prst="line">
              <a:avLst/>
            </a:prstGeom>
            <a:noFill/>
            <a:ln w="7938">
              <a:solidFill>
                <a:srgbClr val="000000"/>
              </a:solidFill>
              <a:round/>
              <a:headEnd/>
              <a:tailEnd/>
            </a:ln>
          </p:spPr>
          <p:txBody>
            <a:bodyPr/>
            <a:lstStyle/>
            <a:p>
              <a:endParaRPr lang="en-US"/>
            </a:p>
          </p:txBody>
        </p:sp>
        <p:sp>
          <p:nvSpPr>
            <p:cNvPr id="7469" name="Line 2362"/>
            <p:cNvSpPr>
              <a:spLocks noChangeShapeType="1"/>
            </p:cNvSpPr>
            <p:nvPr/>
          </p:nvSpPr>
          <p:spPr bwMode="auto">
            <a:xfrm>
              <a:off x="3000" y="2921"/>
              <a:ext cx="7" cy="1"/>
            </a:xfrm>
            <a:prstGeom prst="line">
              <a:avLst/>
            </a:prstGeom>
            <a:noFill/>
            <a:ln w="7938">
              <a:solidFill>
                <a:srgbClr val="000000"/>
              </a:solidFill>
              <a:round/>
              <a:headEnd/>
              <a:tailEnd/>
            </a:ln>
          </p:spPr>
          <p:txBody>
            <a:bodyPr/>
            <a:lstStyle/>
            <a:p>
              <a:endParaRPr lang="en-US"/>
            </a:p>
          </p:txBody>
        </p:sp>
        <p:sp>
          <p:nvSpPr>
            <p:cNvPr id="7470" name="Line 2363"/>
            <p:cNvSpPr>
              <a:spLocks noChangeShapeType="1"/>
            </p:cNvSpPr>
            <p:nvPr/>
          </p:nvSpPr>
          <p:spPr bwMode="auto">
            <a:xfrm flipV="1">
              <a:off x="3007" y="2921"/>
              <a:ext cx="7" cy="1"/>
            </a:xfrm>
            <a:prstGeom prst="line">
              <a:avLst/>
            </a:prstGeom>
            <a:noFill/>
            <a:ln w="7938">
              <a:solidFill>
                <a:srgbClr val="000000"/>
              </a:solidFill>
              <a:round/>
              <a:headEnd/>
              <a:tailEnd/>
            </a:ln>
          </p:spPr>
          <p:txBody>
            <a:bodyPr/>
            <a:lstStyle/>
            <a:p>
              <a:endParaRPr lang="en-US"/>
            </a:p>
          </p:txBody>
        </p:sp>
        <p:sp>
          <p:nvSpPr>
            <p:cNvPr id="7471" name="Line 2364"/>
            <p:cNvSpPr>
              <a:spLocks noChangeShapeType="1"/>
            </p:cNvSpPr>
            <p:nvPr/>
          </p:nvSpPr>
          <p:spPr bwMode="auto">
            <a:xfrm flipH="1" flipV="1">
              <a:off x="2993" y="2892"/>
              <a:ext cx="21" cy="29"/>
            </a:xfrm>
            <a:prstGeom prst="line">
              <a:avLst/>
            </a:prstGeom>
            <a:noFill/>
            <a:ln w="7938">
              <a:solidFill>
                <a:srgbClr val="000000"/>
              </a:solidFill>
              <a:round/>
              <a:headEnd/>
              <a:tailEnd/>
            </a:ln>
          </p:spPr>
          <p:txBody>
            <a:bodyPr/>
            <a:lstStyle/>
            <a:p>
              <a:endParaRPr lang="en-US"/>
            </a:p>
          </p:txBody>
        </p:sp>
        <p:sp>
          <p:nvSpPr>
            <p:cNvPr id="7472" name="Line 2365"/>
            <p:cNvSpPr>
              <a:spLocks noChangeShapeType="1"/>
            </p:cNvSpPr>
            <p:nvPr/>
          </p:nvSpPr>
          <p:spPr bwMode="auto">
            <a:xfrm flipV="1">
              <a:off x="2993" y="2888"/>
              <a:ext cx="6" cy="4"/>
            </a:xfrm>
            <a:prstGeom prst="line">
              <a:avLst/>
            </a:prstGeom>
            <a:noFill/>
            <a:ln w="7938">
              <a:solidFill>
                <a:srgbClr val="000000"/>
              </a:solidFill>
              <a:round/>
              <a:headEnd/>
              <a:tailEnd/>
            </a:ln>
          </p:spPr>
          <p:txBody>
            <a:bodyPr/>
            <a:lstStyle/>
            <a:p>
              <a:endParaRPr lang="en-US"/>
            </a:p>
          </p:txBody>
        </p:sp>
        <p:sp>
          <p:nvSpPr>
            <p:cNvPr id="7473" name="Line 2366"/>
            <p:cNvSpPr>
              <a:spLocks noChangeShapeType="1"/>
            </p:cNvSpPr>
            <p:nvPr/>
          </p:nvSpPr>
          <p:spPr bwMode="auto">
            <a:xfrm>
              <a:off x="2999" y="2888"/>
              <a:ext cx="8" cy="0"/>
            </a:xfrm>
            <a:prstGeom prst="line">
              <a:avLst/>
            </a:prstGeom>
            <a:noFill/>
            <a:ln w="7938">
              <a:solidFill>
                <a:srgbClr val="000000"/>
              </a:solidFill>
              <a:round/>
              <a:headEnd/>
              <a:tailEnd/>
            </a:ln>
          </p:spPr>
          <p:txBody>
            <a:bodyPr/>
            <a:lstStyle/>
            <a:p>
              <a:endParaRPr lang="en-US"/>
            </a:p>
          </p:txBody>
        </p:sp>
        <p:sp>
          <p:nvSpPr>
            <p:cNvPr id="7474" name="Line 2367"/>
            <p:cNvSpPr>
              <a:spLocks noChangeShapeType="1"/>
            </p:cNvSpPr>
            <p:nvPr/>
          </p:nvSpPr>
          <p:spPr bwMode="auto">
            <a:xfrm>
              <a:off x="3007" y="2888"/>
              <a:ext cx="6" cy="4"/>
            </a:xfrm>
            <a:prstGeom prst="line">
              <a:avLst/>
            </a:prstGeom>
            <a:noFill/>
            <a:ln w="7938">
              <a:solidFill>
                <a:srgbClr val="000000"/>
              </a:solidFill>
              <a:round/>
              <a:headEnd/>
              <a:tailEnd/>
            </a:ln>
          </p:spPr>
          <p:txBody>
            <a:bodyPr/>
            <a:lstStyle/>
            <a:p>
              <a:endParaRPr lang="en-US"/>
            </a:p>
          </p:txBody>
        </p:sp>
        <p:sp>
          <p:nvSpPr>
            <p:cNvPr id="7475" name="Line 2368"/>
            <p:cNvSpPr>
              <a:spLocks noChangeShapeType="1"/>
            </p:cNvSpPr>
            <p:nvPr/>
          </p:nvSpPr>
          <p:spPr bwMode="auto">
            <a:xfrm>
              <a:off x="3013" y="2892"/>
              <a:ext cx="6" cy="6"/>
            </a:xfrm>
            <a:prstGeom prst="line">
              <a:avLst/>
            </a:prstGeom>
            <a:noFill/>
            <a:ln w="7938">
              <a:solidFill>
                <a:srgbClr val="000000"/>
              </a:solidFill>
              <a:round/>
              <a:headEnd/>
              <a:tailEnd/>
            </a:ln>
          </p:spPr>
          <p:txBody>
            <a:bodyPr/>
            <a:lstStyle/>
            <a:p>
              <a:endParaRPr lang="en-US"/>
            </a:p>
          </p:txBody>
        </p:sp>
        <p:sp>
          <p:nvSpPr>
            <p:cNvPr id="7476" name="Line 2369"/>
            <p:cNvSpPr>
              <a:spLocks noChangeShapeType="1"/>
            </p:cNvSpPr>
            <p:nvPr/>
          </p:nvSpPr>
          <p:spPr bwMode="auto">
            <a:xfrm>
              <a:off x="3019" y="2898"/>
              <a:ext cx="8" cy="5"/>
            </a:xfrm>
            <a:prstGeom prst="line">
              <a:avLst/>
            </a:prstGeom>
            <a:noFill/>
            <a:ln w="7938">
              <a:solidFill>
                <a:srgbClr val="000000"/>
              </a:solidFill>
              <a:round/>
              <a:headEnd/>
              <a:tailEnd/>
            </a:ln>
          </p:spPr>
          <p:txBody>
            <a:bodyPr/>
            <a:lstStyle/>
            <a:p>
              <a:endParaRPr lang="en-US"/>
            </a:p>
          </p:txBody>
        </p:sp>
        <p:sp>
          <p:nvSpPr>
            <p:cNvPr id="7477" name="Line 2370"/>
            <p:cNvSpPr>
              <a:spLocks noChangeShapeType="1"/>
            </p:cNvSpPr>
            <p:nvPr/>
          </p:nvSpPr>
          <p:spPr bwMode="auto">
            <a:xfrm>
              <a:off x="3027" y="2903"/>
              <a:ext cx="7" cy="2"/>
            </a:xfrm>
            <a:prstGeom prst="line">
              <a:avLst/>
            </a:prstGeom>
            <a:noFill/>
            <a:ln w="7938">
              <a:solidFill>
                <a:srgbClr val="000000"/>
              </a:solidFill>
              <a:round/>
              <a:headEnd/>
              <a:tailEnd/>
            </a:ln>
          </p:spPr>
          <p:txBody>
            <a:bodyPr/>
            <a:lstStyle/>
            <a:p>
              <a:endParaRPr lang="en-US"/>
            </a:p>
          </p:txBody>
        </p:sp>
        <p:sp>
          <p:nvSpPr>
            <p:cNvPr id="7478" name="Line 2371"/>
            <p:cNvSpPr>
              <a:spLocks noChangeShapeType="1"/>
            </p:cNvSpPr>
            <p:nvPr/>
          </p:nvSpPr>
          <p:spPr bwMode="auto">
            <a:xfrm>
              <a:off x="3034" y="2905"/>
              <a:ext cx="8" cy="4"/>
            </a:xfrm>
            <a:prstGeom prst="line">
              <a:avLst/>
            </a:prstGeom>
            <a:noFill/>
            <a:ln w="7938">
              <a:solidFill>
                <a:srgbClr val="000000"/>
              </a:solidFill>
              <a:round/>
              <a:headEnd/>
              <a:tailEnd/>
            </a:ln>
          </p:spPr>
          <p:txBody>
            <a:bodyPr/>
            <a:lstStyle/>
            <a:p>
              <a:endParaRPr lang="en-US"/>
            </a:p>
          </p:txBody>
        </p:sp>
        <p:sp>
          <p:nvSpPr>
            <p:cNvPr id="7479" name="Line 2372"/>
            <p:cNvSpPr>
              <a:spLocks noChangeShapeType="1"/>
            </p:cNvSpPr>
            <p:nvPr/>
          </p:nvSpPr>
          <p:spPr bwMode="auto">
            <a:xfrm>
              <a:off x="3042" y="2909"/>
              <a:ext cx="6" cy="3"/>
            </a:xfrm>
            <a:prstGeom prst="line">
              <a:avLst/>
            </a:prstGeom>
            <a:noFill/>
            <a:ln w="7938">
              <a:solidFill>
                <a:srgbClr val="000000"/>
              </a:solidFill>
              <a:round/>
              <a:headEnd/>
              <a:tailEnd/>
            </a:ln>
          </p:spPr>
          <p:txBody>
            <a:bodyPr/>
            <a:lstStyle/>
            <a:p>
              <a:endParaRPr lang="en-US"/>
            </a:p>
          </p:txBody>
        </p:sp>
        <p:sp>
          <p:nvSpPr>
            <p:cNvPr id="7480" name="Line 2373"/>
            <p:cNvSpPr>
              <a:spLocks noChangeShapeType="1"/>
            </p:cNvSpPr>
            <p:nvPr/>
          </p:nvSpPr>
          <p:spPr bwMode="auto">
            <a:xfrm flipV="1">
              <a:off x="3048" y="2911"/>
              <a:ext cx="7" cy="1"/>
            </a:xfrm>
            <a:prstGeom prst="line">
              <a:avLst/>
            </a:prstGeom>
            <a:noFill/>
            <a:ln w="7938">
              <a:solidFill>
                <a:srgbClr val="000000"/>
              </a:solidFill>
              <a:round/>
              <a:headEnd/>
              <a:tailEnd/>
            </a:ln>
          </p:spPr>
          <p:txBody>
            <a:bodyPr/>
            <a:lstStyle/>
            <a:p>
              <a:endParaRPr lang="en-US"/>
            </a:p>
          </p:txBody>
        </p:sp>
        <p:sp>
          <p:nvSpPr>
            <p:cNvPr id="7481" name="Line 2374"/>
            <p:cNvSpPr>
              <a:spLocks noChangeShapeType="1"/>
            </p:cNvSpPr>
            <p:nvPr/>
          </p:nvSpPr>
          <p:spPr bwMode="auto">
            <a:xfrm flipH="1" flipV="1">
              <a:off x="3052" y="2902"/>
              <a:ext cx="3" cy="9"/>
            </a:xfrm>
            <a:prstGeom prst="line">
              <a:avLst/>
            </a:prstGeom>
            <a:noFill/>
            <a:ln w="7938">
              <a:solidFill>
                <a:srgbClr val="000000"/>
              </a:solidFill>
              <a:round/>
              <a:headEnd/>
              <a:tailEnd/>
            </a:ln>
          </p:spPr>
          <p:txBody>
            <a:bodyPr/>
            <a:lstStyle/>
            <a:p>
              <a:endParaRPr lang="en-US"/>
            </a:p>
          </p:txBody>
        </p:sp>
        <p:sp>
          <p:nvSpPr>
            <p:cNvPr id="7482" name="Line 2375"/>
            <p:cNvSpPr>
              <a:spLocks noChangeShapeType="1"/>
            </p:cNvSpPr>
            <p:nvPr/>
          </p:nvSpPr>
          <p:spPr bwMode="auto">
            <a:xfrm flipH="1" flipV="1">
              <a:off x="3045" y="2892"/>
              <a:ext cx="7" cy="10"/>
            </a:xfrm>
            <a:prstGeom prst="line">
              <a:avLst/>
            </a:prstGeom>
            <a:noFill/>
            <a:ln w="7938">
              <a:solidFill>
                <a:srgbClr val="000000"/>
              </a:solidFill>
              <a:round/>
              <a:headEnd/>
              <a:tailEnd/>
            </a:ln>
          </p:spPr>
          <p:txBody>
            <a:bodyPr/>
            <a:lstStyle/>
            <a:p>
              <a:endParaRPr lang="en-US"/>
            </a:p>
          </p:txBody>
        </p:sp>
        <p:sp>
          <p:nvSpPr>
            <p:cNvPr id="7483" name="Line 2376"/>
            <p:cNvSpPr>
              <a:spLocks noChangeShapeType="1"/>
            </p:cNvSpPr>
            <p:nvPr/>
          </p:nvSpPr>
          <p:spPr bwMode="auto">
            <a:xfrm flipH="1" flipV="1">
              <a:off x="3039" y="2884"/>
              <a:ext cx="6" cy="8"/>
            </a:xfrm>
            <a:prstGeom prst="line">
              <a:avLst/>
            </a:prstGeom>
            <a:noFill/>
            <a:ln w="7938">
              <a:solidFill>
                <a:srgbClr val="000000"/>
              </a:solidFill>
              <a:round/>
              <a:headEnd/>
              <a:tailEnd/>
            </a:ln>
          </p:spPr>
          <p:txBody>
            <a:bodyPr/>
            <a:lstStyle/>
            <a:p>
              <a:endParaRPr lang="en-US"/>
            </a:p>
          </p:txBody>
        </p:sp>
        <p:sp>
          <p:nvSpPr>
            <p:cNvPr id="7484" name="Line 2377"/>
            <p:cNvSpPr>
              <a:spLocks noChangeShapeType="1"/>
            </p:cNvSpPr>
            <p:nvPr/>
          </p:nvSpPr>
          <p:spPr bwMode="auto">
            <a:xfrm flipH="1" flipV="1">
              <a:off x="3035" y="2876"/>
              <a:ext cx="4" cy="8"/>
            </a:xfrm>
            <a:prstGeom prst="line">
              <a:avLst/>
            </a:prstGeom>
            <a:noFill/>
            <a:ln w="7938">
              <a:solidFill>
                <a:srgbClr val="000000"/>
              </a:solidFill>
              <a:round/>
              <a:headEnd/>
              <a:tailEnd/>
            </a:ln>
          </p:spPr>
          <p:txBody>
            <a:bodyPr/>
            <a:lstStyle/>
            <a:p>
              <a:endParaRPr lang="en-US"/>
            </a:p>
          </p:txBody>
        </p:sp>
        <p:sp>
          <p:nvSpPr>
            <p:cNvPr id="7485" name="Line 2378"/>
            <p:cNvSpPr>
              <a:spLocks noChangeShapeType="1"/>
            </p:cNvSpPr>
            <p:nvPr/>
          </p:nvSpPr>
          <p:spPr bwMode="auto">
            <a:xfrm flipV="1">
              <a:off x="3035" y="2875"/>
              <a:ext cx="8" cy="1"/>
            </a:xfrm>
            <a:prstGeom prst="line">
              <a:avLst/>
            </a:prstGeom>
            <a:noFill/>
            <a:ln w="7938">
              <a:solidFill>
                <a:srgbClr val="000000"/>
              </a:solidFill>
              <a:round/>
              <a:headEnd/>
              <a:tailEnd/>
            </a:ln>
          </p:spPr>
          <p:txBody>
            <a:bodyPr/>
            <a:lstStyle/>
            <a:p>
              <a:endParaRPr lang="en-US"/>
            </a:p>
          </p:txBody>
        </p:sp>
        <p:sp>
          <p:nvSpPr>
            <p:cNvPr id="7486" name="Line 2379"/>
            <p:cNvSpPr>
              <a:spLocks noChangeShapeType="1"/>
            </p:cNvSpPr>
            <p:nvPr/>
          </p:nvSpPr>
          <p:spPr bwMode="auto">
            <a:xfrm>
              <a:off x="3043" y="2875"/>
              <a:ext cx="7" cy="1"/>
            </a:xfrm>
            <a:prstGeom prst="line">
              <a:avLst/>
            </a:prstGeom>
            <a:noFill/>
            <a:ln w="7938">
              <a:solidFill>
                <a:srgbClr val="000000"/>
              </a:solidFill>
              <a:round/>
              <a:headEnd/>
              <a:tailEnd/>
            </a:ln>
          </p:spPr>
          <p:txBody>
            <a:bodyPr/>
            <a:lstStyle/>
            <a:p>
              <a:endParaRPr lang="en-US"/>
            </a:p>
          </p:txBody>
        </p:sp>
        <p:sp>
          <p:nvSpPr>
            <p:cNvPr id="7487" name="Line 2380"/>
            <p:cNvSpPr>
              <a:spLocks noChangeShapeType="1"/>
            </p:cNvSpPr>
            <p:nvPr/>
          </p:nvSpPr>
          <p:spPr bwMode="auto">
            <a:xfrm>
              <a:off x="3050" y="2876"/>
              <a:ext cx="9" cy="5"/>
            </a:xfrm>
            <a:prstGeom prst="line">
              <a:avLst/>
            </a:prstGeom>
            <a:noFill/>
            <a:ln w="7938">
              <a:solidFill>
                <a:srgbClr val="000000"/>
              </a:solidFill>
              <a:round/>
              <a:headEnd/>
              <a:tailEnd/>
            </a:ln>
          </p:spPr>
          <p:txBody>
            <a:bodyPr/>
            <a:lstStyle/>
            <a:p>
              <a:endParaRPr lang="en-US"/>
            </a:p>
          </p:txBody>
        </p:sp>
        <p:sp>
          <p:nvSpPr>
            <p:cNvPr id="7488" name="Line 2381"/>
            <p:cNvSpPr>
              <a:spLocks noChangeShapeType="1"/>
            </p:cNvSpPr>
            <p:nvPr/>
          </p:nvSpPr>
          <p:spPr bwMode="auto">
            <a:xfrm>
              <a:off x="3059" y="2881"/>
              <a:ext cx="8" cy="3"/>
            </a:xfrm>
            <a:prstGeom prst="line">
              <a:avLst/>
            </a:prstGeom>
            <a:noFill/>
            <a:ln w="7938">
              <a:solidFill>
                <a:srgbClr val="000000"/>
              </a:solidFill>
              <a:round/>
              <a:headEnd/>
              <a:tailEnd/>
            </a:ln>
          </p:spPr>
          <p:txBody>
            <a:bodyPr/>
            <a:lstStyle/>
            <a:p>
              <a:endParaRPr lang="en-US"/>
            </a:p>
          </p:txBody>
        </p:sp>
        <p:sp>
          <p:nvSpPr>
            <p:cNvPr id="7489" name="Line 2382"/>
            <p:cNvSpPr>
              <a:spLocks noChangeShapeType="1"/>
            </p:cNvSpPr>
            <p:nvPr/>
          </p:nvSpPr>
          <p:spPr bwMode="auto">
            <a:xfrm>
              <a:off x="3067" y="2884"/>
              <a:ext cx="7" cy="3"/>
            </a:xfrm>
            <a:prstGeom prst="line">
              <a:avLst/>
            </a:prstGeom>
            <a:noFill/>
            <a:ln w="7938">
              <a:solidFill>
                <a:srgbClr val="000000"/>
              </a:solidFill>
              <a:round/>
              <a:headEnd/>
              <a:tailEnd/>
            </a:ln>
          </p:spPr>
          <p:txBody>
            <a:bodyPr/>
            <a:lstStyle/>
            <a:p>
              <a:endParaRPr lang="en-US"/>
            </a:p>
          </p:txBody>
        </p:sp>
        <p:sp>
          <p:nvSpPr>
            <p:cNvPr id="7490" name="Line 2383"/>
            <p:cNvSpPr>
              <a:spLocks noChangeShapeType="1"/>
            </p:cNvSpPr>
            <p:nvPr/>
          </p:nvSpPr>
          <p:spPr bwMode="auto">
            <a:xfrm>
              <a:off x="3074" y="2887"/>
              <a:ext cx="8" cy="1"/>
            </a:xfrm>
            <a:prstGeom prst="line">
              <a:avLst/>
            </a:prstGeom>
            <a:noFill/>
            <a:ln w="7938">
              <a:solidFill>
                <a:srgbClr val="000000"/>
              </a:solidFill>
              <a:round/>
              <a:headEnd/>
              <a:tailEnd/>
            </a:ln>
          </p:spPr>
          <p:txBody>
            <a:bodyPr/>
            <a:lstStyle/>
            <a:p>
              <a:endParaRPr lang="en-US"/>
            </a:p>
          </p:txBody>
        </p:sp>
        <p:sp>
          <p:nvSpPr>
            <p:cNvPr id="7491" name="Line 2384"/>
            <p:cNvSpPr>
              <a:spLocks noChangeShapeType="1"/>
            </p:cNvSpPr>
            <p:nvPr/>
          </p:nvSpPr>
          <p:spPr bwMode="auto">
            <a:xfrm>
              <a:off x="3082" y="2888"/>
              <a:ext cx="7" cy="3"/>
            </a:xfrm>
            <a:prstGeom prst="line">
              <a:avLst/>
            </a:prstGeom>
            <a:noFill/>
            <a:ln w="7938">
              <a:solidFill>
                <a:srgbClr val="000000"/>
              </a:solidFill>
              <a:round/>
              <a:headEnd/>
              <a:tailEnd/>
            </a:ln>
          </p:spPr>
          <p:txBody>
            <a:bodyPr/>
            <a:lstStyle/>
            <a:p>
              <a:endParaRPr lang="en-US"/>
            </a:p>
          </p:txBody>
        </p:sp>
        <p:sp>
          <p:nvSpPr>
            <p:cNvPr id="7492" name="Line 2385"/>
            <p:cNvSpPr>
              <a:spLocks noChangeShapeType="1"/>
            </p:cNvSpPr>
            <p:nvPr/>
          </p:nvSpPr>
          <p:spPr bwMode="auto">
            <a:xfrm>
              <a:off x="3089" y="2891"/>
              <a:ext cx="8" cy="1"/>
            </a:xfrm>
            <a:prstGeom prst="line">
              <a:avLst/>
            </a:prstGeom>
            <a:noFill/>
            <a:ln w="7938">
              <a:solidFill>
                <a:srgbClr val="000000"/>
              </a:solidFill>
              <a:round/>
              <a:headEnd/>
              <a:tailEnd/>
            </a:ln>
          </p:spPr>
          <p:txBody>
            <a:bodyPr/>
            <a:lstStyle/>
            <a:p>
              <a:endParaRPr lang="en-US"/>
            </a:p>
          </p:txBody>
        </p:sp>
        <p:sp>
          <p:nvSpPr>
            <p:cNvPr id="7493" name="Line 2386"/>
            <p:cNvSpPr>
              <a:spLocks noChangeShapeType="1"/>
            </p:cNvSpPr>
            <p:nvPr/>
          </p:nvSpPr>
          <p:spPr bwMode="auto">
            <a:xfrm flipV="1">
              <a:off x="3097" y="2888"/>
              <a:ext cx="7" cy="4"/>
            </a:xfrm>
            <a:prstGeom prst="line">
              <a:avLst/>
            </a:prstGeom>
            <a:noFill/>
            <a:ln w="7938">
              <a:solidFill>
                <a:srgbClr val="000000"/>
              </a:solidFill>
              <a:round/>
              <a:headEnd/>
              <a:tailEnd/>
            </a:ln>
          </p:spPr>
          <p:txBody>
            <a:bodyPr/>
            <a:lstStyle/>
            <a:p>
              <a:endParaRPr lang="en-US"/>
            </a:p>
          </p:txBody>
        </p:sp>
        <p:sp>
          <p:nvSpPr>
            <p:cNvPr id="7494" name="Line 2387"/>
            <p:cNvSpPr>
              <a:spLocks noChangeShapeType="1"/>
            </p:cNvSpPr>
            <p:nvPr/>
          </p:nvSpPr>
          <p:spPr bwMode="auto">
            <a:xfrm flipH="1" flipV="1">
              <a:off x="3099" y="2879"/>
              <a:ext cx="5" cy="9"/>
            </a:xfrm>
            <a:prstGeom prst="line">
              <a:avLst/>
            </a:prstGeom>
            <a:noFill/>
            <a:ln w="7938">
              <a:solidFill>
                <a:srgbClr val="000000"/>
              </a:solidFill>
              <a:round/>
              <a:headEnd/>
              <a:tailEnd/>
            </a:ln>
          </p:spPr>
          <p:txBody>
            <a:bodyPr/>
            <a:lstStyle/>
            <a:p>
              <a:endParaRPr lang="en-US"/>
            </a:p>
          </p:txBody>
        </p:sp>
        <p:sp>
          <p:nvSpPr>
            <p:cNvPr id="7495" name="Line 2388"/>
            <p:cNvSpPr>
              <a:spLocks noChangeShapeType="1"/>
            </p:cNvSpPr>
            <p:nvPr/>
          </p:nvSpPr>
          <p:spPr bwMode="auto">
            <a:xfrm flipH="1" flipV="1">
              <a:off x="3094" y="2870"/>
              <a:ext cx="5" cy="9"/>
            </a:xfrm>
            <a:prstGeom prst="line">
              <a:avLst/>
            </a:prstGeom>
            <a:noFill/>
            <a:ln w="7938">
              <a:solidFill>
                <a:srgbClr val="000000"/>
              </a:solidFill>
              <a:round/>
              <a:headEnd/>
              <a:tailEnd/>
            </a:ln>
          </p:spPr>
          <p:txBody>
            <a:bodyPr/>
            <a:lstStyle/>
            <a:p>
              <a:endParaRPr lang="en-US"/>
            </a:p>
          </p:txBody>
        </p:sp>
        <p:sp>
          <p:nvSpPr>
            <p:cNvPr id="7496" name="Line 2389"/>
            <p:cNvSpPr>
              <a:spLocks noChangeShapeType="1"/>
            </p:cNvSpPr>
            <p:nvPr/>
          </p:nvSpPr>
          <p:spPr bwMode="auto">
            <a:xfrm flipH="1" flipV="1">
              <a:off x="3089" y="2861"/>
              <a:ext cx="5" cy="9"/>
            </a:xfrm>
            <a:prstGeom prst="line">
              <a:avLst/>
            </a:prstGeom>
            <a:noFill/>
            <a:ln w="7938">
              <a:solidFill>
                <a:srgbClr val="000000"/>
              </a:solidFill>
              <a:round/>
              <a:headEnd/>
              <a:tailEnd/>
            </a:ln>
          </p:spPr>
          <p:txBody>
            <a:bodyPr/>
            <a:lstStyle/>
            <a:p>
              <a:endParaRPr lang="en-US"/>
            </a:p>
          </p:txBody>
        </p:sp>
        <p:sp>
          <p:nvSpPr>
            <p:cNvPr id="7497" name="Line 2390"/>
            <p:cNvSpPr>
              <a:spLocks noChangeShapeType="1"/>
            </p:cNvSpPr>
            <p:nvPr/>
          </p:nvSpPr>
          <p:spPr bwMode="auto">
            <a:xfrm flipV="1">
              <a:off x="3089" y="2855"/>
              <a:ext cx="6" cy="6"/>
            </a:xfrm>
            <a:prstGeom prst="line">
              <a:avLst/>
            </a:prstGeom>
            <a:noFill/>
            <a:ln w="7938">
              <a:solidFill>
                <a:srgbClr val="000000"/>
              </a:solidFill>
              <a:round/>
              <a:headEnd/>
              <a:tailEnd/>
            </a:ln>
          </p:spPr>
          <p:txBody>
            <a:bodyPr/>
            <a:lstStyle/>
            <a:p>
              <a:endParaRPr lang="en-US"/>
            </a:p>
          </p:txBody>
        </p:sp>
        <p:sp>
          <p:nvSpPr>
            <p:cNvPr id="7498" name="Line 2391"/>
            <p:cNvSpPr>
              <a:spLocks noChangeShapeType="1"/>
            </p:cNvSpPr>
            <p:nvPr/>
          </p:nvSpPr>
          <p:spPr bwMode="auto">
            <a:xfrm>
              <a:off x="3095" y="2855"/>
              <a:ext cx="18" cy="7"/>
            </a:xfrm>
            <a:prstGeom prst="line">
              <a:avLst/>
            </a:prstGeom>
            <a:noFill/>
            <a:ln w="7938">
              <a:solidFill>
                <a:srgbClr val="000000"/>
              </a:solidFill>
              <a:round/>
              <a:headEnd/>
              <a:tailEnd/>
            </a:ln>
          </p:spPr>
          <p:txBody>
            <a:bodyPr/>
            <a:lstStyle/>
            <a:p>
              <a:endParaRPr lang="en-US"/>
            </a:p>
          </p:txBody>
        </p:sp>
        <p:sp>
          <p:nvSpPr>
            <p:cNvPr id="7499" name="Line 2392"/>
            <p:cNvSpPr>
              <a:spLocks noChangeShapeType="1"/>
            </p:cNvSpPr>
            <p:nvPr/>
          </p:nvSpPr>
          <p:spPr bwMode="auto">
            <a:xfrm>
              <a:off x="3113" y="2862"/>
              <a:ext cx="9" cy="5"/>
            </a:xfrm>
            <a:prstGeom prst="line">
              <a:avLst/>
            </a:prstGeom>
            <a:noFill/>
            <a:ln w="7938">
              <a:solidFill>
                <a:srgbClr val="000000"/>
              </a:solidFill>
              <a:round/>
              <a:headEnd/>
              <a:tailEnd/>
            </a:ln>
          </p:spPr>
          <p:txBody>
            <a:bodyPr/>
            <a:lstStyle/>
            <a:p>
              <a:endParaRPr lang="en-US"/>
            </a:p>
          </p:txBody>
        </p:sp>
        <p:sp>
          <p:nvSpPr>
            <p:cNvPr id="7500" name="Line 2393"/>
            <p:cNvSpPr>
              <a:spLocks noChangeShapeType="1"/>
            </p:cNvSpPr>
            <p:nvPr/>
          </p:nvSpPr>
          <p:spPr bwMode="auto">
            <a:xfrm>
              <a:off x="3122" y="2867"/>
              <a:ext cx="9" cy="2"/>
            </a:xfrm>
            <a:prstGeom prst="line">
              <a:avLst/>
            </a:prstGeom>
            <a:noFill/>
            <a:ln w="7938">
              <a:solidFill>
                <a:srgbClr val="000000"/>
              </a:solidFill>
              <a:round/>
              <a:headEnd/>
              <a:tailEnd/>
            </a:ln>
          </p:spPr>
          <p:txBody>
            <a:bodyPr/>
            <a:lstStyle/>
            <a:p>
              <a:endParaRPr lang="en-US"/>
            </a:p>
          </p:txBody>
        </p:sp>
        <p:sp>
          <p:nvSpPr>
            <p:cNvPr id="7501" name="Line 2394"/>
            <p:cNvSpPr>
              <a:spLocks noChangeShapeType="1"/>
            </p:cNvSpPr>
            <p:nvPr/>
          </p:nvSpPr>
          <p:spPr bwMode="auto">
            <a:xfrm flipV="1">
              <a:off x="3131" y="2868"/>
              <a:ext cx="7" cy="1"/>
            </a:xfrm>
            <a:prstGeom prst="line">
              <a:avLst/>
            </a:prstGeom>
            <a:noFill/>
            <a:ln w="7938">
              <a:solidFill>
                <a:srgbClr val="000000"/>
              </a:solidFill>
              <a:round/>
              <a:headEnd/>
              <a:tailEnd/>
            </a:ln>
          </p:spPr>
          <p:txBody>
            <a:bodyPr/>
            <a:lstStyle/>
            <a:p>
              <a:endParaRPr lang="en-US"/>
            </a:p>
          </p:txBody>
        </p:sp>
        <p:sp>
          <p:nvSpPr>
            <p:cNvPr id="7502" name="Line 2395"/>
            <p:cNvSpPr>
              <a:spLocks noChangeShapeType="1"/>
            </p:cNvSpPr>
            <p:nvPr/>
          </p:nvSpPr>
          <p:spPr bwMode="auto">
            <a:xfrm flipV="1">
              <a:off x="3138" y="2862"/>
              <a:ext cx="8" cy="6"/>
            </a:xfrm>
            <a:prstGeom prst="line">
              <a:avLst/>
            </a:prstGeom>
            <a:noFill/>
            <a:ln w="7938">
              <a:solidFill>
                <a:srgbClr val="000000"/>
              </a:solidFill>
              <a:round/>
              <a:headEnd/>
              <a:tailEnd/>
            </a:ln>
          </p:spPr>
          <p:txBody>
            <a:bodyPr/>
            <a:lstStyle/>
            <a:p>
              <a:endParaRPr lang="en-US"/>
            </a:p>
          </p:txBody>
        </p:sp>
        <p:sp>
          <p:nvSpPr>
            <p:cNvPr id="7503" name="Line 2396"/>
            <p:cNvSpPr>
              <a:spLocks noChangeShapeType="1"/>
            </p:cNvSpPr>
            <p:nvPr/>
          </p:nvSpPr>
          <p:spPr bwMode="auto">
            <a:xfrm flipH="1" flipV="1">
              <a:off x="3139" y="2855"/>
              <a:ext cx="7" cy="7"/>
            </a:xfrm>
            <a:prstGeom prst="line">
              <a:avLst/>
            </a:prstGeom>
            <a:noFill/>
            <a:ln w="7938">
              <a:solidFill>
                <a:srgbClr val="000000"/>
              </a:solidFill>
              <a:round/>
              <a:headEnd/>
              <a:tailEnd/>
            </a:ln>
          </p:spPr>
          <p:txBody>
            <a:bodyPr/>
            <a:lstStyle/>
            <a:p>
              <a:endParaRPr lang="en-US"/>
            </a:p>
          </p:txBody>
        </p:sp>
        <p:sp>
          <p:nvSpPr>
            <p:cNvPr id="7504" name="Line 2397"/>
            <p:cNvSpPr>
              <a:spLocks noChangeShapeType="1"/>
            </p:cNvSpPr>
            <p:nvPr/>
          </p:nvSpPr>
          <p:spPr bwMode="auto">
            <a:xfrm flipH="1" flipV="1">
              <a:off x="3131" y="2850"/>
              <a:ext cx="8" cy="5"/>
            </a:xfrm>
            <a:prstGeom prst="line">
              <a:avLst/>
            </a:prstGeom>
            <a:noFill/>
            <a:ln w="7938">
              <a:solidFill>
                <a:srgbClr val="000000"/>
              </a:solidFill>
              <a:round/>
              <a:headEnd/>
              <a:tailEnd/>
            </a:ln>
          </p:spPr>
          <p:txBody>
            <a:bodyPr/>
            <a:lstStyle/>
            <a:p>
              <a:endParaRPr lang="en-US"/>
            </a:p>
          </p:txBody>
        </p:sp>
        <p:sp>
          <p:nvSpPr>
            <p:cNvPr id="7505" name="Line 2398"/>
            <p:cNvSpPr>
              <a:spLocks noChangeShapeType="1"/>
            </p:cNvSpPr>
            <p:nvPr/>
          </p:nvSpPr>
          <p:spPr bwMode="auto">
            <a:xfrm flipH="1" flipV="1">
              <a:off x="3126" y="2842"/>
              <a:ext cx="5" cy="8"/>
            </a:xfrm>
            <a:prstGeom prst="line">
              <a:avLst/>
            </a:prstGeom>
            <a:noFill/>
            <a:ln w="7938">
              <a:solidFill>
                <a:srgbClr val="000000"/>
              </a:solidFill>
              <a:round/>
              <a:headEnd/>
              <a:tailEnd/>
            </a:ln>
          </p:spPr>
          <p:txBody>
            <a:bodyPr/>
            <a:lstStyle/>
            <a:p>
              <a:endParaRPr lang="en-US"/>
            </a:p>
          </p:txBody>
        </p:sp>
        <p:sp>
          <p:nvSpPr>
            <p:cNvPr id="7506" name="Line 2399"/>
            <p:cNvSpPr>
              <a:spLocks noChangeShapeType="1"/>
            </p:cNvSpPr>
            <p:nvPr/>
          </p:nvSpPr>
          <p:spPr bwMode="auto">
            <a:xfrm flipH="1" flipV="1">
              <a:off x="3123" y="2832"/>
              <a:ext cx="3" cy="10"/>
            </a:xfrm>
            <a:prstGeom prst="line">
              <a:avLst/>
            </a:prstGeom>
            <a:noFill/>
            <a:ln w="7938">
              <a:solidFill>
                <a:srgbClr val="000000"/>
              </a:solidFill>
              <a:round/>
              <a:headEnd/>
              <a:tailEnd/>
            </a:ln>
          </p:spPr>
          <p:txBody>
            <a:bodyPr/>
            <a:lstStyle/>
            <a:p>
              <a:endParaRPr lang="en-US"/>
            </a:p>
          </p:txBody>
        </p:sp>
        <p:sp>
          <p:nvSpPr>
            <p:cNvPr id="7507" name="Line 2400"/>
            <p:cNvSpPr>
              <a:spLocks noChangeShapeType="1"/>
            </p:cNvSpPr>
            <p:nvPr/>
          </p:nvSpPr>
          <p:spPr bwMode="auto">
            <a:xfrm>
              <a:off x="3123" y="2832"/>
              <a:ext cx="9" cy="0"/>
            </a:xfrm>
            <a:prstGeom prst="line">
              <a:avLst/>
            </a:prstGeom>
            <a:noFill/>
            <a:ln w="7938">
              <a:solidFill>
                <a:srgbClr val="000000"/>
              </a:solidFill>
              <a:round/>
              <a:headEnd/>
              <a:tailEnd/>
            </a:ln>
          </p:spPr>
          <p:txBody>
            <a:bodyPr/>
            <a:lstStyle/>
            <a:p>
              <a:endParaRPr lang="en-US"/>
            </a:p>
          </p:txBody>
        </p:sp>
        <p:sp>
          <p:nvSpPr>
            <p:cNvPr id="7508" name="Line 2401"/>
            <p:cNvSpPr>
              <a:spLocks noChangeShapeType="1"/>
            </p:cNvSpPr>
            <p:nvPr/>
          </p:nvSpPr>
          <p:spPr bwMode="auto">
            <a:xfrm>
              <a:off x="3132" y="2832"/>
              <a:ext cx="9" cy="3"/>
            </a:xfrm>
            <a:prstGeom prst="line">
              <a:avLst/>
            </a:prstGeom>
            <a:noFill/>
            <a:ln w="7938">
              <a:solidFill>
                <a:srgbClr val="000000"/>
              </a:solidFill>
              <a:round/>
              <a:headEnd/>
              <a:tailEnd/>
            </a:ln>
          </p:spPr>
          <p:txBody>
            <a:bodyPr/>
            <a:lstStyle/>
            <a:p>
              <a:endParaRPr lang="en-US"/>
            </a:p>
          </p:txBody>
        </p:sp>
        <p:sp>
          <p:nvSpPr>
            <p:cNvPr id="7509" name="Line 2402"/>
            <p:cNvSpPr>
              <a:spLocks noChangeShapeType="1"/>
            </p:cNvSpPr>
            <p:nvPr/>
          </p:nvSpPr>
          <p:spPr bwMode="auto">
            <a:xfrm>
              <a:off x="3141" y="2835"/>
              <a:ext cx="8" cy="1"/>
            </a:xfrm>
            <a:prstGeom prst="line">
              <a:avLst/>
            </a:prstGeom>
            <a:noFill/>
            <a:ln w="7938">
              <a:solidFill>
                <a:srgbClr val="000000"/>
              </a:solidFill>
              <a:round/>
              <a:headEnd/>
              <a:tailEnd/>
            </a:ln>
          </p:spPr>
          <p:txBody>
            <a:bodyPr/>
            <a:lstStyle/>
            <a:p>
              <a:endParaRPr lang="en-US"/>
            </a:p>
          </p:txBody>
        </p:sp>
        <p:sp>
          <p:nvSpPr>
            <p:cNvPr id="7510" name="Line 2403"/>
            <p:cNvSpPr>
              <a:spLocks noChangeShapeType="1"/>
            </p:cNvSpPr>
            <p:nvPr/>
          </p:nvSpPr>
          <p:spPr bwMode="auto">
            <a:xfrm>
              <a:off x="3149" y="2836"/>
              <a:ext cx="12" cy="0"/>
            </a:xfrm>
            <a:prstGeom prst="line">
              <a:avLst/>
            </a:prstGeom>
            <a:noFill/>
            <a:ln w="7938">
              <a:solidFill>
                <a:srgbClr val="000000"/>
              </a:solidFill>
              <a:round/>
              <a:headEnd/>
              <a:tailEnd/>
            </a:ln>
          </p:spPr>
          <p:txBody>
            <a:bodyPr/>
            <a:lstStyle/>
            <a:p>
              <a:endParaRPr lang="en-US"/>
            </a:p>
          </p:txBody>
        </p:sp>
        <p:sp>
          <p:nvSpPr>
            <p:cNvPr id="7511" name="Line 2404"/>
            <p:cNvSpPr>
              <a:spLocks noChangeShapeType="1"/>
            </p:cNvSpPr>
            <p:nvPr/>
          </p:nvSpPr>
          <p:spPr bwMode="auto">
            <a:xfrm>
              <a:off x="3161" y="2836"/>
              <a:ext cx="10" cy="3"/>
            </a:xfrm>
            <a:prstGeom prst="line">
              <a:avLst/>
            </a:prstGeom>
            <a:noFill/>
            <a:ln w="7938">
              <a:solidFill>
                <a:srgbClr val="000000"/>
              </a:solidFill>
              <a:round/>
              <a:headEnd/>
              <a:tailEnd/>
            </a:ln>
          </p:spPr>
          <p:txBody>
            <a:bodyPr/>
            <a:lstStyle/>
            <a:p>
              <a:endParaRPr lang="en-US"/>
            </a:p>
          </p:txBody>
        </p:sp>
        <p:sp>
          <p:nvSpPr>
            <p:cNvPr id="7512" name="Line 2405"/>
            <p:cNvSpPr>
              <a:spLocks noChangeShapeType="1"/>
            </p:cNvSpPr>
            <p:nvPr/>
          </p:nvSpPr>
          <p:spPr bwMode="auto">
            <a:xfrm>
              <a:off x="3171" y="2839"/>
              <a:ext cx="11" cy="0"/>
            </a:xfrm>
            <a:prstGeom prst="line">
              <a:avLst/>
            </a:prstGeom>
            <a:noFill/>
            <a:ln w="7938">
              <a:solidFill>
                <a:srgbClr val="000000"/>
              </a:solidFill>
              <a:round/>
              <a:headEnd/>
              <a:tailEnd/>
            </a:ln>
          </p:spPr>
          <p:txBody>
            <a:bodyPr/>
            <a:lstStyle/>
            <a:p>
              <a:endParaRPr lang="en-US"/>
            </a:p>
          </p:txBody>
        </p:sp>
        <p:sp>
          <p:nvSpPr>
            <p:cNvPr id="7513" name="Line 2406"/>
            <p:cNvSpPr>
              <a:spLocks noChangeShapeType="1"/>
            </p:cNvSpPr>
            <p:nvPr/>
          </p:nvSpPr>
          <p:spPr bwMode="auto">
            <a:xfrm flipV="1">
              <a:off x="3182" y="2832"/>
              <a:ext cx="0" cy="7"/>
            </a:xfrm>
            <a:prstGeom prst="line">
              <a:avLst/>
            </a:prstGeom>
            <a:noFill/>
            <a:ln w="7938">
              <a:solidFill>
                <a:srgbClr val="000000"/>
              </a:solidFill>
              <a:round/>
              <a:headEnd/>
              <a:tailEnd/>
            </a:ln>
          </p:spPr>
          <p:txBody>
            <a:bodyPr/>
            <a:lstStyle/>
            <a:p>
              <a:endParaRPr lang="en-US"/>
            </a:p>
          </p:txBody>
        </p:sp>
        <p:sp>
          <p:nvSpPr>
            <p:cNvPr id="7514" name="Line 2407"/>
            <p:cNvSpPr>
              <a:spLocks noChangeShapeType="1"/>
            </p:cNvSpPr>
            <p:nvPr/>
          </p:nvSpPr>
          <p:spPr bwMode="auto">
            <a:xfrm flipH="1" flipV="1">
              <a:off x="3177" y="2828"/>
              <a:ext cx="5" cy="4"/>
            </a:xfrm>
            <a:prstGeom prst="line">
              <a:avLst/>
            </a:prstGeom>
            <a:noFill/>
            <a:ln w="7938">
              <a:solidFill>
                <a:srgbClr val="000000"/>
              </a:solidFill>
              <a:round/>
              <a:headEnd/>
              <a:tailEnd/>
            </a:ln>
          </p:spPr>
          <p:txBody>
            <a:bodyPr/>
            <a:lstStyle/>
            <a:p>
              <a:endParaRPr lang="en-US"/>
            </a:p>
          </p:txBody>
        </p:sp>
        <p:sp>
          <p:nvSpPr>
            <p:cNvPr id="7515" name="Line 2408"/>
            <p:cNvSpPr>
              <a:spLocks noChangeShapeType="1"/>
            </p:cNvSpPr>
            <p:nvPr/>
          </p:nvSpPr>
          <p:spPr bwMode="auto">
            <a:xfrm flipH="1" flipV="1">
              <a:off x="3164" y="2821"/>
              <a:ext cx="13" cy="7"/>
            </a:xfrm>
            <a:prstGeom prst="line">
              <a:avLst/>
            </a:prstGeom>
            <a:noFill/>
            <a:ln w="7938">
              <a:solidFill>
                <a:srgbClr val="000000"/>
              </a:solidFill>
              <a:round/>
              <a:headEnd/>
              <a:tailEnd/>
            </a:ln>
          </p:spPr>
          <p:txBody>
            <a:bodyPr/>
            <a:lstStyle/>
            <a:p>
              <a:endParaRPr lang="en-US"/>
            </a:p>
          </p:txBody>
        </p:sp>
        <p:sp>
          <p:nvSpPr>
            <p:cNvPr id="7516" name="Line 2409"/>
            <p:cNvSpPr>
              <a:spLocks noChangeShapeType="1"/>
            </p:cNvSpPr>
            <p:nvPr/>
          </p:nvSpPr>
          <p:spPr bwMode="auto">
            <a:xfrm flipH="1" flipV="1">
              <a:off x="3161" y="2815"/>
              <a:ext cx="3" cy="6"/>
            </a:xfrm>
            <a:prstGeom prst="line">
              <a:avLst/>
            </a:prstGeom>
            <a:noFill/>
            <a:ln w="7938">
              <a:solidFill>
                <a:srgbClr val="000000"/>
              </a:solidFill>
              <a:round/>
              <a:headEnd/>
              <a:tailEnd/>
            </a:ln>
          </p:spPr>
          <p:txBody>
            <a:bodyPr/>
            <a:lstStyle/>
            <a:p>
              <a:endParaRPr lang="en-US"/>
            </a:p>
          </p:txBody>
        </p:sp>
        <p:sp>
          <p:nvSpPr>
            <p:cNvPr id="7517" name="Line 2410"/>
            <p:cNvSpPr>
              <a:spLocks noChangeShapeType="1"/>
            </p:cNvSpPr>
            <p:nvPr/>
          </p:nvSpPr>
          <p:spPr bwMode="auto">
            <a:xfrm flipH="1" flipV="1">
              <a:off x="3158" y="2813"/>
              <a:ext cx="3" cy="2"/>
            </a:xfrm>
            <a:prstGeom prst="line">
              <a:avLst/>
            </a:prstGeom>
            <a:noFill/>
            <a:ln w="7938">
              <a:solidFill>
                <a:srgbClr val="000000"/>
              </a:solidFill>
              <a:round/>
              <a:headEnd/>
              <a:tailEnd/>
            </a:ln>
          </p:spPr>
          <p:txBody>
            <a:bodyPr/>
            <a:lstStyle/>
            <a:p>
              <a:endParaRPr lang="en-US"/>
            </a:p>
          </p:txBody>
        </p:sp>
        <p:sp>
          <p:nvSpPr>
            <p:cNvPr id="7518" name="Line 2411"/>
            <p:cNvSpPr>
              <a:spLocks noChangeShapeType="1"/>
            </p:cNvSpPr>
            <p:nvPr/>
          </p:nvSpPr>
          <p:spPr bwMode="auto">
            <a:xfrm flipV="1">
              <a:off x="3158" y="2809"/>
              <a:ext cx="0" cy="4"/>
            </a:xfrm>
            <a:prstGeom prst="line">
              <a:avLst/>
            </a:prstGeom>
            <a:noFill/>
            <a:ln w="7938">
              <a:solidFill>
                <a:srgbClr val="000000"/>
              </a:solidFill>
              <a:round/>
              <a:headEnd/>
              <a:tailEnd/>
            </a:ln>
          </p:spPr>
          <p:txBody>
            <a:bodyPr/>
            <a:lstStyle/>
            <a:p>
              <a:endParaRPr lang="en-US"/>
            </a:p>
          </p:txBody>
        </p:sp>
        <p:sp>
          <p:nvSpPr>
            <p:cNvPr id="7519" name="Line 2412"/>
            <p:cNvSpPr>
              <a:spLocks noChangeShapeType="1"/>
            </p:cNvSpPr>
            <p:nvPr/>
          </p:nvSpPr>
          <p:spPr bwMode="auto">
            <a:xfrm flipV="1">
              <a:off x="3158" y="2807"/>
              <a:ext cx="3" cy="2"/>
            </a:xfrm>
            <a:prstGeom prst="line">
              <a:avLst/>
            </a:prstGeom>
            <a:noFill/>
            <a:ln w="7938">
              <a:solidFill>
                <a:srgbClr val="000000"/>
              </a:solidFill>
              <a:round/>
              <a:headEnd/>
              <a:tailEnd/>
            </a:ln>
          </p:spPr>
          <p:txBody>
            <a:bodyPr/>
            <a:lstStyle/>
            <a:p>
              <a:endParaRPr lang="en-US"/>
            </a:p>
          </p:txBody>
        </p:sp>
        <p:sp>
          <p:nvSpPr>
            <p:cNvPr id="7520" name="Line 2413"/>
            <p:cNvSpPr>
              <a:spLocks noChangeShapeType="1"/>
            </p:cNvSpPr>
            <p:nvPr/>
          </p:nvSpPr>
          <p:spPr bwMode="auto">
            <a:xfrm flipV="1">
              <a:off x="3161" y="2806"/>
              <a:ext cx="8" cy="1"/>
            </a:xfrm>
            <a:prstGeom prst="line">
              <a:avLst/>
            </a:prstGeom>
            <a:noFill/>
            <a:ln w="7938">
              <a:solidFill>
                <a:srgbClr val="000000"/>
              </a:solidFill>
              <a:round/>
              <a:headEnd/>
              <a:tailEnd/>
            </a:ln>
          </p:spPr>
          <p:txBody>
            <a:bodyPr/>
            <a:lstStyle/>
            <a:p>
              <a:endParaRPr lang="en-US"/>
            </a:p>
          </p:txBody>
        </p:sp>
        <p:sp>
          <p:nvSpPr>
            <p:cNvPr id="7521" name="Line 2414"/>
            <p:cNvSpPr>
              <a:spLocks noChangeShapeType="1"/>
            </p:cNvSpPr>
            <p:nvPr/>
          </p:nvSpPr>
          <p:spPr bwMode="auto">
            <a:xfrm>
              <a:off x="3169" y="2806"/>
              <a:ext cx="9" cy="1"/>
            </a:xfrm>
            <a:prstGeom prst="line">
              <a:avLst/>
            </a:prstGeom>
            <a:noFill/>
            <a:ln w="7938">
              <a:solidFill>
                <a:srgbClr val="000000"/>
              </a:solidFill>
              <a:round/>
              <a:headEnd/>
              <a:tailEnd/>
            </a:ln>
          </p:spPr>
          <p:txBody>
            <a:bodyPr/>
            <a:lstStyle/>
            <a:p>
              <a:endParaRPr lang="en-US"/>
            </a:p>
          </p:txBody>
        </p:sp>
        <p:sp>
          <p:nvSpPr>
            <p:cNvPr id="7522" name="Line 2415"/>
            <p:cNvSpPr>
              <a:spLocks noChangeShapeType="1"/>
            </p:cNvSpPr>
            <p:nvPr/>
          </p:nvSpPr>
          <p:spPr bwMode="auto">
            <a:xfrm>
              <a:off x="3178" y="2807"/>
              <a:ext cx="8" cy="3"/>
            </a:xfrm>
            <a:prstGeom prst="line">
              <a:avLst/>
            </a:prstGeom>
            <a:noFill/>
            <a:ln w="7938">
              <a:solidFill>
                <a:srgbClr val="000000"/>
              </a:solidFill>
              <a:round/>
              <a:headEnd/>
              <a:tailEnd/>
            </a:ln>
          </p:spPr>
          <p:txBody>
            <a:bodyPr/>
            <a:lstStyle/>
            <a:p>
              <a:endParaRPr lang="en-US"/>
            </a:p>
          </p:txBody>
        </p:sp>
        <p:sp>
          <p:nvSpPr>
            <p:cNvPr id="7523" name="Line 2416"/>
            <p:cNvSpPr>
              <a:spLocks noChangeShapeType="1"/>
            </p:cNvSpPr>
            <p:nvPr/>
          </p:nvSpPr>
          <p:spPr bwMode="auto">
            <a:xfrm>
              <a:off x="3186" y="2810"/>
              <a:ext cx="8" cy="1"/>
            </a:xfrm>
            <a:prstGeom prst="line">
              <a:avLst/>
            </a:prstGeom>
            <a:noFill/>
            <a:ln w="7938">
              <a:solidFill>
                <a:srgbClr val="000000"/>
              </a:solidFill>
              <a:round/>
              <a:headEnd/>
              <a:tailEnd/>
            </a:ln>
          </p:spPr>
          <p:txBody>
            <a:bodyPr/>
            <a:lstStyle/>
            <a:p>
              <a:endParaRPr lang="en-US"/>
            </a:p>
          </p:txBody>
        </p:sp>
        <p:sp>
          <p:nvSpPr>
            <p:cNvPr id="7524" name="Line 2417"/>
            <p:cNvSpPr>
              <a:spLocks noChangeShapeType="1"/>
            </p:cNvSpPr>
            <p:nvPr/>
          </p:nvSpPr>
          <p:spPr bwMode="auto">
            <a:xfrm flipV="1">
              <a:off x="3194" y="2808"/>
              <a:ext cx="23" cy="3"/>
            </a:xfrm>
            <a:prstGeom prst="line">
              <a:avLst/>
            </a:prstGeom>
            <a:noFill/>
            <a:ln w="7938">
              <a:solidFill>
                <a:srgbClr val="000000"/>
              </a:solidFill>
              <a:round/>
              <a:headEnd/>
              <a:tailEnd/>
            </a:ln>
          </p:spPr>
          <p:txBody>
            <a:bodyPr/>
            <a:lstStyle/>
            <a:p>
              <a:endParaRPr lang="en-US"/>
            </a:p>
          </p:txBody>
        </p:sp>
        <p:sp>
          <p:nvSpPr>
            <p:cNvPr id="7525" name="Line 2418"/>
            <p:cNvSpPr>
              <a:spLocks noChangeShapeType="1"/>
            </p:cNvSpPr>
            <p:nvPr/>
          </p:nvSpPr>
          <p:spPr bwMode="auto">
            <a:xfrm flipV="1">
              <a:off x="3217" y="2803"/>
              <a:ext cx="5" cy="5"/>
            </a:xfrm>
            <a:prstGeom prst="line">
              <a:avLst/>
            </a:prstGeom>
            <a:noFill/>
            <a:ln w="7938">
              <a:solidFill>
                <a:srgbClr val="000000"/>
              </a:solidFill>
              <a:round/>
              <a:headEnd/>
              <a:tailEnd/>
            </a:ln>
          </p:spPr>
          <p:txBody>
            <a:bodyPr/>
            <a:lstStyle/>
            <a:p>
              <a:endParaRPr lang="en-US"/>
            </a:p>
          </p:txBody>
        </p:sp>
        <p:sp>
          <p:nvSpPr>
            <p:cNvPr id="7526" name="Line 2420"/>
            <p:cNvSpPr>
              <a:spLocks noChangeShapeType="1"/>
            </p:cNvSpPr>
            <p:nvPr/>
          </p:nvSpPr>
          <p:spPr bwMode="auto">
            <a:xfrm flipH="1" flipV="1">
              <a:off x="3218" y="2796"/>
              <a:ext cx="4" cy="7"/>
            </a:xfrm>
            <a:prstGeom prst="line">
              <a:avLst/>
            </a:prstGeom>
            <a:noFill/>
            <a:ln w="7938">
              <a:solidFill>
                <a:srgbClr val="000000"/>
              </a:solidFill>
              <a:round/>
              <a:headEnd/>
              <a:tailEnd/>
            </a:ln>
          </p:spPr>
          <p:txBody>
            <a:bodyPr/>
            <a:lstStyle/>
            <a:p>
              <a:endParaRPr lang="en-US"/>
            </a:p>
          </p:txBody>
        </p:sp>
        <p:sp>
          <p:nvSpPr>
            <p:cNvPr id="7527" name="Line 2421"/>
            <p:cNvSpPr>
              <a:spLocks noChangeShapeType="1"/>
            </p:cNvSpPr>
            <p:nvPr/>
          </p:nvSpPr>
          <p:spPr bwMode="auto">
            <a:xfrm flipH="1" flipV="1">
              <a:off x="3212" y="2792"/>
              <a:ext cx="6" cy="4"/>
            </a:xfrm>
            <a:prstGeom prst="line">
              <a:avLst/>
            </a:prstGeom>
            <a:noFill/>
            <a:ln w="7938">
              <a:solidFill>
                <a:srgbClr val="000000"/>
              </a:solidFill>
              <a:round/>
              <a:headEnd/>
              <a:tailEnd/>
            </a:ln>
          </p:spPr>
          <p:txBody>
            <a:bodyPr/>
            <a:lstStyle/>
            <a:p>
              <a:endParaRPr lang="en-US"/>
            </a:p>
          </p:txBody>
        </p:sp>
        <p:sp>
          <p:nvSpPr>
            <p:cNvPr id="7528" name="Line 2422"/>
            <p:cNvSpPr>
              <a:spLocks noChangeShapeType="1"/>
            </p:cNvSpPr>
            <p:nvPr/>
          </p:nvSpPr>
          <p:spPr bwMode="auto">
            <a:xfrm flipH="1" flipV="1">
              <a:off x="3204" y="2788"/>
              <a:ext cx="8" cy="4"/>
            </a:xfrm>
            <a:prstGeom prst="line">
              <a:avLst/>
            </a:prstGeom>
            <a:noFill/>
            <a:ln w="7938">
              <a:solidFill>
                <a:srgbClr val="000000"/>
              </a:solidFill>
              <a:round/>
              <a:headEnd/>
              <a:tailEnd/>
            </a:ln>
          </p:spPr>
          <p:txBody>
            <a:bodyPr/>
            <a:lstStyle/>
            <a:p>
              <a:endParaRPr lang="en-US"/>
            </a:p>
          </p:txBody>
        </p:sp>
        <p:sp>
          <p:nvSpPr>
            <p:cNvPr id="7529" name="Line 2423"/>
            <p:cNvSpPr>
              <a:spLocks noChangeShapeType="1"/>
            </p:cNvSpPr>
            <p:nvPr/>
          </p:nvSpPr>
          <p:spPr bwMode="auto">
            <a:xfrm flipH="1" flipV="1">
              <a:off x="3198" y="2784"/>
              <a:ext cx="6" cy="4"/>
            </a:xfrm>
            <a:prstGeom prst="line">
              <a:avLst/>
            </a:prstGeom>
            <a:noFill/>
            <a:ln w="7938">
              <a:solidFill>
                <a:srgbClr val="000000"/>
              </a:solidFill>
              <a:round/>
              <a:headEnd/>
              <a:tailEnd/>
            </a:ln>
          </p:spPr>
          <p:txBody>
            <a:bodyPr/>
            <a:lstStyle/>
            <a:p>
              <a:endParaRPr lang="en-US"/>
            </a:p>
          </p:txBody>
        </p:sp>
        <p:sp>
          <p:nvSpPr>
            <p:cNvPr id="7530" name="Line 2424"/>
            <p:cNvSpPr>
              <a:spLocks noChangeShapeType="1"/>
            </p:cNvSpPr>
            <p:nvPr/>
          </p:nvSpPr>
          <p:spPr bwMode="auto">
            <a:xfrm flipH="1" flipV="1">
              <a:off x="3194" y="2779"/>
              <a:ext cx="4" cy="5"/>
            </a:xfrm>
            <a:prstGeom prst="line">
              <a:avLst/>
            </a:prstGeom>
            <a:noFill/>
            <a:ln w="7938">
              <a:solidFill>
                <a:srgbClr val="000000"/>
              </a:solidFill>
              <a:round/>
              <a:headEnd/>
              <a:tailEnd/>
            </a:ln>
          </p:spPr>
          <p:txBody>
            <a:bodyPr/>
            <a:lstStyle/>
            <a:p>
              <a:endParaRPr lang="en-US"/>
            </a:p>
          </p:txBody>
        </p:sp>
        <p:sp>
          <p:nvSpPr>
            <p:cNvPr id="7531" name="Line 2425"/>
            <p:cNvSpPr>
              <a:spLocks noChangeShapeType="1"/>
            </p:cNvSpPr>
            <p:nvPr/>
          </p:nvSpPr>
          <p:spPr bwMode="auto">
            <a:xfrm flipV="1">
              <a:off x="3194" y="2772"/>
              <a:ext cx="0" cy="7"/>
            </a:xfrm>
            <a:prstGeom prst="line">
              <a:avLst/>
            </a:prstGeom>
            <a:noFill/>
            <a:ln w="7938">
              <a:solidFill>
                <a:srgbClr val="000000"/>
              </a:solidFill>
              <a:round/>
              <a:headEnd/>
              <a:tailEnd/>
            </a:ln>
          </p:spPr>
          <p:txBody>
            <a:bodyPr/>
            <a:lstStyle/>
            <a:p>
              <a:endParaRPr lang="en-US"/>
            </a:p>
          </p:txBody>
        </p:sp>
        <p:sp>
          <p:nvSpPr>
            <p:cNvPr id="7532" name="Line 2426"/>
            <p:cNvSpPr>
              <a:spLocks noChangeShapeType="1"/>
            </p:cNvSpPr>
            <p:nvPr/>
          </p:nvSpPr>
          <p:spPr bwMode="auto">
            <a:xfrm flipV="1">
              <a:off x="3194" y="2771"/>
              <a:ext cx="9" cy="1"/>
            </a:xfrm>
            <a:prstGeom prst="line">
              <a:avLst/>
            </a:prstGeom>
            <a:noFill/>
            <a:ln w="7938">
              <a:solidFill>
                <a:srgbClr val="000000"/>
              </a:solidFill>
              <a:round/>
              <a:headEnd/>
              <a:tailEnd/>
            </a:ln>
          </p:spPr>
          <p:txBody>
            <a:bodyPr/>
            <a:lstStyle/>
            <a:p>
              <a:endParaRPr lang="en-US"/>
            </a:p>
          </p:txBody>
        </p:sp>
        <p:sp>
          <p:nvSpPr>
            <p:cNvPr id="7533" name="Line 2427"/>
            <p:cNvSpPr>
              <a:spLocks noChangeShapeType="1"/>
            </p:cNvSpPr>
            <p:nvPr/>
          </p:nvSpPr>
          <p:spPr bwMode="auto">
            <a:xfrm>
              <a:off x="3203" y="2771"/>
              <a:ext cx="9" cy="1"/>
            </a:xfrm>
            <a:prstGeom prst="line">
              <a:avLst/>
            </a:prstGeom>
            <a:noFill/>
            <a:ln w="7938">
              <a:solidFill>
                <a:srgbClr val="000000"/>
              </a:solidFill>
              <a:round/>
              <a:headEnd/>
              <a:tailEnd/>
            </a:ln>
          </p:spPr>
          <p:txBody>
            <a:bodyPr/>
            <a:lstStyle/>
            <a:p>
              <a:endParaRPr lang="en-US"/>
            </a:p>
          </p:txBody>
        </p:sp>
        <p:sp>
          <p:nvSpPr>
            <p:cNvPr id="7534" name="Line 2428"/>
            <p:cNvSpPr>
              <a:spLocks noChangeShapeType="1"/>
            </p:cNvSpPr>
            <p:nvPr/>
          </p:nvSpPr>
          <p:spPr bwMode="auto">
            <a:xfrm>
              <a:off x="3212" y="2772"/>
              <a:ext cx="20" cy="5"/>
            </a:xfrm>
            <a:prstGeom prst="line">
              <a:avLst/>
            </a:prstGeom>
            <a:noFill/>
            <a:ln w="7938">
              <a:solidFill>
                <a:srgbClr val="000000"/>
              </a:solidFill>
              <a:round/>
              <a:headEnd/>
              <a:tailEnd/>
            </a:ln>
          </p:spPr>
          <p:txBody>
            <a:bodyPr/>
            <a:lstStyle/>
            <a:p>
              <a:endParaRPr lang="en-US"/>
            </a:p>
          </p:txBody>
        </p:sp>
        <p:sp>
          <p:nvSpPr>
            <p:cNvPr id="7535" name="Line 2429"/>
            <p:cNvSpPr>
              <a:spLocks noChangeShapeType="1"/>
            </p:cNvSpPr>
            <p:nvPr/>
          </p:nvSpPr>
          <p:spPr bwMode="auto">
            <a:xfrm>
              <a:off x="3232" y="2777"/>
              <a:ext cx="9" cy="1"/>
            </a:xfrm>
            <a:prstGeom prst="line">
              <a:avLst/>
            </a:prstGeom>
            <a:noFill/>
            <a:ln w="7938">
              <a:solidFill>
                <a:srgbClr val="000000"/>
              </a:solidFill>
              <a:round/>
              <a:headEnd/>
              <a:tailEnd/>
            </a:ln>
          </p:spPr>
          <p:txBody>
            <a:bodyPr/>
            <a:lstStyle/>
            <a:p>
              <a:endParaRPr lang="en-US"/>
            </a:p>
          </p:txBody>
        </p:sp>
        <p:sp>
          <p:nvSpPr>
            <p:cNvPr id="7536" name="Line 2430"/>
            <p:cNvSpPr>
              <a:spLocks noChangeShapeType="1"/>
            </p:cNvSpPr>
            <p:nvPr/>
          </p:nvSpPr>
          <p:spPr bwMode="auto">
            <a:xfrm flipV="1">
              <a:off x="3241" y="2777"/>
              <a:ext cx="7" cy="1"/>
            </a:xfrm>
            <a:prstGeom prst="line">
              <a:avLst/>
            </a:prstGeom>
            <a:noFill/>
            <a:ln w="7938">
              <a:solidFill>
                <a:srgbClr val="000000"/>
              </a:solidFill>
              <a:round/>
              <a:headEnd/>
              <a:tailEnd/>
            </a:ln>
          </p:spPr>
          <p:txBody>
            <a:bodyPr/>
            <a:lstStyle/>
            <a:p>
              <a:endParaRPr lang="en-US"/>
            </a:p>
          </p:txBody>
        </p:sp>
        <p:sp>
          <p:nvSpPr>
            <p:cNvPr id="7537" name="Line 2431"/>
            <p:cNvSpPr>
              <a:spLocks noChangeShapeType="1"/>
            </p:cNvSpPr>
            <p:nvPr/>
          </p:nvSpPr>
          <p:spPr bwMode="auto">
            <a:xfrm flipV="1">
              <a:off x="3248" y="2771"/>
              <a:ext cx="8" cy="6"/>
            </a:xfrm>
            <a:prstGeom prst="line">
              <a:avLst/>
            </a:prstGeom>
            <a:noFill/>
            <a:ln w="7938">
              <a:solidFill>
                <a:srgbClr val="000000"/>
              </a:solidFill>
              <a:round/>
              <a:headEnd/>
              <a:tailEnd/>
            </a:ln>
          </p:spPr>
          <p:txBody>
            <a:bodyPr/>
            <a:lstStyle/>
            <a:p>
              <a:endParaRPr lang="en-US"/>
            </a:p>
          </p:txBody>
        </p:sp>
        <p:sp>
          <p:nvSpPr>
            <p:cNvPr id="7538" name="Line 2432"/>
            <p:cNvSpPr>
              <a:spLocks noChangeShapeType="1"/>
            </p:cNvSpPr>
            <p:nvPr/>
          </p:nvSpPr>
          <p:spPr bwMode="auto">
            <a:xfrm flipV="1">
              <a:off x="3256" y="2759"/>
              <a:ext cx="5" cy="12"/>
            </a:xfrm>
            <a:prstGeom prst="line">
              <a:avLst/>
            </a:prstGeom>
            <a:noFill/>
            <a:ln w="7938">
              <a:solidFill>
                <a:srgbClr val="000000"/>
              </a:solidFill>
              <a:round/>
              <a:headEnd/>
              <a:tailEnd/>
            </a:ln>
          </p:spPr>
          <p:txBody>
            <a:bodyPr/>
            <a:lstStyle/>
            <a:p>
              <a:endParaRPr lang="en-US"/>
            </a:p>
          </p:txBody>
        </p:sp>
        <p:sp>
          <p:nvSpPr>
            <p:cNvPr id="7539" name="Line 2433"/>
            <p:cNvSpPr>
              <a:spLocks noChangeShapeType="1"/>
            </p:cNvSpPr>
            <p:nvPr/>
          </p:nvSpPr>
          <p:spPr bwMode="auto">
            <a:xfrm flipV="1">
              <a:off x="3261" y="2750"/>
              <a:ext cx="3" cy="9"/>
            </a:xfrm>
            <a:prstGeom prst="line">
              <a:avLst/>
            </a:prstGeom>
            <a:noFill/>
            <a:ln w="7938">
              <a:solidFill>
                <a:srgbClr val="000000"/>
              </a:solidFill>
              <a:round/>
              <a:headEnd/>
              <a:tailEnd/>
            </a:ln>
          </p:spPr>
          <p:txBody>
            <a:bodyPr/>
            <a:lstStyle/>
            <a:p>
              <a:endParaRPr lang="en-US"/>
            </a:p>
          </p:txBody>
        </p:sp>
        <p:sp>
          <p:nvSpPr>
            <p:cNvPr id="7540" name="Line 2434"/>
            <p:cNvSpPr>
              <a:spLocks noChangeShapeType="1"/>
            </p:cNvSpPr>
            <p:nvPr/>
          </p:nvSpPr>
          <p:spPr bwMode="auto">
            <a:xfrm flipV="1">
              <a:off x="3264" y="2741"/>
              <a:ext cx="7" cy="9"/>
            </a:xfrm>
            <a:prstGeom prst="line">
              <a:avLst/>
            </a:prstGeom>
            <a:noFill/>
            <a:ln w="7938">
              <a:solidFill>
                <a:srgbClr val="000000"/>
              </a:solidFill>
              <a:round/>
              <a:headEnd/>
              <a:tailEnd/>
            </a:ln>
          </p:spPr>
          <p:txBody>
            <a:bodyPr/>
            <a:lstStyle/>
            <a:p>
              <a:endParaRPr lang="en-US"/>
            </a:p>
          </p:txBody>
        </p:sp>
        <p:sp>
          <p:nvSpPr>
            <p:cNvPr id="7541" name="Line 2435"/>
            <p:cNvSpPr>
              <a:spLocks noChangeShapeType="1"/>
            </p:cNvSpPr>
            <p:nvPr/>
          </p:nvSpPr>
          <p:spPr bwMode="auto">
            <a:xfrm flipV="1">
              <a:off x="3271" y="2733"/>
              <a:ext cx="7" cy="8"/>
            </a:xfrm>
            <a:prstGeom prst="line">
              <a:avLst/>
            </a:prstGeom>
            <a:noFill/>
            <a:ln w="7938">
              <a:solidFill>
                <a:srgbClr val="000000"/>
              </a:solidFill>
              <a:round/>
              <a:headEnd/>
              <a:tailEnd/>
            </a:ln>
          </p:spPr>
          <p:txBody>
            <a:bodyPr/>
            <a:lstStyle/>
            <a:p>
              <a:endParaRPr lang="en-US"/>
            </a:p>
          </p:txBody>
        </p:sp>
        <p:sp>
          <p:nvSpPr>
            <p:cNvPr id="7542" name="Line 2436"/>
            <p:cNvSpPr>
              <a:spLocks noChangeShapeType="1"/>
            </p:cNvSpPr>
            <p:nvPr/>
          </p:nvSpPr>
          <p:spPr bwMode="auto">
            <a:xfrm flipV="1">
              <a:off x="3278" y="2725"/>
              <a:ext cx="6" cy="8"/>
            </a:xfrm>
            <a:prstGeom prst="line">
              <a:avLst/>
            </a:prstGeom>
            <a:noFill/>
            <a:ln w="7938">
              <a:solidFill>
                <a:srgbClr val="000000"/>
              </a:solidFill>
              <a:round/>
              <a:headEnd/>
              <a:tailEnd/>
            </a:ln>
          </p:spPr>
          <p:txBody>
            <a:bodyPr/>
            <a:lstStyle/>
            <a:p>
              <a:endParaRPr lang="en-US"/>
            </a:p>
          </p:txBody>
        </p:sp>
        <p:sp>
          <p:nvSpPr>
            <p:cNvPr id="7543" name="Line 2437"/>
            <p:cNvSpPr>
              <a:spLocks noChangeShapeType="1"/>
            </p:cNvSpPr>
            <p:nvPr/>
          </p:nvSpPr>
          <p:spPr bwMode="auto">
            <a:xfrm flipV="1">
              <a:off x="3284" y="2719"/>
              <a:ext cx="0" cy="6"/>
            </a:xfrm>
            <a:prstGeom prst="line">
              <a:avLst/>
            </a:prstGeom>
            <a:noFill/>
            <a:ln w="7938">
              <a:solidFill>
                <a:srgbClr val="000000"/>
              </a:solidFill>
              <a:round/>
              <a:headEnd/>
              <a:tailEnd/>
            </a:ln>
          </p:spPr>
          <p:txBody>
            <a:bodyPr/>
            <a:lstStyle/>
            <a:p>
              <a:endParaRPr lang="en-US"/>
            </a:p>
          </p:txBody>
        </p:sp>
        <p:sp>
          <p:nvSpPr>
            <p:cNvPr id="7544" name="Line 2438"/>
            <p:cNvSpPr>
              <a:spLocks noChangeShapeType="1"/>
            </p:cNvSpPr>
            <p:nvPr/>
          </p:nvSpPr>
          <p:spPr bwMode="auto">
            <a:xfrm flipV="1">
              <a:off x="3284" y="2713"/>
              <a:ext cx="3" cy="6"/>
            </a:xfrm>
            <a:prstGeom prst="line">
              <a:avLst/>
            </a:prstGeom>
            <a:noFill/>
            <a:ln w="7938">
              <a:solidFill>
                <a:srgbClr val="000000"/>
              </a:solidFill>
              <a:round/>
              <a:headEnd/>
              <a:tailEnd/>
            </a:ln>
          </p:spPr>
          <p:txBody>
            <a:bodyPr/>
            <a:lstStyle/>
            <a:p>
              <a:endParaRPr lang="en-US"/>
            </a:p>
          </p:txBody>
        </p:sp>
        <p:sp>
          <p:nvSpPr>
            <p:cNvPr id="7545" name="Line 2439"/>
            <p:cNvSpPr>
              <a:spLocks noChangeShapeType="1"/>
            </p:cNvSpPr>
            <p:nvPr/>
          </p:nvSpPr>
          <p:spPr bwMode="auto">
            <a:xfrm flipV="1">
              <a:off x="3287" y="2707"/>
              <a:ext cx="5" cy="6"/>
            </a:xfrm>
            <a:prstGeom prst="line">
              <a:avLst/>
            </a:prstGeom>
            <a:noFill/>
            <a:ln w="7938">
              <a:solidFill>
                <a:srgbClr val="000000"/>
              </a:solidFill>
              <a:round/>
              <a:headEnd/>
              <a:tailEnd/>
            </a:ln>
          </p:spPr>
          <p:txBody>
            <a:bodyPr/>
            <a:lstStyle/>
            <a:p>
              <a:endParaRPr lang="en-US"/>
            </a:p>
          </p:txBody>
        </p:sp>
        <p:sp>
          <p:nvSpPr>
            <p:cNvPr id="7546" name="Line 2440"/>
            <p:cNvSpPr>
              <a:spLocks noChangeShapeType="1"/>
            </p:cNvSpPr>
            <p:nvPr/>
          </p:nvSpPr>
          <p:spPr bwMode="auto">
            <a:xfrm flipV="1">
              <a:off x="3292" y="2702"/>
              <a:ext cx="2" cy="5"/>
            </a:xfrm>
            <a:prstGeom prst="line">
              <a:avLst/>
            </a:prstGeom>
            <a:noFill/>
            <a:ln w="7938">
              <a:solidFill>
                <a:srgbClr val="000000"/>
              </a:solidFill>
              <a:round/>
              <a:headEnd/>
              <a:tailEnd/>
            </a:ln>
          </p:spPr>
          <p:txBody>
            <a:bodyPr/>
            <a:lstStyle/>
            <a:p>
              <a:endParaRPr lang="en-US"/>
            </a:p>
          </p:txBody>
        </p:sp>
        <p:sp>
          <p:nvSpPr>
            <p:cNvPr id="7547" name="Line 2441"/>
            <p:cNvSpPr>
              <a:spLocks noChangeShapeType="1"/>
            </p:cNvSpPr>
            <p:nvPr/>
          </p:nvSpPr>
          <p:spPr bwMode="auto">
            <a:xfrm flipV="1">
              <a:off x="3294" y="2695"/>
              <a:ext cx="0" cy="7"/>
            </a:xfrm>
            <a:prstGeom prst="line">
              <a:avLst/>
            </a:prstGeom>
            <a:noFill/>
            <a:ln w="7938">
              <a:solidFill>
                <a:srgbClr val="000000"/>
              </a:solidFill>
              <a:round/>
              <a:headEnd/>
              <a:tailEnd/>
            </a:ln>
          </p:spPr>
          <p:txBody>
            <a:bodyPr/>
            <a:lstStyle/>
            <a:p>
              <a:endParaRPr lang="en-US"/>
            </a:p>
          </p:txBody>
        </p:sp>
        <p:sp>
          <p:nvSpPr>
            <p:cNvPr id="7548" name="Line 2442"/>
            <p:cNvSpPr>
              <a:spLocks noChangeShapeType="1"/>
            </p:cNvSpPr>
            <p:nvPr/>
          </p:nvSpPr>
          <p:spPr bwMode="auto">
            <a:xfrm flipV="1">
              <a:off x="3294" y="2694"/>
              <a:ext cx="2" cy="1"/>
            </a:xfrm>
            <a:prstGeom prst="line">
              <a:avLst/>
            </a:prstGeom>
            <a:noFill/>
            <a:ln w="7938">
              <a:solidFill>
                <a:srgbClr val="000000"/>
              </a:solidFill>
              <a:round/>
              <a:headEnd/>
              <a:tailEnd/>
            </a:ln>
          </p:spPr>
          <p:txBody>
            <a:bodyPr/>
            <a:lstStyle/>
            <a:p>
              <a:endParaRPr lang="en-US"/>
            </a:p>
          </p:txBody>
        </p:sp>
        <p:sp>
          <p:nvSpPr>
            <p:cNvPr id="7549" name="Line 2443"/>
            <p:cNvSpPr>
              <a:spLocks noChangeShapeType="1"/>
            </p:cNvSpPr>
            <p:nvPr/>
          </p:nvSpPr>
          <p:spPr bwMode="auto">
            <a:xfrm flipV="1">
              <a:off x="3296" y="2691"/>
              <a:ext cx="1" cy="3"/>
            </a:xfrm>
            <a:prstGeom prst="line">
              <a:avLst/>
            </a:prstGeom>
            <a:noFill/>
            <a:ln w="7938">
              <a:solidFill>
                <a:srgbClr val="000000"/>
              </a:solidFill>
              <a:round/>
              <a:headEnd/>
              <a:tailEnd/>
            </a:ln>
          </p:spPr>
          <p:txBody>
            <a:bodyPr/>
            <a:lstStyle/>
            <a:p>
              <a:endParaRPr lang="en-US"/>
            </a:p>
          </p:txBody>
        </p:sp>
        <p:sp>
          <p:nvSpPr>
            <p:cNvPr id="7550" name="Line 2444"/>
            <p:cNvSpPr>
              <a:spLocks noChangeShapeType="1"/>
            </p:cNvSpPr>
            <p:nvPr/>
          </p:nvSpPr>
          <p:spPr bwMode="auto">
            <a:xfrm flipV="1">
              <a:off x="3297" y="2689"/>
              <a:ext cx="2" cy="2"/>
            </a:xfrm>
            <a:prstGeom prst="line">
              <a:avLst/>
            </a:prstGeom>
            <a:noFill/>
            <a:ln w="7938">
              <a:solidFill>
                <a:srgbClr val="000000"/>
              </a:solidFill>
              <a:round/>
              <a:headEnd/>
              <a:tailEnd/>
            </a:ln>
          </p:spPr>
          <p:txBody>
            <a:bodyPr/>
            <a:lstStyle/>
            <a:p>
              <a:endParaRPr lang="en-US"/>
            </a:p>
          </p:txBody>
        </p:sp>
        <p:sp>
          <p:nvSpPr>
            <p:cNvPr id="7551" name="Line 2445"/>
            <p:cNvSpPr>
              <a:spLocks noChangeShapeType="1"/>
            </p:cNvSpPr>
            <p:nvPr/>
          </p:nvSpPr>
          <p:spPr bwMode="auto">
            <a:xfrm flipV="1">
              <a:off x="3299" y="2685"/>
              <a:ext cx="2" cy="4"/>
            </a:xfrm>
            <a:prstGeom prst="line">
              <a:avLst/>
            </a:prstGeom>
            <a:noFill/>
            <a:ln w="7938">
              <a:solidFill>
                <a:srgbClr val="000000"/>
              </a:solidFill>
              <a:round/>
              <a:headEnd/>
              <a:tailEnd/>
            </a:ln>
          </p:spPr>
          <p:txBody>
            <a:bodyPr/>
            <a:lstStyle/>
            <a:p>
              <a:endParaRPr lang="en-US"/>
            </a:p>
          </p:txBody>
        </p:sp>
        <p:sp>
          <p:nvSpPr>
            <p:cNvPr id="7552" name="Line 2446"/>
            <p:cNvSpPr>
              <a:spLocks noChangeShapeType="1"/>
            </p:cNvSpPr>
            <p:nvPr/>
          </p:nvSpPr>
          <p:spPr bwMode="auto">
            <a:xfrm flipV="1">
              <a:off x="3301" y="2683"/>
              <a:ext cx="1" cy="2"/>
            </a:xfrm>
            <a:prstGeom prst="line">
              <a:avLst/>
            </a:prstGeom>
            <a:noFill/>
            <a:ln w="7938">
              <a:solidFill>
                <a:srgbClr val="000000"/>
              </a:solidFill>
              <a:round/>
              <a:headEnd/>
              <a:tailEnd/>
            </a:ln>
          </p:spPr>
          <p:txBody>
            <a:bodyPr/>
            <a:lstStyle/>
            <a:p>
              <a:endParaRPr lang="en-US"/>
            </a:p>
          </p:txBody>
        </p:sp>
        <p:sp>
          <p:nvSpPr>
            <p:cNvPr id="7553" name="Line 2447"/>
            <p:cNvSpPr>
              <a:spLocks noChangeShapeType="1"/>
            </p:cNvSpPr>
            <p:nvPr/>
          </p:nvSpPr>
          <p:spPr bwMode="auto">
            <a:xfrm flipV="1">
              <a:off x="3302" y="2680"/>
              <a:ext cx="1" cy="3"/>
            </a:xfrm>
            <a:prstGeom prst="line">
              <a:avLst/>
            </a:prstGeom>
            <a:noFill/>
            <a:ln w="7938">
              <a:solidFill>
                <a:srgbClr val="000000"/>
              </a:solidFill>
              <a:round/>
              <a:headEnd/>
              <a:tailEnd/>
            </a:ln>
          </p:spPr>
          <p:txBody>
            <a:bodyPr/>
            <a:lstStyle/>
            <a:p>
              <a:endParaRPr lang="en-US"/>
            </a:p>
          </p:txBody>
        </p:sp>
        <p:sp>
          <p:nvSpPr>
            <p:cNvPr id="7554" name="Line 2448"/>
            <p:cNvSpPr>
              <a:spLocks noChangeShapeType="1"/>
            </p:cNvSpPr>
            <p:nvPr/>
          </p:nvSpPr>
          <p:spPr bwMode="auto">
            <a:xfrm flipV="1">
              <a:off x="3303" y="2672"/>
              <a:ext cx="0" cy="8"/>
            </a:xfrm>
            <a:prstGeom prst="line">
              <a:avLst/>
            </a:prstGeom>
            <a:noFill/>
            <a:ln w="7938">
              <a:solidFill>
                <a:srgbClr val="000000"/>
              </a:solidFill>
              <a:round/>
              <a:headEnd/>
              <a:tailEnd/>
            </a:ln>
          </p:spPr>
          <p:txBody>
            <a:bodyPr/>
            <a:lstStyle/>
            <a:p>
              <a:endParaRPr lang="en-US"/>
            </a:p>
          </p:txBody>
        </p:sp>
        <p:sp>
          <p:nvSpPr>
            <p:cNvPr id="7555" name="Line 2449"/>
            <p:cNvSpPr>
              <a:spLocks noChangeShapeType="1"/>
            </p:cNvSpPr>
            <p:nvPr/>
          </p:nvSpPr>
          <p:spPr bwMode="auto">
            <a:xfrm flipV="1">
              <a:off x="3303" y="2663"/>
              <a:ext cx="5" cy="9"/>
            </a:xfrm>
            <a:prstGeom prst="line">
              <a:avLst/>
            </a:prstGeom>
            <a:noFill/>
            <a:ln w="7938">
              <a:solidFill>
                <a:srgbClr val="000000"/>
              </a:solidFill>
              <a:round/>
              <a:headEnd/>
              <a:tailEnd/>
            </a:ln>
          </p:spPr>
          <p:txBody>
            <a:bodyPr/>
            <a:lstStyle/>
            <a:p>
              <a:endParaRPr lang="en-US"/>
            </a:p>
          </p:txBody>
        </p:sp>
        <p:sp>
          <p:nvSpPr>
            <p:cNvPr id="7556" name="Line 2450"/>
            <p:cNvSpPr>
              <a:spLocks noChangeShapeType="1"/>
            </p:cNvSpPr>
            <p:nvPr/>
          </p:nvSpPr>
          <p:spPr bwMode="auto">
            <a:xfrm flipV="1">
              <a:off x="3308" y="2656"/>
              <a:ext cx="3" cy="7"/>
            </a:xfrm>
            <a:prstGeom prst="line">
              <a:avLst/>
            </a:prstGeom>
            <a:noFill/>
            <a:ln w="7938">
              <a:solidFill>
                <a:srgbClr val="000000"/>
              </a:solidFill>
              <a:round/>
              <a:headEnd/>
              <a:tailEnd/>
            </a:ln>
          </p:spPr>
          <p:txBody>
            <a:bodyPr/>
            <a:lstStyle/>
            <a:p>
              <a:endParaRPr lang="en-US"/>
            </a:p>
          </p:txBody>
        </p:sp>
        <p:sp>
          <p:nvSpPr>
            <p:cNvPr id="7557" name="Line 2451"/>
            <p:cNvSpPr>
              <a:spLocks noChangeShapeType="1"/>
            </p:cNvSpPr>
            <p:nvPr/>
          </p:nvSpPr>
          <p:spPr bwMode="auto">
            <a:xfrm flipV="1">
              <a:off x="3311" y="2626"/>
              <a:ext cx="6" cy="30"/>
            </a:xfrm>
            <a:prstGeom prst="line">
              <a:avLst/>
            </a:prstGeom>
            <a:noFill/>
            <a:ln w="7938">
              <a:solidFill>
                <a:srgbClr val="000000"/>
              </a:solidFill>
              <a:round/>
              <a:headEnd/>
              <a:tailEnd/>
            </a:ln>
          </p:spPr>
          <p:txBody>
            <a:bodyPr/>
            <a:lstStyle/>
            <a:p>
              <a:endParaRPr lang="en-US"/>
            </a:p>
          </p:txBody>
        </p:sp>
        <p:sp>
          <p:nvSpPr>
            <p:cNvPr id="7558" name="Line 2452"/>
            <p:cNvSpPr>
              <a:spLocks noChangeShapeType="1"/>
            </p:cNvSpPr>
            <p:nvPr/>
          </p:nvSpPr>
          <p:spPr bwMode="auto">
            <a:xfrm flipV="1">
              <a:off x="3317" y="2594"/>
              <a:ext cx="4" cy="32"/>
            </a:xfrm>
            <a:prstGeom prst="line">
              <a:avLst/>
            </a:prstGeom>
            <a:noFill/>
            <a:ln w="7938">
              <a:solidFill>
                <a:srgbClr val="000000"/>
              </a:solidFill>
              <a:round/>
              <a:headEnd/>
              <a:tailEnd/>
            </a:ln>
          </p:spPr>
          <p:txBody>
            <a:bodyPr/>
            <a:lstStyle/>
            <a:p>
              <a:endParaRPr lang="en-US"/>
            </a:p>
          </p:txBody>
        </p:sp>
        <p:sp>
          <p:nvSpPr>
            <p:cNvPr id="7559" name="Line 2453"/>
            <p:cNvSpPr>
              <a:spLocks noChangeShapeType="1"/>
            </p:cNvSpPr>
            <p:nvPr/>
          </p:nvSpPr>
          <p:spPr bwMode="auto">
            <a:xfrm flipV="1">
              <a:off x="3321" y="2562"/>
              <a:ext cx="0" cy="32"/>
            </a:xfrm>
            <a:prstGeom prst="line">
              <a:avLst/>
            </a:prstGeom>
            <a:noFill/>
            <a:ln w="7938">
              <a:solidFill>
                <a:srgbClr val="000000"/>
              </a:solidFill>
              <a:round/>
              <a:headEnd/>
              <a:tailEnd/>
            </a:ln>
          </p:spPr>
          <p:txBody>
            <a:bodyPr/>
            <a:lstStyle/>
            <a:p>
              <a:endParaRPr lang="en-US"/>
            </a:p>
          </p:txBody>
        </p:sp>
        <p:sp>
          <p:nvSpPr>
            <p:cNvPr id="7560" name="Line 2454"/>
            <p:cNvSpPr>
              <a:spLocks noChangeShapeType="1"/>
            </p:cNvSpPr>
            <p:nvPr/>
          </p:nvSpPr>
          <p:spPr bwMode="auto">
            <a:xfrm flipH="1" flipV="1">
              <a:off x="3317" y="2533"/>
              <a:ext cx="4" cy="29"/>
            </a:xfrm>
            <a:prstGeom prst="line">
              <a:avLst/>
            </a:prstGeom>
            <a:noFill/>
            <a:ln w="7938">
              <a:solidFill>
                <a:srgbClr val="000000"/>
              </a:solidFill>
              <a:round/>
              <a:headEnd/>
              <a:tailEnd/>
            </a:ln>
          </p:spPr>
          <p:txBody>
            <a:bodyPr/>
            <a:lstStyle/>
            <a:p>
              <a:endParaRPr lang="en-US"/>
            </a:p>
          </p:txBody>
        </p:sp>
        <p:sp>
          <p:nvSpPr>
            <p:cNvPr id="7561" name="Line 2455"/>
            <p:cNvSpPr>
              <a:spLocks noChangeShapeType="1"/>
            </p:cNvSpPr>
            <p:nvPr/>
          </p:nvSpPr>
          <p:spPr bwMode="auto">
            <a:xfrm flipV="1">
              <a:off x="3317" y="2527"/>
              <a:ext cx="2" cy="6"/>
            </a:xfrm>
            <a:prstGeom prst="line">
              <a:avLst/>
            </a:prstGeom>
            <a:noFill/>
            <a:ln w="7938">
              <a:solidFill>
                <a:srgbClr val="000000"/>
              </a:solidFill>
              <a:round/>
              <a:headEnd/>
              <a:tailEnd/>
            </a:ln>
          </p:spPr>
          <p:txBody>
            <a:bodyPr/>
            <a:lstStyle/>
            <a:p>
              <a:endParaRPr lang="en-US"/>
            </a:p>
          </p:txBody>
        </p:sp>
        <p:sp>
          <p:nvSpPr>
            <p:cNvPr id="7562" name="Line 2456"/>
            <p:cNvSpPr>
              <a:spLocks noChangeShapeType="1"/>
            </p:cNvSpPr>
            <p:nvPr/>
          </p:nvSpPr>
          <p:spPr bwMode="auto">
            <a:xfrm flipV="1">
              <a:off x="3319" y="2521"/>
              <a:ext cx="2" cy="6"/>
            </a:xfrm>
            <a:prstGeom prst="line">
              <a:avLst/>
            </a:prstGeom>
            <a:noFill/>
            <a:ln w="7938">
              <a:solidFill>
                <a:srgbClr val="000000"/>
              </a:solidFill>
              <a:round/>
              <a:headEnd/>
              <a:tailEnd/>
            </a:ln>
          </p:spPr>
          <p:txBody>
            <a:bodyPr/>
            <a:lstStyle/>
            <a:p>
              <a:endParaRPr lang="en-US"/>
            </a:p>
          </p:txBody>
        </p:sp>
        <p:sp>
          <p:nvSpPr>
            <p:cNvPr id="7563" name="Line 2457"/>
            <p:cNvSpPr>
              <a:spLocks noChangeShapeType="1"/>
            </p:cNvSpPr>
            <p:nvPr/>
          </p:nvSpPr>
          <p:spPr bwMode="auto">
            <a:xfrm flipV="1">
              <a:off x="3321" y="2517"/>
              <a:ext cx="2" cy="4"/>
            </a:xfrm>
            <a:prstGeom prst="line">
              <a:avLst/>
            </a:prstGeom>
            <a:noFill/>
            <a:ln w="7938">
              <a:solidFill>
                <a:srgbClr val="000000"/>
              </a:solidFill>
              <a:round/>
              <a:headEnd/>
              <a:tailEnd/>
            </a:ln>
          </p:spPr>
          <p:txBody>
            <a:bodyPr/>
            <a:lstStyle/>
            <a:p>
              <a:endParaRPr lang="en-US"/>
            </a:p>
          </p:txBody>
        </p:sp>
        <p:sp>
          <p:nvSpPr>
            <p:cNvPr id="7564" name="Line 2458"/>
            <p:cNvSpPr>
              <a:spLocks noChangeShapeType="1"/>
            </p:cNvSpPr>
            <p:nvPr/>
          </p:nvSpPr>
          <p:spPr bwMode="auto">
            <a:xfrm flipV="1">
              <a:off x="3323" y="2513"/>
              <a:ext cx="8" cy="4"/>
            </a:xfrm>
            <a:prstGeom prst="line">
              <a:avLst/>
            </a:prstGeom>
            <a:noFill/>
            <a:ln w="7938">
              <a:solidFill>
                <a:srgbClr val="000000"/>
              </a:solidFill>
              <a:round/>
              <a:headEnd/>
              <a:tailEnd/>
            </a:ln>
          </p:spPr>
          <p:txBody>
            <a:bodyPr/>
            <a:lstStyle/>
            <a:p>
              <a:endParaRPr lang="en-US"/>
            </a:p>
          </p:txBody>
        </p:sp>
        <p:sp>
          <p:nvSpPr>
            <p:cNvPr id="7565" name="Line 2459"/>
            <p:cNvSpPr>
              <a:spLocks noChangeShapeType="1"/>
            </p:cNvSpPr>
            <p:nvPr/>
          </p:nvSpPr>
          <p:spPr bwMode="auto">
            <a:xfrm>
              <a:off x="3331" y="2513"/>
              <a:ext cx="2" cy="1"/>
            </a:xfrm>
            <a:prstGeom prst="line">
              <a:avLst/>
            </a:prstGeom>
            <a:noFill/>
            <a:ln w="7938">
              <a:solidFill>
                <a:srgbClr val="000000"/>
              </a:solidFill>
              <a:round/>
              <a:headEnd/>
              <a:tailEnd/>
            </a:ln>
          </p:spPr>
          <p:txBody>
            <a:bodyPr/>
            <a:lstStyle/>
            <a:p>
              <a:endParaRPr lang="en-US"/>
            </a:p>
          </p:txBody>
        </p:sp>
        <p:sp>
          <p:nvSpPr>
            <p:cNvPr id="7566" name="Line 2460"/>
            <p:cNvSpPr>
              <a:spLocks noChangeShapeType="1"/>
            </p:cNvSpPr>
            <p:nvPr/>
          </p:nvSpPr>
          <p:spPr bwMode="auto">
            <a:xfrm>
              <a:off x="3333" y="2514"/>
              <a:ext cx="3" cy="3"/>
            </a:xfrm>
            <a:prstGeom prst="line">
              <a:avLst/>
            </a:prstGeom>
            <a:noFill/>
            <a:ln w="7938">
              <a:solidFill>
                <a:srgbClr val="000000"/>
              </a:solidFill>
              <a:round/>
              <a:headEnd/>
              <a:tailEnd/>
            </a:ln>
          </p:spPr>
          <p:txBody>
            <a:bodyPr/>
            <a:lstStyle/>
            <a:p>
              <a:endParaRPr lang="en-US"/>
            </a:p>
          </p:txBody>
        </p:sp>
        <p:sp>
          <p:nvSpPr>
            <p:cNvPr id="7567" name="Line 2461"/>
            <p:cNvSpPr>
              <a:spLocks noChangeShapeType="1"/>
            </p:cNvSpPr>
            <p:nvPr/>
          </p:nvSpPr>
          <p:spPr bwMode="auto">
            <a:xfrm>
              <a:off x="3336" y="2517"/>
              <a:ext cx="1" cy="2"/>
            </a:xfrm>
            <a:prstGeom prst="line">
              <a:avLst/>
            </a:prstGeom>
            <a:noFill/>
            <a:ln w="7938">
              <a:solidFill>
                <a:srgbClr val="000000"/>
              </a:solidFill>
              <a:round/>
              <a:headEnd/>
              <a:tailEnd/>
            </a:ln>
          </p:spPr>
          <p:txBody>
            <a:bodyPr/>
            <a:lstStyle/>
            <a:p>
              <a:endParaRPr lang="en-US"/>
            </a:p>
          </p:txBody>
        </p:sp>
        <p:sp>
          <p:nvSpPr>
            <p:cNvPr id="7568" name="Line 2462"/>
            <p:cNvSpPr>
              <a:spLocks noChangeShapeType="1"/>
            </p:cNvSpPr>
            <p:nvPr/>
          </p:nvSpPr>
          <p:spPr bwMode="auto">
            <a:xfrm>
              <a:off x="3337" y="2519"/>
              <a:ext cx="0" cy="5"/>
            </a:xfrm>
            <a:prstGeom prst="line">
              <a:avLst/>
            </a:prstGeom>
            <a:noFill/>
            <a:ln w="7938">
              <a:solidFill>
                <a:srgbClr val="000000"/>
              </a:solidFill>
              <a:round/>
              <a:headEnd/>
              <a:tailEnd/>
            </a:ln>
          </p:spPr>
          <p:txBody>
            <a:bodyPr/>
            <a:lstStyle/>
            <a:p>
              <a:endParaRPr lang="en-US"/>
            </a:p>
          </p:txBody>
        </p:sp>
        <p:sp>
          <p:nvSpPr>
            <p:cNvPr id="7569" name="Line 2463"/>
            <p:cNvSpPr>
              <a:spLocks noChangeShapeType="1"/>
            </p:cNvSpPr>
            <p:nvPr/>
          </p:nvSpPr>
          <p:spPr bwMode="auto">
            <a:xfrm>
              <a:off x="3337" y="2524"/>
              <a:ext cx="1" cy="3"/>
            </a:xfrm>
            <a:prstGeom prst="line">
              <a:avLst/>
            </a:prstGeom>
            <a:noFill/>
            <a:ln w="7938">
              <a:solidFill>
                <a:srgbClr val="000000"/>
              </a:solidFill>
              <a:round/>
              <a:headEnd/>
              <a:tailEnd/>
            </a:ln>
          </p:spPr>
          <p:txBody>
            <a:bodyPr/>
            <a:lstStyle/>
            <a:p>
              <a:endParaRPr lang="en-US"/>
            </a:p>
          </p:txBody>
        </p:sp>
        <p:sp>
          <p:nvSpPr>
            <p:cNvPr id="7570" name="Line 2464"/>
            <p:cNvSpPr>
              <a:spLocks noChangeShapeType="1"/>
            </p:cNvSpPr>
            <p:nvPr/>
          </p:nvSpPr>
          <p:spPr bwMode="auto">
            <a:xfrm>
              <a:off x="3338" y="2527"/>
              <a:ext cx="1" cy="38"/>
            </a:xfrm>
            <a:prstGeom prst="line">
              <a:avLst/>
            </a:prstGeom>
            <a:noFill/>
            <a:ln w="7938">
              <a:solidFill>
                <a:srgbClr val="000000"/>
              </a:solidFill>
              <a:round/>
              <a:headEnd/>
              <a:tailEnd/>
            </a:ln>
          </p:spPr>
          <p:txBody>
            <a:bodyPr/>
            <a:lstStyle/>
            <a:p>
              <a:endParaRPr lang="en-US"/>
            </a:p>
          </p:txBody>
        </p:sp>
        <p:sp>
          <p:nvSpPr>
            <p:cNvPr id="7571" name="Line 2465"/>
            <p:cNvSpPr>
              <a:spLocks noChangeShapeType="1"/>
            </p:cNvSpPr>
            <p:nvPr/>
          </p:nvSpPr>
          <p:spPr bwMode="auto">
            <a:xfrm flipH="1">
              <a:off x="3337" y="2565"/>
              <a:ext cx="2" cy="39"/>
            </a:xfrm>
            <a:prstGeom prst="line">
              <a:avLst/>
            </a:prstGeom>
            <a:noFill/>
            <a:ln w="7938">
              <a:solidFill>
                <a:srgbClr val="000000"/>
              </a:solidFill>
              <a:round/>
              <a:headEnd/>
              <a:tailEnd/>
            </a:ln>
          </p:spPr>
          <p:txBody>
            <a:bodyPr/>
            <a:lstStyle/>
            <a:p>
              <a:endParaRPr lang="en-US"/>
            </a:p>
          </p:txBody>
        </p:sp>
        <p:sp>
          <p:nvSpPr>
            <p:cNvPr id="7572" name="Line 2466"/>
            <p:cNvSpPr>
              <a:spLocks noChangeShapeType="1"/>
            </p:cNvSpPr>
            <p:nvPr/>
          </p:nvSpPr>
          <p:spPr bwMode="auto">
            <a:xfrm flipH="1">
              <a:off x="3329" y="2604"/>
              <a:ext cx="8" cy="39"/>
            </a:xfrm>
            <a:prstGeom prst="line">
              <a:avLst/>
            </a:prstGeom>
            <a:noFill/>
            <a:ln w="7938">
              <a:solidFill>
                <a:srgbClr val="000000"/>
              </a:solidFill>
              <a:round/>
              <a:headEnd/>
              <a:tailEnd/>
            </a:ln>
          </p:spPr>
          <p:txBody>
            <a:bodyPr/>
            <a:lstStyle/>
            <a:p>
              <a:endParaRPr lang="en-US"/>
            </a:p>
          </p:txBody>
        </p:sp>
        <p:sp>
          <p:nvSpPr>
            <p:cNvPr id="7573" name="Line 2467"/>
            <p:cNvSpPr>
              <a:spLocks noChangeShapeType="1"/>
            </p:cNvSpPr>
            <p:nvPr/>
          </p:nvSpPr>
          <p:spPr bwMode="auto">
            <a:xfrm flipH="1">
              <a:off x="3319" y="2643"/>
              <a:ext cx="10" cy="38"/>
            </a:xfrm>
            <a:prstGeom prst="line">
              <a:avLst/>
            </a:prstGeom>
            <a:noFill/>
            <a:ln w="7938">
              <a:solidFill>
                <a:srgbClr val="000000"/>
              </a:solidFill>
              <a:round/>
              <a:headEnd/>
              <a:tailEnd/>
            </a:ln>
          </p:spPr>
          <p:txBody>
            <a:bodyPr/>
            <a:lstStyle/>
            <a:p>
              <a:endParaRPr lang="en-US"/>
            </a:p>
          </p:txBody>
        </p:sp>
        <p:sp>
          <p:nvSpPr>
            <p:cNvPr id="7574" name="Line 2468"/>
            <p:cNvSpPr>
              <a:spLocks noChangeShapeType="1"/>
            </p:cNvSpPr>
            <p:nvPr/>
          </p:nvSpPr>
          <p:spPr bwMode="auto">
            <a:xfrm flipH="1">
              <a:off x="3306" y="2681"/>
              <a:ext cx="13" cy="34"/>
            </a:xfrm>
            <a:prstGeom prst="line">
              <a:avLst/>
            </a:prstGeom>
            <a:noFill/>
            <a:ln w="7938">
              <a:solidFill>
                <a:srgbClr val="000000"/>
              </a:solidFill>
              <a:round/>
              <a:headEnd/>
              <a:tailEnd/>
            </a:ln>
          </p:spPr>
          <p:txBody>
            <a:bodyPr/>
            <a:lstStyle/>
            <a:p>
              <a:endParaRPr lang="en-US"/>
            </a:p>
          </p:txBody>
        </p:sp>
        <p:sp>
          <p:nvSpPr>
            <p:cNvPr id="7575" name="Line 2469"/>
            <p:cNvSpPr>
              <a:spLocks noChangeShapeType="1"/>
            </p:cNvSpPr>
            <p:nvPr/>
          </p:nvSpPr>
          <p:spPr bwMode="auto">
            <a:xfrm>
              <a:off x="3306" y="2715"/>
              <a:ext cx="1" cy="3"/>
            </a:xfrm>
            <a:prstGeom prst="line">
              <a:avLst/>
            </a:prstGeom>
            <a:noFill/>
            <a:ln w="7938">
              <a:solidFill>
                <a:srgbClr val="000000"/>
              </a:solidFill>
              <a:round/>
              <a:headEnd/>
              <a:tailEnd/>
            </a:ln>
          </p:spPr>
          <p:txBody>
            <a:bodyPr/>
            <a:lstStyle/>
            <a:p>
              <a:endParaRPr lang="en-US"/>
            </a:p>
          </p:txBody>
        </p:sp>
        <p:sp>
          <p:nvSpPr>
            <p:cNvPr id="7576" name="Line 2470"/>
            <p:cNvSpPr>
              <a:spLocks noChangeShapeType="1"/>
            </p:cNvSpPr>
            <p:nvPr/>
          </p:nvSpPr>
          <p:spPr bwMode="auto">
            <a:xfrm>
              <a:off x="3307" y="2718"/>
              <a:ext cx="0" cy="2"/>
            </a:xfrm>
            <a:prstGeom prst="line">
              <a:avLst/>
            </a:prstGeom>
            <a:noFill/>
            <a:ln w="7938">
              <a:solidFill>
                <a:srgbClr val="000000"/>
              </a:solidFill>
              <a:round/>
              <a:headEnd/>
              <a:tailEnd/>
            </a:ln>
          </p:spPr>
          <p:txBody>
            <a:bodyPr/>
            <a:lstStyle/>
            <a:p>
              <a:endParaRPr lang="en-US"/>
            </a:p>
          </p:txBody>
        </p:sp>
        <p:sp>
          <p:nvSpPr>
            <p:cNvPr id="7577" name="Line 2471"/>
            <p:cNvSpPr>
              <a:spLocks noChangeShapeType="1"/>
            </p:cNvSpPr>
            <p:nvPr/>
          </p:nvSpPr>
          <p:spPr bwMode="auto">
            <a:xfrm flipH="1">
              <a:off x="3306" y="2720"/>
              <a:ext cx="1" cy="1"/>
            </a:xfrm>
            <a:prstGeom prst="line">
              <a:avLst/>
            </a:prstGeom>
            <a:noFill/>
            <a:ln w="7938">
              <a:solidFill>
                <a:srgbClr val="000000"/>
              </a:solidFill>
              <a:round/>
              <a:headEnd/>
              <a:tailEnd/>
            </a:ln>
          </p:spPr>
          <p:txBody>
            <a:bodyPr/>
            <a:lstStyle/>
            <a:p>
              <a:endParaRPr lang="en-US"/>
            </a:p>
          </p:txBody>
        </p:sp>
        <p:sp>
          <p:nvSpPr>
            <p:cNvPr id="7578" name="Line 2472"/>
            <p:cNvSpPr>
              <a:spLocks noChangeShapeType="1"/>
            </p:cNvSpPr>
            <p:nvPr/>
          </p:nvSpPr>
          <p:spPr bwMode="auto">
            <a:xfrm flipH="1">
              <a:off x="3303" y="2721"/>
              <a:ext cx="3" cy="0"/>
            </a:xfrm>
            <a:prstGeom prst="line">
              <a:avLst/>
            </a:prstGeom>
            <a:noFill/>
            <a:ln w="7938">
              <a:solidFill>
                <a:srgbClr val="000000"/>
              </a:solidFill>
              <a:round/>
              <a:headEnd/>
              <a:tailEnd/>
            </a:ln>
          </p:spPr>
          <p:txBody>
            <a:bodyPr/>
            <a:lstStyle/>
            <a:p>
              <a:endParaRPr lang="en-US"/>
            </a:p>
          </p:txBody>
        </p:sp>
        <p:sp>
          <p:nvSpPr>
            <p:cNvPr id="7579" name="Line 2473"/>
            <p:cNvSpPr>
              <a:spLocks noChangeShapeType="1"/>
            </p:cNvSpPr>
            <p:nvPr/>
          </p:nvSpPr>
          <p:spPr bwMode="auto">
            <a:xfrm flipH="1">
              <a:off x="3299" y="2721"/>
              <a:ext cx="4" cy="4"/>
            </a:xfrm>
            <a:prstGeom prst="line">
              <a:avLst/>
            </a:prstGeom>
            <a:noFill/>
            <a:ln w="7938">
              <a:solidFill>
                <a:srgbClr val="000000"/>
              </a:solidFill>
              <a:round/>
              <a:headEnd/>
              <a:tailEnd/>
            </a:ln>
          </p:spPr>
          <p:txBody>
            <a:bodyPr/>
            <a:lstStyle/>
            <a:p>
              <a:endParaRPr lang="en-US"/>
            </a:p>
          </p:txBody>
        </p:sp>
        <p:sp>
          <p:nvSpPr>
            <p:cNvPr id="7580" name="Line 2474"/>
            <p:cNvSpPr>
              <a:spLocks noChangeShapeType="1"/>
            </p:cNvSpPr>
            <p:nvPr/>
          </p:nvSpPr>
          <p:spPr bwMode="auto">
            <a:xfrm>
              <a:off x="3299" y="2725"/>
              <a:ext cx="0" cy="2"/>
            </a:xfrm>
            <a:prstGeom prst="line">
              <a:avLst/>
            </a:prstGeom>
            <a:noFill/>
            <a:ln w="7938">
              <a:solidFill>
                <a:srgbClr val="000000"/>
              </a:solidFill>
              <a:round/>
              <a:headEnd/>
              <a:tailEnd/>
            </a:ln>
          </p:spPr>
          <p:txBody>
            <a:bodyPr/>
            <a:lstStyle/>
            <a:p>
              <a:endParaRPr lang="en-US"/>
            </a:p>
          </p:txBody>
        </p:sp>
        <p:sp>
          <p:nvSpPr>
            <p:cNvPr id="7581" name="Line 2475"/>
            <p:cNvSpPr>
              <a:spLocks noChangeShapeType="1"/>
            </p:cNvSpPr>
            <p:nvPr/>
          </p:nvSpPr>
          <p:spPr bwMode="auto">
            <a:xfrm flipH="1">
              <a:off x="3283" y="2727"/>
              <a:ext cx="16" cy="30"/>
            </a:xfrm>
            <a:prstGeom prst="line">
              <a:avLst/>
            </a:prstGeom>
            <a:noFill/>
            <a:ln w="7938">
              <a:solidFill>
                <a:srgbClr val="000000"/>
              </a:solidFill>
              <a:round/>
              <a:headEnd/>
              <a:tailEnd/>
            </a:ln>
          </p:spPr>
          <p:txBody>
            <a:bodyPr/>
            <a:lstStyle/>
            <a:p>
              <a:endParaRPr lang="en-US"/>
            </a:p>
          </p:txBody>
        </p:sp>
        <p:sp>
          <p:nvSpPr>
            <p:cNvPr id="7582" name="Line 2476"/>
            <p:cNvSpPr>
              <a:spLocks noChangeShapeType="1"/>
            </p:cNvSpPr>
            <p:nvPr/>
          </p:nvSpPr>
          <p:spPr bwMode="auto">
            <a:xfrm flipH="1">
              <a:off x="3262" y="2757"/>
              <a:ext cx="21" cy="28"/>
            </a:xfrm>
            <a:prstGeom prst="line">
              <a:avLst/>
            </a:prstGeom>
            <a:noFill/>
            <a:ln w="7938">
              <a:solidFill>
                <a:srgbClr val="000000"/>
              </a:solidFill>
              <a:round/>
              <a:headEnd/>
              <a:tailEnd/>
            </a:ln>
          </p:spPr>
          <p:txBody>
            <a:bodyPr/>
            <a:lstStyle/>
            <a:p>
              <a:endParaRPr lang="en-US"/>
            </a:p>
          </p:txBody>
        </p:sp>
        <p:sp>
          <p:nvSpPr>
            <p:cNvPr id="7583" name="Line 2477"/>
            <p:cNvSpPr>
              <a:spLocks noChangeShapeType="1"/>
            </p:cNvSpPr>
            <p:nvPr/>
          </p:nvSpPr>
          <p:spPr bwMode="auto">
            <a:xfrm flipH="1">
              <a:off x="3239" y="2785"/>
              <a:ext cx="23" cy="24"/>
            </a:xfrm>
            <a:prstGeom prst="line">
              <a:avLst/>
            </a:prstGeom>
            <a:noFill/>
            <a:ln w="7938">
              <a:solidFill>
                <a:srgbClr val="000000"/>
              </a:solidFill>
              <a:round/>
              <a:headEnd/>
              <a:tailEnd/>
            </a:ln>
          </p:spPr>
          <p:txBody>
            <a:bodyPr/>
            <a:lstStyle/>
            <a:p>
              <a:endParaRPr lang="en-US"/>
            </a:p>
          </p:txBody>
        </p:sp>
        <p:sp>
          <p:nvSpPr>
            <p:cNvPr id="7584" name="Line 2478"/>
            <p:cNvSpPr>
              <a:spLocks noChangeShapeType="1"/>
            </p:cNvSpPr>
            <p:nvPr/>
          </p:nvSpPr>
          <p:spPr bwMode="auto">
            <a:xfrm flipH="1">
              <a:off x="3214" y="2809"/>
              <a:ext cx="25" cy="24"/>
            </a:xfrm>
            <a:prstGeom prst="line">
              <a:avLst/>
            </a:prstGeom>
            <a:noFill/>
            <a:ln w="7938">
              <a:solidFill>
                <a:srgbClr val="000000"/>
              </a:solidFill>
              <a:round/>
              <a:headEnd/>
              <a:tailEnd/>
            </a:ln>
          </p:spPr>
          <p:txBody>
            <a:bodyPr/>
            <a:lstStyle/>
            <a:p>
              <a:endParaRPr lang="en-US"/>
            </a:p>
          </p:txBody>
        </p:sp>
        <p:sp>
          <p:nvSpPr>
            <p:cNvPr id="7585" name="Line 2479"/>
            <p:cNvSpPr>
              <a:spLocks noChangeShapeType="1"/>
            </p:cNvSpPr>
            <p:nvPr/>
          </p:nvSpPr>
          <p:spPr bwMode="auto">
            <a:xfrm flipH="1">
              <a:off x="3188" y="2833"/>
              <a:ext cx="26" cy="24"/>
            </a:xfrm>
            <a:prstGeom prst="line">
              <a:avLst/>
            </a:prstGeom>
            <a:noFill/>
            <a:ln w="7938">
              <a:solidFill>
                <a:srgbClr val="000000"/>
              </a:solidFill>
              <a:round/>
              <a:headEnd/>
              <a:tailEnd/>
            </a:ln>
          </p:spPr>
          <p:txBody>
            <a:bodyPr/>
            <a:lstStyle/>
            <a:p>
              <a:endParaRPr lang="en-US"/>
            </a:p>
          </p:txBody>
        </p:sp>
        <p:sp>
          <p:nvSpPr>
            <p:cNvPr id="7586" name="Line 2480"/>
            <p:cNvSpPr>
              <a:spLocks noChangeShapeType="1"/>
            </p:cNvSpPr>
            <p:nvPr/>
          </p:nvSpPr>
          <p:spPr bwMode="auto">
            <a:xfrm flipH="1">
              <a:off x="3164" y="2857"/>
              <a:ext cx="24" cy="24"/>
            </a:xfrm>
            <a:prstGeom prst="line">
              <a:avLst/>
            </a:prstGeom>
            <a:noFill/>
            <a:ln w="7938">
              <a:solidFill>
                <a:srgbClr val="000000"/>
              </a:solidFill>
              <a:round/>
              <a:headEnd/>
              <a:tailEnd/>
            </a:ln>
          </p:spPr>
          <p:txBody>
            <a:bodyPr/>
            <a:lstStyle/>
            <a:p>
              <a:endParaRPr lang="en-US"/>
            </a:p>
          </p:txBody>
        </p:sp>
        <p:sp>
          <p:nvSpPr>
            <p:cNvPr id="7587" name="Line 2481"/>
            <p:cNvSpPr>
              <a:spLocks noChangeShapeType="1"/>
            </p:cNvSpPr>
            <p:nvPr/>
          </p:nvSpPr>
          <p:spPr bwMode="auto">
            <a:xfrm flipH="1">
              <a:off x="3156" y="2881"/>
              <a:ext cx="8" cy="4"/>
            </a:xfrm>
            <a:prstGeom prst="line">
              <a:avLst/>
            </a:prstGeom>
            <a:noFill/>
            <a:ln w="7938">
              <a:solidFill>
                <a:srgbClr val="000000"/>
              </a:solidFill>
              <a:round/>
              <a:headEnd/>
              <a:tailEnd/>
            </a:ln>
          </p:spPr>
          <p:txBody>
            <a:bodyPr/>
            <a:lstStyle/>
            <a:p>
              <a:endParaRPr lang="en-US"/>
            </a:p>
          </p:txBody>
        </p:sp>
        <p:sp>
          <p:nvSpPr>
            <p:cNvPr id="7588" name="Line 2482"/>
            <p:cNvSpPr>
              <a:spLocks noChangeShapeType="1"/>
            </p:cNvSpPr>
            <p:nvPr/>
          </p:nvSpPr>
          <p:spPr bwMode="auto">
            <a:xfrm flipH="1">
              <a:off x="3138" y="2885"/>
              <a:ext cx="18" cy="14"/>
            </a:xfrm>
            <a:prstGeom prst="line">
              <a:avLst/>
            </a:prstGeom>
            <a:noFill/>
            <a:ln w="7938">
              <a:solidFill>
                <a:srgbClr val="000000"/>
              </a:solidFill>
              <a:round/>
              <a:headEnd/>
              <a:tailEnd/>
            </a:ln>
          </p:spPr>
          <p:txBody>
            <a:bodyPr/>
            <a:lstStyle/>
            <a:p>
              <a:endParaRPr lang="en-US"/>
            </a:p>
          </p:txBody>
        </p:sp>
        <p:sp>
          <p:nvSpPr>
            <p:cNvPr id="7589" name="Line 2483"/>
            <p:cNvSpPr>
              <a:spLocks noChangeShapeType="1"/>
            </p:cNvSpPr>
            <p:nvPr/>
          </p:nvSpPr>
          <p:spPr bwMode="auto">
            <a:xfrm flipH="1">
              <a:off x="3129" y="2899"/>
              <a:ext cx="9" cy="6"/>
            </a:xfrm>
            <a:prstGeom prst="line">
              <a:avLst/>
            </a:prstGeom>
            <a:noFill/>
            <a:ln w="7938">
              <a:solidFill>
                <a:srgbClr val="000000"/>
              </a:solidFill>
              <a:round/>
              <a:headEnd/>
              <a:tailEnd/>
            </a:ln>
          </p:spPr>
          <p:txBody>
            <a:bodyPr/>
            <a:lstStyle/>
            <a:p>
              <a:endParaRPr lang="en-US"/>
            </a:p>
          </p:txBody>
        </p:sp>
        <p:sp>
          <p:nvSpPr>
            <p:cNvPr id="7590" name="Line 2484"/>
            <p:cNvSpPr>
              <a:spLocks noChangeShapeType="1"/>
            </p:cNvSpPr>
            <p:nvPr/>
          </p:nvSpPr>
          <p:spPr bwMode="auto">
            <a:xfrm flipH="1">
              <a:off x="3083" y="2905"/>
              <a:ext cx="46" cy="22"/>
            </a:xfrm>
            <a:prstGeom prst="line">
              <a:avLst/>
            </a:prstGeom>
            <a:noFill/>
            <a:ln w="7938">
              <a:solidFill>
                <a:srgbClr val="000000"/>
              </a:solidFill>
              <a:round/>
              <a:headEnd/>
              <a:tailEnd/>
            </a:ln>
          </p:spPr>
          <p:txBody>
            <a:bodyPr/>
            <a:lstStyle/>
            <a:p>
              <a:endParaRPr lang="en-US"/>
            </a:p>
          </p:txBody>
        </p:sp>
        <p:sp>
          <p:nvSpPr>
            <p:cNvPr id="7591" name="Line 2485"/>
            <p:cNvSpPr>
              <a:spLocks noChangeShapeType="1"/>
            </p:cNvSpPr>
            <p:nvPr/>
          </p:nvSpPr>
          <p:spPr bwMode="auto">
            <a:xfrm flipH="1">
              <a:off x="3035" y="2927"/>
              <a:ext cx="48" cy="19"/>
            </a:xfrm>
            <a:prstGeom prst="line">
              <a:avLst/>
            </a:prstGeom>
            <a:noFill/>
            <a:ln w="7938">
              <a:solidFill>
                <a:srgbClr val="000000"/>
              </a:solidFill>
              <a:round/>
              <a:headEnd/>
              <a:tailEnd/>
            </a:ln>
          </p:spPr>
          <p:txBody>
            <a:bodyPr/>
            <a:lstStyle/>
            <a:p>
              <a:endParaRPr lang="en-US"/>
            </a:p>
          </p:txBody>
        </p:sp>
        <p:sp>
          <p:nvSpPr>
            <p:cNvPr id="7592" name="Line 2486"/>
            <p:cNvSpPr>
              <a:spLocks noChangeShapeType="1"/>
            </p:cNvSpPr>
            <p:nvPr/>
          </p:nvSpPr>
          <p:spPr bwMode="auto">
            <a:xfrm flipH="1">
              <a:off x="2985" y="2946"/>
              <a:ext cx="50" cy="15"/>
            </a:xfrm>
            <a:prstGeom prst="line">
              <a:avLst/>
            </a:prstGeom>
            <a:noFill/>
            <a:ln w="7938">
              <a:solidFill>
                <a:srgbClr val="000000"/>
              </a:solidFill>
              <a:round/>
              <a:headEnd/>
              <a:tailEnd/>
            </a:ln>
          </p:spPr>
          <p:txBody>
            <a:bodyPr/>
            <a:lstStyle/>
            <a:p>
              <a:endParaRPr lang="en-US"/>
            </a:p>
          </p:txBody>
        </p:sp>
        <p:sp>
          <p:nvSpPr>
            <p:cNvPr id="7593" name="Line 2487"/>
            <p:cNvSpPr>
              <a:spLocks noChangeShapeType="1"/>
            </p:cNvSpPr>
            <p:nvPr/>
          </p:nvSpPr>
          <p:spPr bwMode="auto">
            <a:xfrm flipH="1">
              <a:off x="2933" y="2961"/>
              <a:ext cx="52" cy="10"/>
            </a:xfrm>
            <a:prstGeom prst="line">
              <a:avLst/>
            </a:prstGeom>
            <a:noFill/>
            <a:ln w="7938">
              <a:solidFill>
                <a:srgbClr val="000000"/>
              </a:solidFill>
              <a:round/>
              <a:headEnd/>
              <a:tailEnd/>
            </a:ln>
          </p:spPr>
          <p:txBody>
            <a:bodyPr/>
            <a:lstStyle/>
            <a:p>
              <a:endParaRPr lang="en-US"/>
            </a:p>
          </p:txBody>
        </p:sp>
        <p:sp>
          <p:nvSpPr>
            <p:cNvPr id="7594" name="Line 2488"/>
            <p:cNvSpPr>
              <a:spLocks noChangeShapeType="1"/>
            </p:cNvSpPr>
            <p:nvPr/>
          </p:nvSpPr>
          <p:spPr bwMode="auto">
            <a:xfrm flipH="1">
              <a:off x="2882" y="2971"/>
              <a:ext cx="51" cy="6"/>
            </a:xfrm>
            <a:prstGeom prst="line">
              <a:avLst/>
            </a:prstGeom>
            <a:noFill/>
            <a:ln w="7938">
              <a:solidFill>
                <a:srgbClr val="000000"/>
              </a:solidFill>
              <a:round/>
              <a:headEnd/>
              <a:tailEnd/>
            </a:ln>
          </p:spPr>
          <p:txBody>
            <a:bodyPr/>
            <a:lstStyle/>
            <a:p>
              <a:endParaRPr lang="en-US"/>
            </a:p>
          </p:txBody>
        </p:sp>
        <p:sp>
          <p:nvSpPr>
            <p:cNvPr id="7595" name="Line 2489"/>
            <p:cNvSpPr>
              <a:spLocks noChangeShapeType="1"/>
            </p:cNvSpPr>
            <p:nvPr/>
          </p:nvSpPr>
          <p:spPr bwMode="auto">
            <a:xfrm flipH="1">
              <a:off x="2849" y="2977"/>
              <a:ext cx="33" cy="4"/>
            </a:xfrm>
            <a:prstGeom prst="line">
              <a:avLst/>
            </a:prstGeom>
            <a:noFill/>
            <a:ln w="7938">
              <a:solidFill>
                <a:srgbClr val="000000"/>
              </a:solidFill>
              <a:round/>
              <a:headEnd/>
              <a:tailEnd/>
            </a:ln>
          </p:spPr>
          <p:txBody>
            <a:bodyPr/>
            <a:lstStyle/>
            <a:p>
              <a:endParaRPr lang="en-US"/>
            </a:p>
          </p:txBody>
        </p:sp>
        <p:sp>
          <p:nvSpPr>
            <p:cNvPr id="7596" name="Line 2490"/>
            <p:cNvSpPr>
              <a:spLocks noChangeShapeType="1"/>
            </p:cNvSpPr>
            <p:nvPr/>
          </p:nvSpPr>
          <p:spPr bwMode="auto">
            <a:xfrm flipH="1">
              <a:off x="2833" y="2981"/>
              <a:ext cx="16" cy="4"/>
            </a:xfrm>
            <a:prstGeom prst="line">
              <a:avLst/>
            </a:prstGeom>
            <a:noFill/>
            <a:ln w="7938">
              <a:solidFill>
                <a:srgbClr val="000000"/>
              </a:solidFill>
              <a:round/>
              <a:headEnd/>
              <a:tailEnd/>
            </a:ln>
          </p:spPr>
          <p:txBody>
            <a:bodyPr/>
            <a:lstStyle/>
            <a:p>
              <a:endParaRPr lang="en-US"/>
            </a:p>
          </p:txBody>
        </p:sp>
        <p:sp>
          <p:nvSpPr>
            <p:cNvPr id="7597" name="Line 2491"/>
            <p:cNvSpPr>
              <a:spLocks noChangeShapeType="1"/>
            </p:cNvSpPr>
            <p:nvPr/>
          </p:nvSpPr>
          <p:spPr bwMode="auto">
            <a:xfrm>
              <a:off x="2833" y="2985"/>
              <a:ext cx="12" cy="24"/>
            </a:xfrm>
            <a:prstGeom prst="line">
              <a:avLst/>
            </a:prstGeom>
            <a:noFill/>
            <a:ln w="7938">
              <a:solidFill>
                <a:srgbClr val="000000"/>
              </a:solidFill>
              <a:round/>
              <a:headEnd/>
              <a:tailEnd/>
            </a:ln>
          </p:spPr>
          <p:txBody>
            <a:bodyPr/>
            <a:lstStyle/>
            <a:p>
              <a:endParaRPr lang="en-US"/>
            </a:p>
          </p:txBody>
        </p:sp>
        <p:sp>
          <p:nvSpPr>
            <p:cNvPr id="7598" name="Line 2492"/>
            <p:cNvSpPr>
              <a:spLocks noChangeShapeType="1"/>
            </p:cNvSpPr>
            <p:nvPr/>
          </p:nvSpPr>
          <p:spPr bwMode="auto">
            <a:xfrm>
              <a:off x="2845" y="3009"/>
              <a:ext cx="17" cy="23"/>
            </a:xfrm>
            <a:prstGeom prst="line">
              <a:avLst/>
            </a:prstGeom>
            <a:noFill/>
            <a:ln w="7938">
              <a:solidFill>
                <a:srgbClr val="000000"/>
              </a:solidFill>
              <a:round/>
              <a:headEnd/>
              <a:tailEnd/>
            </a:ln>
          </p:spPr>
          <p:txBody>
            <a:bodyPr/>
            <a:lstStyle/>
            <a:p>
              <a:endParaRPr lang="en-US"/>
            </a:p>
          </p:txBody>
        </p:sp>
        <p:sp>
          <p:nvSpPr>
            <p:cNvPr id="7599" name="Line 2493"/>
            <p:cNvSpPr>
              <a:spLocks noChangeShapeType="1"/>
            </p:cNvSpPr>
            <p:nvPr/>
          </p:nvSpPr>
          <p:spPr bwMode="auto">
            <a:xfrm>
              <a:off x="2862" y="3032"/>
              <a:ext cx="18" cy="23"/>
            </a:xfrm>
            <a:prstGeom prst="line">
              <a:avLst/>
            </a:prstGeom>
            <a:noFill/>
            <a:ln w="7938">
              <a:solidFill>
                <a:srgbClr val="000000"/>
              </a:solidFill>
              <a:round/>
              <a:headEnd/>
              <a:tailEnd/>
            </a:ln>
          </p:spPr>
          <p:txBody>
            <a:bodyPr/>
            <a:lstStyle/>
            <a:p>
              <a:endParaRPr lang="en-US"/>
            </a:p>
          </p:txBody>
        </p:sp>
        <p:sp>
          <p:nvSpPr>
            <p:cNvPr id="7600" name="Line 2494"/>
            <p:cNvSpPr>
              <a:spLocks noChangeShapeType="1"/>
            </p:cNvSpPr>
            <p:nvPr/>
          </p:nvSpPr>
          <p:spPr bwMode="auto">
            <a:xfrm>
              <a:off x="2880" y="3055"/>
              <a:ext cx="4" cy="0"/>
            </a:xfrm>
            <a:prstGeom prst="line">
              <a:avLst/>
            </a:prstGeom>
            <a:noFill/>
            <a:ln w="7938">
              <a:solidFill>
                <a:srgbClr val="000000"/>
              </a:solidFill>
              <a:round/>
              <a:headEnd/>
              <a:tailEnd/>
            </a:ln>
          </p:spPr>
          <p:txBody>
            <a:bodyPr/>
            <a:lstStyle/>
            <a:p>
              <a:endParaRPr lang="en-US"/>
            </a:p>
          </p:txBody>
        </p:sp>
        <p:sp>
          <p:nvSpPr>
            <p:cNvPr id="7601" name="Line 2495"/>
            <p:cNvSpPr>
              <a:spLocks noChangeShapeType="1"/>
            </p:cNvSpPr>
            <p:nvPr/>
          </p:nvSpPr>
          <p:spPr bwMode="auto">
            <a:xfrm>
              <a:off x="2884" y="3055"/>
              <a:ext cx="3" cy="2"/>
            </a:xfrm>
            <a:prstGeom prst="line">
              <a:avLst/>
            </a:prstGeom>
            <a:noFill/>
            <a:ln w="7938">
              <a:solidFill>
                <a:srgbClr val="000000"/>
              </a:solidFill>
              <a:round/>
              <a:headEnd/>
              <a:tailEnd/>
            </a:ln>
          </p:spPr>
          <p:txBody>
            <a:bodyPr/>
            <a:lstStyle/>
            <a:p>
              <a:endParaRPr lang="en-US"/>
            </a:p>
          </p:txBody>
        </p:sp>
        <p:sp>
          <p:nvSpPr>
            <p:cNvPr id="7602" name="Line 2496"/>
            <p:cNvSpPr>
              <a:spLocks noChangeShapeType="1"/>
            </p:cNvSpPr>
            <p:nvPr/>
          </p:nvSpPr>
          <p:spPr bwMode="auto">
            <a:xfrm>
              <a:off x="2887" y="3057"/>
              <a:ext cx="1" cy="1"/>
            </a:xfrm>
            <a:prstGeom prst="line">
              <a:avLst/>
            </a:prstGeom>
            <a:noFill/>
            <a:ln w="7938">
              <a:solidFill>
                <a:srgbClr val="000000"/>
              </a:solidFill>
              <a:round/>
              <a:headEnd/>
              <a:tailEnd/>
            </a:ln>
          </p:spPr>
          <p:txBody>
            <a:bodyPr/>
            <a:lstStyle/>
            <a:p>
              <a:endParaRPr lang="en-US"/>
            </a:p>
          </p:txBody>
        </p:sp>
        <p:sp>
          <p:nvSpPr>
            <p:cNvPr id="7603" name="Line 2497"/>
            <p:cNvSpPr>
              <a:spLocks noChangeShapeType="1"/>
            </p:cNvSpPr>
            <p:nvPr/>
          </p:nvSpPr>
          <p:spPr bwMode="auto">
            <a:xfrm>
              <a:off x="2888" y="3058"/>
              <a:ext cx="4" cy="0"/>
            </a:xfrm>
            <a:prstGeom prst="line">
              <a:avLst/>
            </a:prstGeom>
            <a:noFill/>
            <a:ln w="7938">
              <a:solidFill>
                <a:srgbClr val="000000"/>
              </a:solidFill>
              <a:round/>
              <a:headEnd/>
              <a:tailEnd/>
            </a:ln>
          </p:spPr>
          <p:txBody>
            <a:bodyPr/>
            <a:lstStyle/>
            <a:p>
              <a:endParaRPr lang="en-US"/>
            </a:p>
          </p:txBody>
        </p:sp>
        <p:sp>
          <p:nvSpPr>
            <p:cNvPr id="7604" name="Line 2498"/>
            <p:cNvSpPr>
              <a:spLocks noChangeShapeType="1"/>
            </p:cNvSpPr>
            <p:nvPr/>
          </p:nvSpPr>
          <p:spPr bwMode="auto">
            <a:xfrm flipV="1">
              <a:off x="2892" y="3055"/>
              <a:ext cx="1" cy="3"/>
            </a:xfrm>
            <a:prstGeom prst="line">
              <a:avLst/>
            </a:prstGeom>
            <a:noFill/>
            <a:ln w="7938">
              <a:solidFill>
                <a:srgbClr val="000000"/>
              </a:solidFill>
              <a:round/>
              <a:headEnd/>
              <a:tailEnd/>
            </a:ln>
          </p:spPr>
          <p:txBody>
            <a:bodyPr/>
            <a:lstStyle/>
            <a:p>
              <a:endParaRPr lang="en-US"/>
            </a:p>
          </p:txBody>
        </p:sp>
        <p:sp>
          <p:nvSpPr>
            <p:cNvPr id="7605" name="Line 2499"/>
            <p:cNvSpPr>
              <a:spLocks noChangeShapeType="1"/>
            </p:cNvSpPr>
            <p:nvPr/>
          </p:nvSpPr>
          <p:spPr bwMode="auto">
            <a:xfrm flipH="1" flipV="1">
              <a:off x="2884" y="3038"/>
              <a:ext cx="9" cy="17"/>
            </a:xfrm>
            <a:prstGeom prst="line">
              <a:avLst/>
            </a:prstGeom>
            <a:noFill/>
            <a:ln w="7938">
              <a:solidFill>
                <a:srgbClr val="000000"/>
              </a:solidFill>
              <a:round/>
              <a:headEnd/>
              <a:tailEnd/>
            </a:ln>
          </p:spPr>
          <p:txBody>
            <a:bodyPr/>
            <a:lstStyle/>
            <a:p>
              <a:endParaRPr lang="en-US"/>
            </a:p>
          </p:txBody>
        </p:sp>
        <p:sp>
          <p:nvSpPr>
            <p:cNvPr id="7606" name="Line 2500"/>
            <p:cNvSpPr>
              <a:spLocks noChangeShapeType="1"/>
            </p:cNvSpPr>
            <p:nvPr/>
          </p:nvSpPr>
          <p:spPr bwMode="auto">
            <a:xfrm flipH="1" flipV="1">
              <a:off x="2877" y="3020"/>
              <a:ext cx="7" cy="18"/>
            </a:xfrm>
            <a:prstGeom prst="line">
              <a:avLst/>
            </a:prstGeom>
            <a:noFill/>
            <a:ln w="7938">
              <a:solidFill>
                <a:srgbClr val="000000"/>
              </a:solidFill>
              <a:round/>
              <a:headEnd/>
              <a:tailEnd/>
            </a:ln>
          </p:spPr>
          <p:txBody>
            <a:bodyPr/>
            <a:lstStyle/>
            <a:p>
              <a:endParaRPr lang="en-US"/>
            </a:p>
          </p:txBody>
        </p:sp>
        <p:sp>
          <p:nvSpPr>
            <p:cNvPr id="7607" name="Line 2501"/>
            <p:cNvSpPr>
              <a:spLocks noChangeShapeType="1"/>
            </p:cNvSpPr>
            <p:nvPr/>
          </p:nvSpPr>
          <p:spPr bwMode="auto">
            <a:xfrm flipV="1">
              <a:off x="2877" y="3018"/>
              <a:ext cx="1" cy="2"/>
            </a:xfrm>
            <a:prstGeom prst="line">
              <a:avLst/>
            </a:prstGeom>
            <a:noFill/>
            <a:ln w="7938">
              <a:solidFill>
                <a:srgbClr val="000000"/>
              </a:solidFill>
              <a:round/>
              <a:headEnd/>
              <a:tailEnd/>
            </a:ln>
          </p:spPr>
          <p:txBody>
            <a:bodyPr/>
            <a:lstStyle/>
            <a:p>
              <a:endParaRPr lang="en-US"/>
            </a:p>
          </p:txBody>
        </p:sp>
        <p:sp>
          <p:nvSpPr>
            <p:cNvPr id="7608" name="Line 2502"/>
            <p:cNvSpPr>
              <a:spLocks noChangeShapeType="1"/>
            </p:cNvSpPr>
            <p:nvPr/>
          </p:nvSpPr>
          <p:spPr bwMode="auto">
            <a:xfrm flipV="1">
              <a:off x="2878" y="3016"/>
              <a:ext cx="1" cy="2"/>
            </a:xfrm>
            <a:prstGeom prst="line">
              <a:avLst/>
            </a:prstGeom>
            <a:noFill/>
            <a:ln w="7938">
              <a:solidFill>
                <a:srgbClr val="000000"/>
              </a:solidFill>
              <a:round/>
              <a:headEnd/>
              <a:tailEnd/>
            </a:ln>
          </p:spPr>
          <p:txBody>
            <a:bodyPr/>
            <a:lstStyle/>
            <a:p>
              <a:endParaRPr lang="en-US"/>
            </a:p>
          </p:txBody>
        </p:sp>
        <p:sp>
          <p:nvSpPr>
            <p:cNvPr id="7609" name="Line 2503"/>
            <p:cNvSpPr>
              <a:spLocks noChangeShapeType="1"/>
            </p:cNvSpPr>
            <p:nvPr/>
          </p:nvSpPr>
          <p:spPr bwMode="auto">
            <a:xfrm flipV="1">
              <a:off x="2879" y="3013"/>
              <a:ext cx="4" cy="3"/>
            </a:xfrm>
            <a:prstGeom prst="line">
              <a:avLst/>
            </a:prstGeom>
            <a:noFill/>
            <a:ln w="7938">
              <a:solidFill>
                <a:srgbClr val="000000"/>
              </a:solidFill>
              <a:round/>
              <a:headEnd/>
              <a:tailEnd/>
            </a:ln>
          </p:spPr>
          <p:txBody>
            <a:bodyPr/>
            <a:lstStyle/>
            <a:p>
              <a:endParaRPr lang="en-US"/>
            </a:p>
          </p:txBody>
        </p:sp>
        <p:sp>
          <p:nvSpPr>
            <p:cNvPr id="7610" name="Line 2504"/>
            <p:cNvSpPr>
              <a:spLocks noChangeShapeType="1"/>
            </p:cNvSpPr>
            <p:nvPr/>
          </p:nvSpPr>
          <p:spPr bwMode="auto">
            <a:xfrm>
              <a:off x="2883" y="3013"/>
              <a:ext cx="6" cy="2"/>
            </a:xfrm>
            <a:prstGeom prst="line">
              <a:avLst/>
            </a:prstGeom>
            <a:noFill/>
            <a:ln w="7938">
              <a:solidFill>
                <a:srgbClr val="000000"/>
              </a:solidFill>
              <a:round/>
              <a:headEnd/>
              <a:tailEnd/>
            </a:ln>
          </p:spPr>
          <p:txBody>
            <a:bodyPr/>
            <a:lstStyle/>
            <a:p>
              <a:endParaRPr lang="en-US"/>
            </a:p>
          </p:txBody>
        </p:sp>
        <p:sp>
          <p:nvSpPr>
            <p:cNvPr id="7611" name="Line 2505"/>
            <p:cNvSpPr>
              <a:spLocks noChangeShapeType="1"/>
            </p:cNvSpPr>
            <p:nvPr/>
          </p:nvSpPr>
          <p:spPr bwMode="auto">
            <a:xfrm>
              <a:off x="2889" y="3015"/>
              <a:ext cx="5" cy="6"/>
            </a:xfrm>
            <a:prstGeom prst="line">
              <a:avLst/>
            </a:prstGeom>
            <a:noFill/>
            <a:ln w="7938">
              <a:solidFill>
                <a:srgbClr val="000000"/>
              </a:solidFill>
              <a:round/>
              <a:headEnd/>
              <a:tailEnd/>
            </a:ln>
          </p:spPr>
          <p:txBody>
            <a:bodyPr/>
            <a:lstStyle/>
            <a:p>
              <a:endParaRPr lang="en-US"/>
            </a:p>
          </p:txBody>
        </p:sp>
        <p:sp>
          <p:nvSpPr>
            <p:cNvPr id="7612" name="Line 2506"/>
            <p:cNvSpPr>
              <a:spLocks noChangeShapeType="1"/>
            </p:cNvSpPr>
            <p:nvPr/>
          </p:nvSpPr>
          <p:spPr bwMode="auto">
            <a:xfrm>
              <a:off x="2894" y="3021"/>
              <a:ext cx="3" cy="6"/>
            </a:xfrm>
            <a:prstGeom prst="line">
              <a:avLst/>
            </a:prstGeom>
            <a:noFill/>
            <a:ln w="7938">
              <a:solidFill>
                <a:srgbClr val="000000"/>
              </a:solidFill>
              <a:round/>
              <a:headEnd/>
              <a:tailEnd/>
            </a:ln>
          </p:spPr>
          <p:txBody>
            <a:bodyPr/>
            <a:lstStyle/>
            <a:p>
              <a:endParaRPr lang="en-US"/>
            </a:p>
          </p:txBody>
        </p:sp>
        <p:sp>
          <p:nvSpPr>
            <p:cNvPr id="7613" name="Line 2507"/>
            <p:cNvSpPr>
              <a:spLocks noChangeShapeType="1"/>
            </p:cNvSpPr>
            <p:nvPr/>
          </p:nvSpPr>
          <p:spPr bwMode="auto">
            <a:xfrm>
              <a:off x="2897" y="3027"/>
              <a:ext cx="2" cy="6"/>
            </a:xfrm>
            <a:prstGeom prst="line">
              <a:avLst/>
            </a:prstGeom>
            <a:noFill/>
            <a:ln w="7938">
              <a:solidFill>
                <a:srgbClr val="000000"/>
              </a:solidFill>
              <a:round/>
              <a:headEnd/>
              <a:tailEnd/>
            </a:ln>
          </p:spPr>
          <p:txBody>
            <a:bodyPr/>
            <a:lstStyle/>
            <a:p>
              <a:endParaRPr lang="en-US"/>
            </a:p>
          </p:txBody>
        </p:sp>
        <p:sp>
          <p:nvSpPr>
            <p:cNvPr id="7614" name="Line 2508"/>
            <p:cNvSpPr>
              <a:spLocks noChangeShapeType="1"/>
            </p:cNvSpPr>
            <p:nvPr/>
          </p:nvSpPr>
          <p:spPr bwMode="auto">
            <a:xfrm>
              <a:off x="2899" y="3033"/>
              <a:ext cx="3" cy="6"/>
            </a:xfrm>
            <a:prstGeom prst="line">
              <a:avLst/>
            </a:prstGeom>
            <a:noFill/>
            <a:ln w="7938">
              <a:solidFill>
                <a:srgbClr val="000000"/>
              </a:solidFill>
              <a:round/>
              <a:headEnd/>
              <a:tailEnd/>
            </a:ln>
          </p:spPr>
          <p:txBody>
            <a:bodyPr/>
            <a:lstStyle/>
            <a:p>
              <a:endParaRPr lang="en-US"/>
            </a:p>
          </p:txBody>
        </p:sp>
        <p:sp>
          <p:nvSpPr>
            <p:cNvPr id="7615" name="Line 2509"/>
            <p:cNvSpPr>
              <a:spLocks noChangeShapeType="1"/>
            </p:cNvSpPr>
            <p:nvPr/>
          </p:nvSpPr>
          <p:spPr bwMode="auto">
            <a:xfrm>
              <a:off x="2902" y="3039"/>
              <a:ext cx="3" cy="8"/>
            </a:xfrm>
            <a:prstGeom prst="line">
              <a:avLst/>
            </a:prstGeom>
            <a:noFill/>
            <a:ln w="7938">
              <a:solidFill>
                <a:srgbClr val="000000"/>
              </a:solidFill>
              <a:round/>
              <a:headEnd/>
              <a:tailEnd/>
            </a:ln>
          </p:spPr>
          <p:txBody>
            <a:bodyPr/>
            <a:lstStyle/>
            <a:p>
              <a:endParaRPr lang="en-US"/>
            </a:p>
          </p:txBody>
        </p:sp>
        <p:sp>
          <p:nvSpPr>
            <p:cNvPr id="7616" name="Line 2510"/>
            <p:cNvSpPr>
              <a:spLocks noChangeShapeType="1"/>
            </p:cNvSpPr>
            <p:nvPr/>
          </p:nvSpPr>
          <p:spPr bwMode="auto">
            <a:xfrm>
              <a:off x="2905" y="3047"/>
              <a:ext cx="5" cy="10"/>
            </a:xfrm>
            <a:prstGeom prst="line">
              <a:avLst/>
            </a:prstGeom>
            <a:noFill/>
            <a:ln w="7938">
              <a:solidFill>
                <a:srgbClr val="000000"/>
              </a:solidFill>
              <a:round/>
              <a:headEnd/>
              <a:tailEnd/>
            </a:ln>
          </p:spPr>
          <p:txBody>
            <a:bodyPr/>
            <a:lstStyle/>
            <a:p>
              <a:endParaRPr lang="en-US"/>
            </a:p>
          </p:txBody>
        </p:sp>
        <p:sp>
          <p:nvSpPr>
            <p:cNvPr id="7617" name="Line 2511"/>
            <p:cNvSpPr>
              <a:spLocks noChangeShapeType="1"/>
            </p:cNvSpPr>
            <p:nvPr/>
          </p:nvSpPr>
          <p:spPr bwMode="auto">
            <a:xfrm>
              <a:off x="2910" y="3057"/>
              <a:ext cx="7" cy="7"/>
            </a:xfrm>
            <a:prstGeom prst="line">
              <a:avLst/>
            </a:prstGeom>
            <a:noFill/>
            <a:ln w="7938">
              <a:solidFill>
                <a:srgbClr val="000000"/>
              </a:solidFill>
              <a:round/>
              <a:headEnd/>
              <a:tailEnd/>
            </a:ln>
          </p:spPr>
          <p:txBody>
            <a:bodyPr/>
            <a:lstStyle/>
            <a:p>
              <a:endParaRPr lang="en-US"/>
            </a:p>
          </p:txBody>
        </p:sp>
        <p:sp>
          <p:nvSpPr>
            <p:cNvPr id="7618" name="Line 2512"/>
            <p:cNvSpPr>
              <a:spLocks noChangeShapeType="1"/>
            </p:cNvSpPr>
            <p:nvPr/>
          </p:nvSpPr>
          <p:spPr bwMode="auto">
            <a:xfrm>
              <a:off x="2917" y="3064"/>
              <a:ext cx="7" cy="5"/>
            </a:xfrm>
            <a:prstGeom prst="line">
              <a:avLst/>
            </a:prstGeom>
            <a:noFill/>
            <a:ln w="7938">
              <a:solidFill>
                <a:srgbClr val="000000"/>
              </a:solidFill>
              <a:round/>
              <a:headEnd/>
              <a:tailEnd/>
            </a:ln>
          </p:spPr>
          <p:txBody>
            <a:bodyPr/>
            <a:lstStyle/>
            <a:p>
              <a:endParaRPr lang="en-US"/>
            </a:p>
          </p:txBody>
        </p:sp>
        <p:sp>
          <p:nvSpPr>
            <p:cNvPr id="7619" name="Line 2513"/>
            <p:cNvSpPr>
              <a:spLocks noChangeShapeType="1"/>
            </p:cNvSpPr>
            <p:nvPr/>
          </p:nvSpPr>
          <p:spPr bwMode="auto">
            <a:xfrm>
              <a:off x="2924" y="3069"/>
              <a:ext cx="10" cy="3"/>
            </a:xfrm>
            <a:prstGeom prst="line">
              <a:avLst/>
            </a:prstGeom>
            <a:noFill/>
            <a:ln w="7938">
              <a:solidFill>
                <a:srgbClr val="000000"/>
              </a:solidFill>
              <a:round/>
              <a:headEnd/>
              <a:tailEnd/>
            </a:ln>
          </p:spPr>
          <p:txBody>
            <a:bodyPr/>
            <a:lstStyle/>
            <a:p>
              <a:endParaRPr lang="en-US"/>
            </a:p>
          </p:txBody>
        </p:sp>
        <p:sp>
          <p:nvSpPr>
            <p:cNvPr id="7620" name="Line 2514"/>
            <p:cNvSpPr>
              <a:spLocks noChangeShapeType="1"/>
            </p:cNvSpPr>
            <p:nvPr/>
          </p:nvSpPr>
          <p:spPr bwMode="auto">
            <a:xfrm flipV="1">
              <a:off x="2934" y="3069"/>
              <a:ext cx="3" cy="3"/>
            </a:xfrm>
            <a:prstGeom prst="line">
              <a:avLst/>
            </a:prstGeom>
            <a:noFill/>
            <a:ln w="7938">
              <a:solidFill>
                <a:srgbClr val="000000"/>
              </a:solidFill>
              <a:round/>
              <a:headEnd/>
              <a:tailEnd/>
            </a:ln>
          </p:spPr>
          <p:txBody>
            <a:bodyPr/>
            <a:lstStyle/>
            <a:p>
              <a:endParaRPr lang="en-US"/>
            </a:p>
          </p:txBody>
        </p:sp>
        <p:sp>
          <p:nvSpPr>
            <p:cNvPr id="7621" name="Line 2515"/>
            <p:cNvSpPr>
              <a:spLocks noChangeShapeType="1"/>
            </p:cNvSpPr>
            <p:nvPr/>
          </p:nvSpPr>
          <p:spPr bwMode="auto">
            <a:xfrm flipH="1" flipV="1">
              <a:off x="2914" y="3028"/>
              <a:ext cx="23" cy="41"/>
            </a:xfrm>
            <a:prstGeom prst="line">
              <a:avLst/>
            </a:prstGeom>
            <a:noFill/>
            <a:ln w="7938">
              <a:solidFill>
                <a:srgbClr val="000000"/>
              </a:solidFill>
              <a:round/>
              <a:headEnd/>
              <a:tailEnd/>
            </a:ln>
          </p:spPr>
          <p:txBody>
            <a:bodyPr/>
            <a:lstStyle/>
            <a:p>
              <a:endParaRPr lang="en-US"/>
            </a:p>
          </p:txBody>
        </p:sp>
        <p:sp>
          <p:nvSpPr>
            <p:cNvPr id="7622" name="Line 2516"/>
            <p:cNvSpPr>
              <a:spLocks noChangeShapeType="1"/>
            </p:cNvSpPr>
            <p:nvPr/>
          </p:nvSpPr>
          <p:spPr bwMode="auto">
            <a:xfrm flipV="1">
              <a:off x="2914" y="3024"/>
              <a:ext cx="3" cy="4"/>
            </a:xfrm>
            <a:prstGeom prst="line">
              <a:avLst/>
            </a:prstGeom>
            <a:noFill/>
            <a:ln w="7938">
              <a:solidFill>
                <a:srgbClr val="000000"/>
              </a:solidFill>
              <a:round/>
              <a:headEnd/>
              <a:tailEnd/>
            </a:ln>
          </p:spPr>
          <p:txBody>
            <a:bodyPr/>
            <a:lstStyle/>
            <a:p>
              <a:endParaRPr lang="en-US"/>
            </a:p>
          </p:txBody>
        </p:sp>
        <p:sp>
          <p:nvSpPr>
            <p:cNvPr id="7623" name="Line 2517"/>
            <p:cNvSpPr>
              <a:spLocks noChangeShapeType="1"/>
            </p:cNvSpPr>
            <p:nvPr/>
          </p:nvSpPr>
          <p:spPr bwMode="auto">
            <a:xfrm flipV="1">
              <a:off x="2917" y="3023"/>
              <a:ext cx="2" cy="1"/>
            </a:xfrm>
            <a:prstGeom prst="line">
              <a:avLst/>
            </a:prstGeom>
            <a:noFill/>
            <a:ln w="7938">
              <a:solidFill>
                <a:srgbClr val="000000"/>
              </a:solidFill>
              <a:round/>
              <a:headEnd/>
              <a:tailEnd/>
            </a:ln>
          </p:spPr>
          <p:txBody>
            <a:bodyPr/>
            <a:lstStyle/>
            <a:p>
              <a:endParaRPr lang="en-US"/>
            </a:p>
          </p:txBody>
        </p:sp>
        <p:sp>
          <p:nvSpPr>
            <p:cNvPr id="7624" name="Line 2518"/>
            <p:cNvSpPr>
              <a:spLocks noChangeShapeType="1"/>
            </p:cNvSpPr>
            <p:nvPr/>
          </p:nvSpPr>
          <p:spPr bwMode="auto">
            <a:xfrm flipV="1">
              <a:off x="2919" y="3022"/>
              <a:ext cx="4" cy="1"/>
            </a:xfrm>
            <a:prstGeom prst="line">
              <a:avLst/>
            </a:prstGeom>
            <a:noFill/>
            <a:ln w="7938">
              <a:solidFill>
                <a:srgbClr val="000000"/>
              </a:solidFill>
              <a:round/>
              <a:headEnd/>
              <a:tailEnd/>
            </a:ln>
          </p:spPr>
          <p:txBody>
            <a:bodyPr/>
            <a:lstStyle/>
            <a:p>
              <a:endParaRPr lang="en-US"/>
            </a:p>
          </p:txBody>
        </p:sp>
        <p:sp>
          <p:nvSpPr>
            <p:cNvPr id="7625" name="Line 2519"/>
            <p:cNvSpPr>
              <a:spLocks noChangeShapeType="1"/>
            </p:cNvSpPr>
            <p:nvPr/>
          </p:nvSpPr>
          <p:spPr bwMode="auto">
            <a:xfrm>
              <a:off x="2923" y="3022"/>
              <a:ext cx="4" cy="0"/>
            </a:xfrm>
            <a:prstGeom prst="line">
              <a:avLst/>
            </a:prstGeom>
            <a:noFill/>
            <a:ln w="7938">
              <a:solidFill>
                <a:srgbClr val="000000"/>
              </a:solidFill>
              <a:round/>
              <a:headEnd/>
              <a:tailEnd/>
            </a:ln>
          </p:spPr>
          <p:txBody>
            <a:bodyPr/>
            <a:lstStyle/>
            <a:p>
              <a:endParaRPr lang="en-US"/>
            </a:p>
          </p:txBody>
        </p:sp>
        <p:sp>
          <p:nvSpPr>
            <p:cNvPr id="7626" name="Line 2520"/>
            <p:cNvSpPr>
              <a:spLocks noChangeShapeType="1"/>
            </p:cNvSpPr>
            <p:nvPr/>
          </p:nvSpPr>
          <p:spPr bwMode="auto">
            <a:xfrm>
              <a:off x="2927" y="3022"/>
              <a:ext cx="8" cy="10"/>
            </a:xfrm>
            <a:prstGeom prst="line">
              <a:avLst/>
            </a:prstGeom>
            <a:noFill/>
            <a:ln w="7938">
              <a:solidFill>
                <a:srgbClr val="000000"/>
              </a:solidFill>
              <a:round/>
              <a:headEnd/>
              <a:tailEnd/>
            </a:ln>
          </p:spPr>
          <p:txBody>
            <a:bodyPr/>
            <a:lstStyle/>
            <a:p>
              <a:endParaRPr lang="en-US"/>
            </a:p>
          </p:txBody>
        </p:sp>
        <p:sp>
          <p:nvSpPr>
            <p:cNvPr id="7627" name="Line 2521"/>
            <p:cNvSpPr>
              <a:spLocks noChangeShapeType="1"/>
            </p:cNvSpPr>
            <p:nvPr/>
          </p:nvSpPr>
          <p:spPr bwMode="auto">
            <a:xfrm>
              <a:off x="2935" y="3032"/>
              <a:ext cx="7" cy="12"/>
            </a:xfrm>
            <a:prstGeom prst="line">
              <a:avLst/>
            </a:prstGeom>
            <a:noFill/>
            <a:ln w="7938">
              <a:solidFill>
                <a:srgbClr val="000000"/>
              </a:solidFill>
              <a:round/>
              <a:headEnd/>
              <a:tailEnd/>
            </a:ln>
          </p:spPr>
          <p:txBody>
            <a:bodyPr/>
            <a:lstStyle/>
            <a:p>
              <a:endParaRPr lang="en-US"/>
            </a:p>
          </p:txBody>
        </p:sp>
        <p:sp>
          <p:nvSpPr>
            <p:cNvPr id="7628" name="Line 2522"/>
            <p:cNvSpPr>
              <a:spLocks noChangeShapeType="1"/>
            </p:cNvSpPr>
            <p:nvPr/>
          </p:nvSpPr>
          <p:spPr bwMode="auto">
            <a:xfrm>
              <a:off x="2942" y="3044"/>
              <a:ext cx="5" cy="11"/>
            </a:xfrm>
            <a:prstGeom prst="line">
              <a:avLst/>
            </a:prstGeom>
            <a:noFill/>
            <a:ln w="7938">
              <a:solidFill>
                <a:srgbClr val="000000"/>
              </a:solidFill>
              <a:round/>
              <a:headEnd/>
              <a:tailEnd/>
            </a:ln>
          </p:spPr>
          <p:txBody>
            <a:bodyPr/>
            <a:lstStyle/>
            <a:p>
              <a:endParaRPr lang="en-US"/>
            </a:p>
          </p:txBody>
        </p:sp>
        <p:sp>
          <p:nvSpPr>
            <p:cNvPr id="7629" name="Line 2523"/>
            <p:cNvSpPr>
              <a:spLocks noChangeShapeType="1"/>
            </p:cNvSpPr>
            <p:nvPr/>
          </p:nvSpPr>
          <p:spPr bwMode="auto">
            <a:xfrm>
              <a:off x="2947" y="3055"/>
              <a:ext cx="5" cy="11"/>
            </a:xfrm>
            <a:prstGeom prst="line">
              <a:avLst/>
            </a:prstGeom>
            <a:noFill/>
            <a:ln w="7938">
              <a:solidFill>
                <a:srgbClr val="000000"/>
              </a:solidFill>
              <a:round/>
              <a:headEnd/>
              <a:tailEnd/>
            </a:ln>
          </p:spPr>
          <p:txBody>
            <a:bodyPr/>
            <a:lstStyle/>
            <a:p>
              <a:endParaRPr lang="en-US"/>
            </a:p>
          </p:txBody>
        </p:sp>
        <p:sp>
          <p:nvSpPr>
            <p:cNvPr id="7630" name="Line 2524"/>
            <p:cNvSpPr>
              <a:spLocks noChangeShapeType="1"/>
            </p:cNvSpPr>
            <p:nvPr/>
          </p:nvSpPr>
          <p:spPr bwMode="auto">
            <a:xfrm>
              <a:off x="2952" y="3066"/>
              <a:ext cx="7" cy="9"/>
            </a:xfrm>
            <a:prstGeom prst="line">
              <a:avLst/>
            </a:prstGeom>
            <a:noFill/>
            <a:ln w="7938">
              <a:solidFill>
                <a:srgbClr val="000000"/>
              </a:solidFill>
              <a:round/>
              <a:headEnd/>
              <a:tailEnd/>
            </a:ln>
          </p:spPr>
          <p:txBody>
            <a:bodyPr/>
            <a:lstStyle/>
            <a:p>
              <a:endParaRPr lang="en-US"/>
            </a:p>
          </p:txBody>
        </p:sp>
        <p:sp>
          <p:nvSpPr>
            <p:cNvPr id="7631" name="Line 2525"/>
            <p:cNvSpPr>
              <a:spLocks noChangeShapeType="1"/>
            </p:cNvSpPr>
            <p:nvPr/>
          </p:nvSpPr>
          <p:spPr bwMode="auto">
            <a:xfrm>
              <a:off x="2959" y="3075"/>
              <a:ext cx="11" cy="8"/>
            </a:xfrm>
            <a:prstGeom prst="line">
              <a:avLst/>
            </a:prstGeom>
            <a:noFill/>
            <a:ln w="7938">
              <a:solidFill>
                <a:srgbClr val="000000"/>
              </a:solidFill>
              <a:round/>
              <a:headEnd/>
              <a:tailEnd/>
            </a:ln>
          </p:spPr>
          <p:txBody>
            <a:bodyPr/>
            <a:lstStyle/>
            <a:p>
              <a:endParaRPr lang="en-US"/>
            </a:p>
          </p:txBody>
        </p:sp>
        <p:sp>
          <p:nvSpPr>
            <p:cNvPr id="7632" name="Line 2526"/>
            <p:cNvSpPr>
              <a:spLocks noChangeShapeType="1"/>
            </p:cNvSpPr>
            <p:nvPr/>
          </p:nvSpPr>
          <p:spPr bwMode="auto">
            <a:xfrm flipH="1" flipV="1">
              <a:off x="2968" y="3074"/>
              <a:ext cx="2" cy="9"/>
            </a:xfrm>
            <a:prstGeom prst="line">
              <a:avLst/>
            </a:prstGeom>
            <a:noFill/>
            <a:ln w="7938">
              <a:solidFill>
                <a:srgbClr val="000000"/>
              </a:solidFill>
              <a:round/>
              <a:headEnd/>
              <a:tailEnd/>
            </a:ln>
          </p:spPr>
          <p:txBody>
            <a:bodyPr/>
            <a:lstStyle/>
            <a:p>
              <a:endParaRPr lang="en-US"/>
            </a:p>
          </p:txBody>
        </p:sp>
        <p:sp>
          <p:nvSpPr>
            <p:cNvPr id="7633" name="Line 2527"/>
            <p:cNvSpPr>
              <a:spLocks noChangeShapeType="1"/>
            </p:cNvSpPr>
            <p:nvPr/>
          </p:nvSpPr>
          <p:spPr bwMode="auto">
            <a:xfrm flipH="1" flipV="1">
              <a:off x="2964" y="3064"/>
              <a:ext cx="4" cy="10"/>
            </a:xfrm>
            <a:prstGeom prst="line">
              <a:avLst/>
            </a:prstGeom>
            <a:noFill/>
            <a:ln w="7938">
              <a:solidFill>
                <a:srgbClr val="000000"/>
              </a:solidFill>
              <a:round/>
              <a:headEnd/>
              <a:tailEnd/>
            </a:ln>
          </p:spPr>
          <p:txBody>
            <a:bodyPr/>
            <a:lstStyle/>
            <a:p>
              <a:endParaRPr lang="en-US"/>
            </a:p>
          </p:txBody>
        </p:sp>
        <p:sp>
          <p:nvSpPr>
            <p:cNvPr id="7634" name="Line 2528"/>
            <p:cNvSpPr>
              <a:spLocks noChangeShapeType="1"/>
            </p:cNvSpPr>
            <p:nvPr/>
          </p:nvSpPr>
          <p:spPr bwMode="auto">
            <a:xfrm flipH="1" flipV="1">
              <a:off x="2960" y="3054"/>
              <a:ext cx="4" cy="10"/>
            </a:xfrm>
            <a:prstGeom prst="line">
              <a:avLst/>
            </a:prstGeom>
            <a:noFill/>
            <a:ln w="7938">
              <a:solidFill>
                <a:srgbClr val="000000"/>
              </a:solidFill>
              <a:round/>
              <a:headEnd/>
              <a:tailEnd/>
            </a:ln>
          </p:spPr>
          <p:txBody>
            <a:bodyPr/>
            <a:lstStyle/>
            <a:p>
              <a:endParaRPr lang="en-US"/>
            </a:p>
          </p:txBody>
        </p:sp>
        <p:sp>
          <p:nvSpPr>
            <p:cNvPr id="7635" name="Line 2529"/>
            <p:cNvSpPr>
              <a:spLocks noChangeShapeType="1"/>
            </p:cNvSpPr>
            <p:nvPr/>
          </p:nvSpPr>
          <p:spPr bwMode="auto">
            <a:xfrm flipH="1" flipV="1">
              <a:off x="2953" y="3045"/>
              <a:ext cx="7" cy="9"/>
            </a:xfrm>
            <a:prstGeom prst="line">
              <a:avLst/>
            </a:prstGeom>
            <a:noFill/>
            <a:ln w="7938">
              <a:solidFill>
                <a:srgbClr val="000000"/>
              </a:solidFill>
              <a:round/>
              <a:headEnd/>
              <a:tailEnd/>
            </a:ln>
          </p:spPr>
          <p:txBody>
            <a:bodyPr/>
            <a:lstStyle/>
            <a:p>
              <a:endParaRPr lang="en-US"/>
            </a:p>
          </p:txBody>
        </p:sp>
        <p:sp>
          <p:nvSpPr>
            <p:cNvPr id="7636" name="Line 2530"/>
            <p:cNvSpPr>
              <a:spLocks noChangeShapeType="1"/>
            </p:cNvSpPr>
            <p:nvPr/>
          </p:nvSpPr>
          <p:spPr bwMode="auto">
            <a:xfrm flipV="1">
              <a:off x="2953" y="3040"/>
              <a:ext cx="0" cy="5"/>
            </a:xfrm>
            <a:prstGeom prst="line">
              <a:avLst/>
            </a:prstGeom>
            <a:noFill/>
            <a:ln w="7938">
              <a:solidFill>
                <a:srgbClr val="000000"/>
              </a:solidFill>
              <a:round/>
              <a:headEnd/>
              <a:tailEnd/>
            </a:ln>
          </p:spPr>
          <p:txBody>
            <a:bodyPr/>
            <a:lstStyle/>
            <a:p>
              <a:endParaRPr lang="en-US"/>
            </a:p>
          </p:txBody>
        </p:sp>
        <p:sp>
          <p:nvSpPr>
            <p:cNvPr id="7637" name="Line 2531"/>
            <p:cNvSpPr>
              <a:spLocks noChangeShapeType="1"/>
            </p:cNvSpPr>
            <p:nvPr/>
          </p:nvSpPr>
          <p:spPr bwMode="auto">
            <a:xfrm flipV="1">
              <a:off x="2953" y="3033"/>
              <a:ext cx="2" cy="7"/>
            </a:xfrm>
            <a:prstGeom prst="line">
              <a:avLst/>
            </a:prstGeom>
            <a:noFill/>
            <a:ln w="7938">
              <a:solidFill>
                <a:srgbClr val="000000"/>
              </a:solidFill>
              <a:round/>
              <a:headEnd/>
              <a:tailEnd/>
            </a:ln>
          </p:spPr>
          <p:txBody>
            <a:bodyPr/>
            <a:lstStyle/>
            <a:p>
              <a:endParaRPr lang="en-US"/>
            </a:p>
          </p:txBody>
        </p:sp>
        <p:sp>
          <p:nvSpPr>
            <p:cNvPr id="7638" name="Line 2532"/>
            <p:cNvSpPr>
              <a:spLocks noChangeShapeType="1"/>
            </p:cNvSpPr>
            <p:nvPr/>
          </p:nvSpPr>
          <p:spPr bwMode="auto">
            <a:xfrm flipV="1">
              <a:off x="2955" y="3031"/>
              <a:ext cx="4" cy="2"/>
            </a:xfrm>
            <a:prstGeom prst="line">
              <a:avLst/>
            </a:prstGeom>
            <a:noFill/>
            <a:ln w="7938">
              <a:solidFill>
                <a:srgbClr val="000000"/>
              </a:solidFill>
              <a:round/>
              <a:headEnd/>
              <a:tailEnd/>
            </a:ln>
          </p:spPr>
          <p:txBody>
            <a:bodyPr/>
            <a:lstStyle/>
            <a:p>
              <a:endParaRPr lang="en-US"/>
            </a:p>
          </p:txBody>
        </p:sp>
        <p:sp>
          <p:nvSpPr>
            <p:cNvPr id="7639" name="Line 2533"/>
            <p:cNvSpPr>
              <a:spLocks noChangeShapeType="1"/>
            </p:cNvSpPr>
            <p:nvPr/>
          </p:nvSpPr>
          <p:spPr bwMode="auto">
            <a:xfrm>
              <a:off x="2959" y="3031"/>
              <a:ext cx="8" cy="4"/>
            </a:xfrm>
            <a:prstGeom prst="line">
              <a:avLst/>
            </a:prstGeom>
            <a:noFill/>
            <a:ln w="7938">
              <a:solidFill>
                <a:srgbClr val="000000"/>
              </a:solidFill>
              <a:round/>
              <a:headEnd/>
              <a:tailEnd/>
            </a:ln>
          </p:spPr>
          <p:txBody>
            <a:bodyPr/>
            <a:lstStyle/>
            <a:p>
              <a:endParaRPr lang="en-US"/>
            </a:p>
          </p:txBody>
        </p:sp>
        <p:sp>
          <p:nvSpPr>
            <p:cNvPr id="7640" name="Line 2534"/>
            <p:cNvSpPr>
              <a:spLocks noChangeShapeType="1"/>
            </p:cNvSpPr>
            <p:nvPr/>
          </p:nvSpPr>
          <p:spPr bwMode="auto">
            <a:xfrm>
              <a:off x="2967" y="3035"/>
              <a:ext cx="12" cy="27"/>
            </a:xfrm>
            <a:prstGeom prst="line">
              <a:avLst/>
            </a:prstGeom>
            <a:noFill/>
            <a:ln w="7938">
              <a:solidFill>
                <a:srgbClr val="000000"/>
              </a:solidFill>
              <a:round/>
              <a:headEnd/>
              <a:tailEnd/>
            </a:ln>
          </p:spPr>
          <p:txBody>
            <a:bodyPr/>
            <a:lstStyle/>
            <a:p>
              <a:endParaRPr lang="en-US"/>
            </a:p>
          </p:txBody>
        </p:sp>
        <p:sp>
          <p:nvSpPr>
            <p:cNvPr id="7641" name="Line 2535"/>
            <p:cNvSpPr>
              <a:spLocks noChangeShapeType="1"/>
            </p:cNvSpPr>
            <p:nvPr/>
          </p:nvSpPr>
          <p:spPr bwMode="auto">
            <a:xfrm>
              <a:off x="2979" y="3062"/>
              <a:ext cx="14" cy="28"/>
            </a:xfrm>
            <a:prstGeom prst="line">
              <a:avLst/>
            </a:prstGeom>
            <a:noFill/>
            <a:ln w="7938">
              <a:solidFill>
                <a:srgbClr val="000000"/>
              </a:solidFill>
              <a:round/>
              <a:headEnd/>
              <a:tailEnd/>
            </a:ln>
          </p:spPr>
          <p:txBody>
            <a:bodyPr/>
            <a:lstStyle/>
            <a:p>
              <a:endParaRPr lang="en-US"/>
            </a:p>
          </p:txBody>
        </p:sp>
        <p:sp>
          <p:nvSpPr>
            <p:cNvPr id="7642" name="Line 2536"/>
            <p:cNvSpPr>
              <a:spLocks noChangeShapeType="1"/>
            </p:cNvSpPr>
            <p:nvPr/>
          </p:nvSpPr>
          <p:spPr bwMode="auto">
            <a:xfrm>
              <a:off x="2993" y="3090"/>
              <a:ext cx="2" cy="0"/>
            </a:xfrm>
            <a:prstGeom prst="line">
              <a:avLst/>
            </a:prstGeom>
            <a:noFill/>
            <a:ln w="7938">
              <a:solidFill>
                <a:srgbClr val="000000"/>
              </a:solidFill>
              <a:round/>
              <a:headEnd/>
              <a:tailEnd/>
            </a:ln>
          </p:spPr>
          <p:txBody>
            <a:bodyPr/>
            <a:lstStyle/>
            <a:p>
              <a:endParaRPr lang="en-US"/>
            </a:p>
          </p:txBody>
        </p:sp>
        <p:sp>
          <p:nvSpPr>
            <p:cNvPr id="7643" name="Line 2537"/>
            <p:cNvSpPr>
              <a:spLocks noChangeShapeType="1"/>
            </p:cNvSpPr>
            <p:nvPr/>
          </p:nvSpPr>
          <p:spPr bwMode="auto">
            <a:xfrm flipV="1">
              <a:off x="2995" y="3089"/>
              <a:ext cx="3" cy="1"/>
            </a:xfrm>
            <a:prstGeom prst="line">
              <a:avLst/>
            </a:prstGeom>
            <a:noFill/>
            <a:ln w="7938">
              <a:solidFill>
                <a:srgbClr val="000000"/>
              </a:solidFill>
              <a:round/>
              <a:headEnd/>
              <a:tailEnd/>
            </a:ln>
          </p:spPr>
          <p:txBody>
            <a:bodyPr/>
            <a:lstStyle/>
            <a:p>
              <a:endParaRPr lang="en-US"/>
            </a:p>
          </p:txBody>
        </p:sp>
        <p:sp>
          <p:nvSpPr>
            <p:cNvPr id="7644" name="Line 2538"/>
            <p:cNvSpPr>
              <a:spLocks noChangeShapeType="1"/>
            </p:cNvSpPr>
            <p:nvPr/>
          </p:nvSpPr>
          <p:spPr bwMode="auto">
            <a:xfrm flipV="1">
              <a:off x="2998" y="3088"/>
              <a:ext cx="1" cy="1"/>
            </a:xfrm>
            <a:prstGeom prst="line">
              <a:avLst/>
            </a:prstGeom>
            <a:noFill/>
            <a:ln w="7938">
              <a:solidFill>
                <a:srgbClr val="000000"/>
              </a:solidFill>
              <a:round/>
              <a:headEnd/>
              <a:tailEnd/>
            </a:ln>
          </p:spPr>
          <p:txBody>
            <a:bodyPr/>
            <a:lstStyle/>
            <a:p>
              <a:endParaRPr lang="en-US"/>
            </a:p>
          </p:txBody>
        </p:sp>
        <p:sp>
          <p:nvSpPr>
            <p:cNvPr id="7645" name="Line 2539"/>
            <p:cNvSpPr>
              <a:spLocks noChangeShapeType="1"/>
            </p:cNvSpPr>
            <p:nvPr/>
          </p:nvSpPr>
          <p:spPr bwMode="auto">
            <a:xfrm flipV="1">
              <a:off x="2999" y="3081"/>
              <a:ext cx="4" cy="7"/>
            </a:xfrm>
            <a:prstGeom prst="line">
              <a:avLst/>
            </a:prstGeom>
            <a:noFill/>
            <a:ln w="7938">
              <a:solidFill>
                <a:srgbClr val="000000"/>
              </a:solidFill>
              <a:round/>
              <a:headEnd/>
              <a:tailEnd/>
            </a:ln>
          </p:spPr>
          <p:txBody>
            <a:bodyPr/>
            <a:lstStyle/>
            <a:p>
              <a:endParaRPr lang="en-US"/>
            </a:p>
          </p:txBody>
        </p:sp>
        <p:sp>
          <p:nvSpPr>
            <p:cNvPr id="7646" name="Line 2540"/>
            <p:cNvSpPr>
              <a:spLocks noChangeShapeType="1"/>
            </p:cNvSpPr>
            <p:nvPr/>
          </p:nvSpPr>
          <p:spPr bwMode="auto">
            <a:xfrm flipV="1">
              <a:off x="3003" y="3080"/>
              <a:ext cx="1" cy="1"/>
            </a:xfrm>
            <a:prstGeom prst="line">
              <a:avLst/>
            </a:prstGeom>
            <a:noFill/>
            <a:ln w="7938">
              <a:solidFill>
                <a:srgbClr val="000000"/>
              </a:solidFill>
              <a:round/>
              <a:headEnd/>
              <a:tailEnd/>
            </a:ln>
          </p:spPr>
          <p:txBody>
            <a:bodyPr/>
            <a:lstStyle/>
            <a:p>
              <a:endParaRPr lang="en-US"/>
            </a:p>
          </p:txBody>
        </p:sp>
        <p:sp>
          <p:nvSpPr>
            <p:cNvPr id="7647" name="Line 2541"/>
            <p:cNvSpPr>
              <a:spLocks noChangeShapeType="1"/>
            </p:cNvSpPr>
            <p:nvPr/>
          </p:nvSpPr>
          <p:spPr bwMode="auto">
            <a:xfrm flipH="1" flipV="1">
              <a:off x="3002" y="3074"/>
              <a:ext cx="2" cy="6"/>
            </a:xfrm>
            <a:prstGeom prst="line">
              <a:avLst/>
            </a:prstGeom>
            <a:noFill/>
            <a:ln w="7938">
              <a:solidFill>
                <a:srgbClr val="000000"/>
              </a:solidFill>
              <a:round/>
              <a:headEnd/>
              <a:tailEnd/>
            </a:ln>
          </p:spPr>
          <p:txBody>
            <a:bodyPr/>
            <a:lstStyle/>
            <a:p>
              <a:endParaRPr lang="en-US"/>
            </a:p>
          </p:txBody>
        </p:sp>
        <p:sp>
          <p:nvSpPr>
            <p:cNvPr id="7648" name="Line 2542"/>
            <p:cNvSpPr>
              <a:spLocks noChangeShapeType="1"/>
            </p:cNvSpPr>
            <p:nvPr/>
          </p:nvSpPr>
          <p:spPr bwMode="auto">
            <a:xfrm flipV="1">
              <a:off x="3002" y="3070"/>
              <a:ext cx="0" cy="4"/>
            </a:xfrm>
            <a:prstGeom prst="line">
              <a:avLst/>
            </a:prstGeom>
            <a:noFill/>
            <a:ln w="7938">
              <a:solidFill>
                <a:srgbClr val="000000"/>
              </a:solidFill>
              <a:round/>
              <a:headEnd/>
              <a:tailEnd/>
            </a:ln>
          </p:spPr>
          <p:txBody>
            <a:bodyPr/>
            <a:lstStyle/>
            <a:p>
              <a:endParaRPr lang="en-US"/>
            </a:p>
          </p:txBody>
        </p:sp>
        <p:sp>
          <p:nvSpPr>
            <p:cNvPr id="7649" name="Line 2543"/>
            <p:cNvSpPr>
              <a:spLocks noChangeShapeType="1"/>
            </p:cNvSpPr>
            <p:nvPr/>
          </p:nvSpPr>
          <p:spPr bwMode="auto">
            <a:xfrm flipV="1">
              <a:off x="3002" y="3066"/>
              <a:ext cx="1" cy="4"/>
            </a:xfrm>
            <a:prstGeom prst="line">
              <a:avLst/>
            </a:prstGeom>
            <a:noFill/>
            <a:ln w="7938">
              <a:solidFill>
                <a:srgbClr val="000000"/>
              </a:solidFill>
              <a:round/>
              <a:headEnd/>
              <a:tailEnd/>
            </a:ln>
          </p:spPr>
          <p:txBody>
            <a:bodyPr/>
            <a:lstStyle/>
            <a:p>
              <a:endParaRPr lang="en-US"/>
            </a:p>
          </p:txBody>
        </p:sp>
        <p:sp>
          <p:nvSpPr>
            <p:cNvPr id="7650" name="Line 2544"/>
            <p:cNvSpPr>
              <a:spLocks noChangeShapeType="1"/>
            </p:cNvSpPr>
            <p:nvPr/>
          </p:nvSpPr>
          <p:spPr bwMode="auto">
            <a:xfrm flipV="1">
              <a:off x="3003" y="3060"/>
              <a:ext cx="1" cy="6"/>
            </a:xfrm>
            <a:prstGeom prst="line">
              <a:avLst/>
            </a:prstGeom>
            <a:noFill/>
            <a:ln w="7938">
              <a:solidFill>
                <a:srgbClr val="000000"/>
              </a:solidFill>
              <a:round/>
              <a:headEnd/>
              <a:tailEnd/>
            </a:ln>
          </p:spPr>
          <p:txBody>
            <a:bodyPr/>
            <a:lstStyle/>
            <a:p>
              <a:endParaRPr lang="en-US"/>
            </a:p>
          </p:txBody>
        </p:sp>
        <p:sp>
          <p:nvSpPr>
            <p:cNvPr id="7651" name="Line 2545"/>
            <p:cNvSpPr>
              <a:spLocks noChangeShapeType="1"/>
            </p:cNvSpPr>
            <p:nvPr/>
          </p:nvSpPr>
          <p:spPr bwMode="auto">
            <a:xfrm flipV="1">
              <a:off x="3004" y="3044"/>
              <a:ext cx="0" cy="16"/>
            </a:xfrm>
            <a:prstGeom prst="line">
              <a:avLst/>
            </a:prstGeom>
            <a:noFill/>
            <a:ln w="7938">
              <a:solidFill>
                <a:srgbClr val="000000"/>
              </a:solidFill>
              <a:round/>
              <a:headEnd/>
              <a:tailEnd/>
            </a:ln>
          </p:spPr>
          <p:txBody>
            <a:bodyPr/>
            <a:lstStyle/>
            <a:p>
              <a:endParaRPr lang="en-US"/>
            </a:p>
          </p:txBody>
        </p:sp>
        <p:sp>
          <p:nvSpPr>
            <p:cNvPr id="7652" name="Line 2546"/>
            <p:cNvSpPr>
              <a:spLocks noChangeShapeType="1"/>
            </p:cNvSpPr>
            <p:nvPr/>
          </p:nvSpPr>
          <p:spPr bwMode="auto">
            <a:xfrm flipV="1">
              <a:off x="3004" y="3037"/>
              <a:ext cx="3" cy="7"/>
            </a:xfrm>
            <a:prstGeom prst="line">
              <a:avLst/>
            </a:prstGeom>
            <a:noFill/>
            <a:ln w="7938">
              <a:solidFill>
                <a:srgbClr val="000000"/>
              </a:solidFill>
              <a:round/>
              <a:headEnd/>
              <a:tailEnd/>
            </a:ln>
          </p:spPr>
          <p:txBody>
            <a:bodyPr/>
            <a:lstStyle/>
            <a:p>
              <a:endParaRPr lang="en-US"/>
            </a:p>
          </p:txBody>
        </p:sp>
        <p:sp>
          <p:nvSpPr>
            <p:cNvPr id="7653" name="Line 2547"/>
            <p:cNvSpPr>
              <a:spLocks noChangeShapeType="1"/>
            </p:cNvSpPr>
            <p:nvPr/>
          </p:nvSpPr>
          <p:spPr bwMode="auto">
            <a:xfrm flipV="1">
              <a:off x="3007" y="3031"/>
              <a:ext cx="6" cy="6"/>
            </a:xfrm>
            <a:prstGeom prst="line">
              <a:avLst/>
            </a:prstGeom>
            <a:noFill/>
            <a:ln w="7938">
              <a:solidFill>
                <a:srgbClr val="000000"/>
              </a:solidFill>
              <a:round/>
              <a:headEnd/>
              <a:tailEnd/>
            </a:ln>
          </p:spPr>
          <p:txBody>
            <a:bodyPr/>
            <a:lstStyle/>
            <a:p>
              <a:endParaRPr lang="en-US"/>
            </a:p>
          </p:txBody>
        </p:sp>
        <p:sp>
          <p:nvSpPr>
            <p:cNvPr id="7654" name="Line 2548"/>
            <p:cNvSpPr>
              <a:spLocks noChangeShapeType="1"/>
            </p:cNvSpPr>
            <p:nvPr/>
          </p:nvSpPr>
          <p:spPr bwMode="auto">
            <a:xfrm>
              <a:off x="3013" y="3031"/>
              <a:ext cx="7" cy="4"/>
            </a:xfrm>
            <a:prstGeom prst="line">
              <a:avLst/>
            </a:prstGeom>
            <a:noFill/>
            <a:ln w="7938">
              <a:solidFill>
                <a:srgbClr val="000000"/>
              </a:solidFill>
              <a:round/>
              <a:headEnd/>
              <a:tailEnd/>
            </a:ln>
          </p:spPr>
          <p:txBody>
            <a:bodyPr/>
            <a:lstStyle/>
            <a:p>
              <a:endParaRPr lang="en-US"/>
            </a:p>
          </p:txBody>
        </p:sp>
        <p:sp>
          <p:nvSpPr>
            <p:cNvPr id="7655" name="Line 2549"/>
            <p:cNvSpPr>
              <a:spLocks noChangeShapeType="1"/>
            </p:cNvSpPr>
            <p:nvPr/>
          </p:nvSpPr>
          <p:spPr bwMode="auto">
            <a:xfrm flipH="1">
              <a:off x="3019" y="3035"/>
              <a:ext cx="1" cy="29"/>
            </a:xfrm>
            <a:prstGeom prst="line">
              <a:avLst/>
            </a:prstGeom>
            <a:noFill/>
            <a:ln w="7938">
              <a:solidFill>
                <a:srgbClr val="000000"/>
              </a:solidFill>
              <a:round/>
              <a:headEnd/>
              <a:tailEnd/>
            </a:ln>
          </p:spPr>
          <p:txBody>
            <a:bodyPr/>
            <a:lstStyle/>
            <a:p>
              <a:endParaRPr lang="en-US"/>
            </a:p>
          </p:txBody>
        </p:sp>
        <p:sp>
          <p:nvSpPr>
            <p:cNvPr id="7656" name="Line 2550"/>
            <p:cNvSpPr>
              <a:spLocks noChangeShapeType="1"/>
            </p:cNvSpPr>
            <p:nvPr/>
          </p:nvSpPr>
          <p:spPr bwMode="auto">
            <a:xfrm flipH="1">
              <a:off x="3014" y="3064"/>
              <a:ext cx="5" cy="28"/>
            </a:xfrm>
            <a:prstGeom prst="line">
              <a:avLst/>
            </a:prstGeom>
            <a:noFill/>
            <a:ln w="7938">
              <a:solidFill>
                <a:srgbClr val="000000"/>
              </a:solidFill>
              <a:round/>
              <a:headEnd/>
              <a:tailEnd/>
            </a:ln>
          </p:spPr>
          <p:txBody>
            <a:bodyPr/>
            <a:lstStyle/>
            <a:p>
              <a:endParaRPr lang="en-US"/>
            </a:p>
          </p:txBody>
        </p:sp>
        <p:sp>
          <p:nvSpPr>
            <p:cNvPr id="7657" name="Line 2551"/>
            <p:cNvSpPr>
              <a:spLocks noChangeShapeType="1"/>
            </p:cNvSpPr>
            <p:nvPr/>
          </p:nvSpPr>
          <p:spPr bwMode="auto">
            <a:xfrm>
              <a:off x="3014" y="3092"/>
              <a:ext cx="9" cy="0"/>
            </a:xfrm>
            <a:prstGeom prst="line">
              <a:avLst/>
            </a:prstGeom>
            <a:noFill/>
            <a:ln w="7938">
              <a:solidFill>
                <a:srgbClr val="000000"/>
              </a:solidFill>
              <a:round/>
              <a:headEnd/>
              <a:tailEnd/>
            </a:ln>
          </p:spPr>
          <p:txBody>
            <a:bodyPr/>
            <a:lstStyle/>
            <a:p>
              <a:endParaRPr lang="en-US"/>
            </a:p>
          </p:txBody>
        </p:sp>
        <p:sp>
          <p:nvSpPr>
            <p:cNvPr id="7658" name="Line 2552"/>
            <p:cNvSpPr>
              <a:spLocks noChangeShapeType="1"/>
            </p:cNvSpPr>
            <p:nvPr/>
          </p:nvSpPr>
          <p:spPr bwMode="auto">
            <a:xfrm>
              <a:off x="3023" y="3092"/>
              <a:ext cx="5" cy="2"/>
            </a:xfrm>
            <a:prstGeom prst="line">
              <a:avLst/>
            </a:prstGeom>
            <a:noFill/>
            <a:ln w="7938">
              <a:solidFill>
                <a:srgbClr val="000000"/>
              </a:solidFill>
              <a:round/>
              <a:headEnd/>
              <a:tailEnd/>
            </a:ln>
          </p:spPr>
          <p:txBody>
            <a:bodyPr/>
            <a:lstStyle/>
            <a:p>
              <a:endParaRPr lang="en-US"/>
            </a:p>
          </p:txBody>
        </p:sp>
        <p:sp>
          <p:nvSpPr>
            <p:cNvPr id="7659" name="Line 2553"/>
            <p:cNvSpPr>
              <a:spLocks noChangeShapeType="1"/>
            </p:cNvSpPr>
            <p:nvPr/>
          </p:nvSpPr>
          <p:spPr bwMode="auto">
            <a:xfrm flipV="1">
              <a:off x="3028" y="3092"/>
              <a:ext cx="5" cy="2"/>
            </a:xfrm>
            <a:prstGeom prst="line">
              <a:avLst/>
            </a:prstGeom>
            <a:noFill/>
            <a:ln w="7938">
              <a:solidFill>
                <a:srgbClr val="000000"/>
              </a:solidFill>
              <a:round/>
              <a:headEnd/>
              <a:tailEnd/>
            </a:ln>
          </p:spPr>
          <p:txBody>
            <a:bodyPr/>
            <a:lstStyle/>
            <a:p>
              <a:endParaRPr lang="en-US"/>
            </a:p>
          </p:txBody>
        </p:sp>
        <p:sp>
          <p:nvSpPr>
            <p:cNvPr id="7660" name="Line 2554"/>
            <p:cNvSpPr>
              <a:spLocks noChangeShapeType="1"/>
            </p:cNvSpPr>
            <p:nvPr/>
          </p:nvSpPr>
          <p:spPr bwMode="auto">
            <a:xfrm flipV="1">
              <a:off x="3033" y="3090"/>
              <a:ext cx="2" cy="2"/>
            </a:xfrm>
            <a:prstGeom prst="line">
              <a:avLst/>
            </a:prstGeom>
            <a:noFill/>
            <a:ln w="7938">
              <a:solidFill>
                <a:srgbClr val="000000"/>
              </a:solidFill>
              <a:round/>
              <a:headEnd/>
              <a:tailEnd/>
            </a:ln>
          </p:spPr>
          <p:txBody>
            <a:bodyPr/>
            <a:lstStyle/>
            <a:p>
              <a:endParaRPr lang="en-US"/>
            </a:p>
          </p:txBody>
        </p:sp>
        <p:sp>
          <p:nvSpPr>
            <p:cNvPr id="7661" name="Line 2555"/>
            <p:cNvSpPr>
              <a:spLocks noChangeShapeType="1"/>
            </p:cNvSpPr>
            <p:nvPr/>
          </p:nvSpPr>
          <p:spPr bwMode="auto">
            <a:xfrm flipV="1">
              <a:off x="3035" y="3083"/>
              <a:ext cx="0" cy="7"/>
            </a:xfrm>
            <a:prstGeom prst="line">
              <a:avLst/>
            </a:prstGeom>
            <a:noFill/>
            <a:ln w="7938">
              <a:solidFill>
                <a:srgbClr val="000000"/>
              </a:solidFill>
              <a:round/>
              <a:headEnd/>
              <a:tailEnd/>
            </a:ln>
          </p:spPr>
          <p:txBody>
            <a:bodyPr/>
            <a:lstStyle/>
            <a:p>
              <a:endParaRPr lang="en-US"/>
            </a:p>
          </p:txBody>
        </p:sp>
        <p:sp>
          <p:nvSpPr>
            <p:cNvPr id="7662" name="Line 2556"/>
            <p:cNvSpPr>
              <a:spLocks noChangeShapeType="1"/>
            </p:cNvSpPr>
            <p:nvPr/>
          </p:nvSpPr>
          <p:spPr bwMode="auto">
            <a:xfrm flipV="1">
              <a:off x="3035" y="3043"/>
              <a:ext cx="7" cy="40"/>
            </a:xfrm>
            <a:prstGeom prst="line">
              <a:avLst/>
            </a:prstGeom>
            <a:noFill/>
            <a:ln w="7938">
              <a:solidFill>
                <a:srgbClr val="000000"/>
              </a:solidFill>
              <a:round/>
              <a:headEnd/>
              <a:tailEnd/>
            </a:ln>
          </p:spPr>
          <p:txBody>
            <a:bodyPr/>
            <a:lstStyle/>
            <a:p>
              <a:endParaRPr lang="en-US"/>
            </a:p>
          </p:txBody>
        </p:sp>
        <p:sp>
          <p:nvSpPr>
            <p:cNvPr id="7663" name="Line 2557"/>
            <p:cNvSpPr>
              <a:spLocks noChangeShapeType="1"/>
            </p:cNvSpPr>
            <p:nvPr/>
          </p:nvSpPr>
          <p:spPr bwMode="auto">
            <a:xfrm flipV="1">
              <a:off x="3042" y="3042"/>
              <a:ext cx="2" cy="1"/>
            </a:xfrm>
            <a:prstGeom prst="line">
              <a:avLst/>
            </a:prstGeom>
            <a:noFill/>
            <a:ln w="7938">
              <a:solidFill>
                <a:srgbClr val="000000"/>
              </a:solidFill>
              <a:round/>
              <a:headEnd/>
              <a:tailEnd/>
            </a:ln>
          </p:spPr>
          <p:txBody>
            <a:bodyPr/>
            <a:lstStyle/>
            <a:p>
              <a:endParaRPr lang="en-US"/>
            </a:p>
          </p:txBody>
        </p:sp>
        <p:sp>
          <p:nvSpPr>
            <p:cNvPr id="7664" name="Line 2558"/>
            <p:cNvSpPr>
              <a:spLocks noChangeShapeType="1"/>
            </p:cNvSpPr>
            <p:nvPr/>
          </p:nvSpPr>
          <p:spPr bwMode="auto">
            <a:xfrm>
              <a:off x="3044" y="3042"/>
              <a:ext cx="8" cy="0"/>
            </a:xfrm>
            <a:prstGeom prst="line">
              <a:avLst/>
            </a:prstGeom>
            <a:noFill/>
            <a:ln w="7938">
              <a:solidFill>
                <a:srgbClr val="000000"/>
              </a:solidFill>
              <a:round/>
              <a:headEnd/>
              <a:tailEnd/>
            </a:ln>
          </p:spPr>
          <p:txBody>
            <a:bodyPr/>
            <a:lstStyle/>
            <a:p>
              <a:endParaRPr lang="en-US"/>
            </a:p>
          </p:txBody>
        </p:sp>
        <p:sp>
          <p:nvSpPr>
            <p:cNvPr id="7665" name="Line 2559"/>
            <p:cNvSpPr>
              <a:spLocks noChangeShapeType="1"/>
            </p:cNvSpPr>
            <p:nvPr/>
          </p:nvSpPr>
          <p:spPr bwMode="auto">
            <a:xfrm>
              <a:off x="3052" y="3042"/>
              <a:ext cx="3" cy="12"/>
            </a:xfrm>
            <a:prstGeom prst="line">
              <a:avLst/>
            </a:prstGeom>
            <a:noFill/>
            <a:ln w="7938">
              <a:solidFill>
                <a:srgbClr val="000000"/>
              </a:solidFill>
              <a:round/>
              <a:headEnd/>
              <a:tailEnd/>
            </a:ln>
          </p:spPr>
          <p:txBody>
            <a:bodyPr/>
            <a:lstStyle/>
            <a:p>
              <a:endParaRPr lang="en-US"/>
            </a:p>
          </p:txBody>
        </p:sp>
        <p:sp>
          <p:nvSpPr>
            <p:cNvPr id="7666" name="Line 2560"/>
            <p:cNvSpPr>
              <a:spLocks noChangeShapeType="1"/>
            </p:cNvSpPr>
            <p:nvPr/>
          </p:nvSpPr>
          <p:spPr bwMode="auto">
            <a:xfrm flipH="1">
              <a:off x="3054" y="3054"/>
              <a:ext cx="1" cy="13"/>
            </a:xfrm>
            <a:prstGeom prst="line">
              <a:avLst/>
            </a:prstGeom>
            <a:noFill/>
            <a:ln w="7938">
              <a:solidFill>
                <a:srgbClr val="000000"/>
              </a:solidFill>
              <a:round/>
              <a:headEnd/>
              <a:tailEnd/>
            </a:ln>
          </p:spPr>
          <p:txBody>
            <a:bodyPr/>
            <a:lstStyle/>
            <a:p>
              <a:endParaRPr lang="en-US"/>
            </a:p>
          </p:txBody>
        </p:sp>
        <p:sp>
          <p:nvSpPr>
            <p:cNvPr id="7667" name="Line 2561"/>
            <p:cNvSpPr>
              <a:spLocks noChangeShapeType="1"/>
            </p:cNvSpPr>
            <p:nvPr/>
          </p:nvSpPr>
          <p:spPr bwMode="auto">
            <a:xfrm flipH="1">
              <a:off x="3052" y="3067"/>
              <a:ext cx="2" cy="12"/>
            </a:xfrm>
            <a:prstGeom prst="line">
              <a:avLst/>
            </a:prstGeom>
            <a:noFill/>
            <a:ln w="7938">
              <a:solidFill>
                <a:srgbClr val="000000"/>
              </a:solidFill>
              <a:round/>
              <a:headEnd/>
              <a:tailEnd/>
            </a:ln>
          </p:spPr>
          <p:txBody>
            <a:bodyPr/>
            <a:lstStyle/>
            <a:p>
              <a:endParaRPr lang="en-US"/>
            </a:p>
          </p:txBody>
        </p:sp>
        <p:sp>
          <p:nvSpPr>
            <p:cNvPr id="7668" name="Line 2562"/>
            <p:cNvSpPr>
              <a:spLocks noChangeShapeType="1"/>
            </p:cNvSpPr>
            <p:nvPr/>
          </p:nvSpPr>
          <p:spPr bwMode="auto">
            <a:xfrm flipH="1">
              <a:off x="3049" y="3079"/>
              <a:ext cx="3" cy="12"/>
            </a:xfrm>
            <a:prstGeom prst="line">
              <a:avLst/>
            </a:prstGeom>
            <a:noFill/>
            <a:ln w="7938">
              <a:solidFill>
                <a:srgbClr val="000000"/>
              </a:solidFill>
              <a:round/>
              <a:headEnd/>
              <a:tailEnd/>
            </a:ln>
          </p:spPr>
          <p:txBody>
            <a:bodyPr/>
            <a:lstStyle/>
            <a:p>
              <a:endParaRPr lang="en-US"/>
            </a:p>
          </p:txBody>
        </p:sp>
        <p:sp>
          <p:nvSpPr>
            <p:cNvPr id="7669" name="Line 2563"/>
            <p:cNvSpPr>
              <a:spLocks noChangeShapeType="1"/>
            </p:cNvSpPr>
            <p:nvPr/>
          </p:nvSpPr>
          <p:spPr bwMode="auto">
            <a:xfrm>
              <a:off x="3049" y="3091"/>
              <a:ext cx="3" cy="3"/>
            </a:xfrm>
            <a:prstGeom prst="line">
              <a:avLst/>
            </a:prstGeom>
            <a:noFill/>
            <a:ln w="7938">
              <a:solidFill>
                <a:srgbClr val="000000"/>
              </a:solidFill>
              <a:round/>
              <a:headEnd/>
              <a:tailEnd/>
            </a:ln>
          </p:spPr>
          <p:txBody>
            <a:bodyPr/>
            <a:lstStyle/>
            <a:p>
              <a:endParaRPr lang="en-US"/>
            </a:p>
          </p:txBody>
        </p:sp>
        <p:sp>
          <p:nvSpPr>
            <p:cNvPr id="7670" name="Line 2564"/>
            <p:cNvSpPr>
              <a:spLocks noChangeShapeType="1"/>
            </p:cNvSpPr>
            <p:nvPr/>
          </p:nvSpPr>
          <p:spPr bwMode="auto">
            <a:xfrm>
              <a:off x="3052" y="3094"/>
              <a:ext cx="2" cy="1"/>
            </a:xfrm>
            <a:prstGeom prst="line">
              <a:avLst/>
            </a:prstGeom>
            <a:noFill/>
            <a:ln w="7938">
              <a:solidFill>
                <a:srgbClr val="000000"/>
              </a:solidFill>
              <a:round/>
              <a:headEnd/>
              <a:tailEnd/>
            </a:ln>
          </p:spPr>
          <p:txBody>
            <a:bodyPr/>
            <a:lstStyle/>
            <a:p>
              <a:endParaRPr lang="en-US"/>
            </a:p>
          </p:txBody>
        </p:sp>
        <p:sp>
          <p:nvSpPr>
            <p:cNvPr id="7671" name="Line 2565"/>
            <p:cNvSpPr>
              <a:spLocks noChangeShapeType="1"/>
            </p:cNvSpPr>
            <p:nvPr/>
          </p:nvSpPr>
          <p:spPr bwMode="auto">
            <a:xfrm>
              <a:off x="3054" y="3095"/>
              <a:ext cx="9" cy="0"/>
            </a:xfrm>
            <a:prstGeom prst="line">
              <a:avLst/>
            </a:prstGeom>
            <a:noFill/>
            <a:ln w="7938">
              <a:solidFill>
                <a:srgbClr val="000000"/>
              </a:solidFill>
              <a:round/>
              <a:headEnd/>
              <a:tailEnd/>
            </a:ln>
          </p:spPr>
          <p:txBody>
            <a:bodyPr/>
            <a:lstStyle/>
            <a:p>
              <a:endParaRPr lang="en-US"/>
            </a:p>
          </p:txBody>
        </p:sp>
        <p:sp>
          <p:nvSpPr>
            <p:cNvPr id="7672" name="Line 2566"/>
            <p:cNvSpPr>
              <a:spLocks noChangeShapeType="1"/>
            </p:cNvSpPr>
            <p:nvPr/>
          </p:nvSpPr>
          <p:spPr bwMode="auto">
            <a:xfrm flipV="1">
              <a:off x="3063" y="3082"/>
              <a:ext cx="1" cy="13"/>
            </a:xfrm>
            <a:prstGeom prst="line">
              <a:avLst/>
            </a:prstGeom>
            <a:noFill/>
            <a:ln w="7938">
              <a:solidFill>
                <a:srgbClr val="000000"/>
              </a:solidFill>
              <a:round/>
              <a:headEnd/>
              <a:tailEnd/>
            </a:ln>
          </p:spPr>
          <p:txBody>
            <a:bodyPr/>
            <a:lstStyle/>
            <a:p>
              <a:endParaRPr lang="en-US"/>
            </a:p>
          </p:txBody>
        </p:sp>
        <p:sp>
          <p:nvSpPr>
            <p:cNvPr id="7673" name="Line 2567"/>
            <p:cNvSpPr>
              <a:spLocks noChangeShapeType="1"/>
            </p:cNvSpPr>
            <p:nvPr/>
          </p:nvSpPr>
          <p:spPr bwMode="auto">
            <a:xfrm flipV="1">
              <a:off x="3064" y="3072"/>
              <a:ext cx="3" cy="10"/>
            </a:xfrm>
            <a:prstGeom prst="line">
              <a:avLst/>
            </a:prstGeom>
            <a:noFill/>
            <a:ln w="7938">
              <a:solidFill>
                <a:srgbClr val="000000"/>
              </a:solidFill>
              <a:round/>
              <a:headEnd/>
              <a:tailEnd/>
            </a:ln>
          </p:spPr>
          <p:txBody>
            <a:bodyPr/>
            <a:lstStyle/>
            <a:p>
              <a:endParaRPr lang="en-US"/>
            </a:p>
          </p:txBody>
        </p:sp>
        <p:sp>
          <p:nvSpPr>
            <p:cNvPr id="7674" name="Line 2568"/>
            <p:cNvSpPr>
              <a:spLocks noChangeShapeType="1"/>
            </p:cNvSpPr>
            <p:nvPr/>
          </p:nvSpPr>
          <p:spPr bwMode="auto">
            <a:xfrm flipV="1">
              <a:off x="3067" y="3061"/>
              <a:ext cx="1" cy="11"/>
            </a:xfrm>
            <a:prstGeom prst="line">
              <a:avLst/>
            </a:prstGeom>
            <a:noFill/>
            <a:ln w="7938">
              <a:solidFill>
                <a:srgbClr val="000000"/>
              </a:solidFill>
              <a:round/>
              <a:headEnd/>
              <a:tailEnd/>
            </a:ln>
          </p:spPr>
          <p:txBody>
            <a:bodyPr/>
            <a:lstStyle/>
            <a:p>
              <a:endParaRPr lang="en-US"/>
            </a:p>
          </p:txBody>
        </p:sp>
        <p:sp>
          <p:nvSpPr>
            <p:cNvPr id="7675" name="Line 2569"/>
            <p:cNvSpPr>
              <a:spLocks noChangeShapeType="1"/>
            </p:cNvSpPr>
            <p:nvPr/>
          </p:nvSpPr>
          <p:spPr bwMode="auto">
            <a:xfrm flipH="1" flipV="1">
              <a:off x="3067" y="3047"/>
              <a:ext cx="1" cy="14"/>
            </a:xfrm>
            <a:prstGeom prst="line">
              <a:avLst/>
            </a:prstGeom>
            <a:noFill/>
            <a:ln w="7938">
              <a:solidFill>
                <a:srgbClr val="000000"/>
              </a:solidFill>
              <a:round/>
              <a:headEnd/>
              <a:tailEnd/>
            </a:ln>
          </p:spPr>
          <p:txBody>
            <a:bodyPr/>
            <a:lstStyle/>
            <a:p>
              <a:endParaRPr lang="en-US"/>
            </a:p>
          </p:txBody>
        </p:sp>
        <p:sp>
          <p:nvSpPr>
            <p:cNvPr id="7676" name="Line 2570"/>
            <p:cNvSpPr>
              <a:spLocks noChangeShapeType="1"/>
            </p:cNvSpPr>
            <p:nvPr/>
          </p:nvSpPr>
          <p:spPr bwMode="auto">
            <a:xfrm flipV="1">
              <a:off x="3067" y="3043"/>
              <a:ext cx="5" cy="4"/>
            </a:xfrm>
            <a:prstGeom prst="line">
              <a:avLst/>
            </a:prstGeom>
            <a:noFill/>
            <a:ln w="7938">
              <a:solidFill>
                <a:srgbClr val="000000"/>
              </a:solidFill>
              <a:round/>
              <a:headEnd/>
              <a:tailEnd/>
            </a:ln>
          </p:spPr>
          <p:txBody>
            <a:bodyPr/>
            <a:lstStyle/>
            <a:p>
              <a:endParaRPr lang="en-US"/>
            </a:p>
          </p:txBody>
        </p:sp>
        <p:sp>
          <p:nvSpPr>
            <p:cNvPr id="7677" name="Line 2571"/>
            <p:cNvSpPr>
              <a:spLocks noChangeShapeType="1"/>
            </p:cNvSpPr>
            <p:nvPr/>
          </p:nvSpPr>
          <p:spPr bwMode="auto">
            <a:xfrm flipV="1">
              <a:off x="3072" y="3042"/>
              <a:ext cx="3" cy="1"/>
            </a:xfrm>
            <a:prstGeom prst="line">
              <a:avLst/>
            </a:prstGeom>
            <a:noFill/>
            <a:ln w="7938">
              <a:solidFill>
                <a:srgbClr val="000000"/>
              </a:solidFill>
              <a:round/>
              <a:headEnd/>
              <a:tailEnd/>
            </a:ln>
          </p:spPr>
          <p:txBody>
            <a:bodyPr/>
            <a:lstStyle/>
            <a:p>
              <a:endParaRPr lang="en-US"/>
            </a:p>
          </p:txBody>
        </p:sp>
        <p:sp>
          <p:nvSpPr>
            <p:cNvPr id="7678" name="Line 2572"/>
            <p:cNvSpPr>
              <a:spLocks noChangeShapeType="1"/>
            </p:cNvSpPr>
            <p:nvPr/>
          </p:nvSpPr>
          <p:spPr bwMode="auto">
            <a:xfrm>
              <a:off x="3075" y="3042"/>
              <a:ext cx="4" cy="0"/>
            </a:xfrm>
            <a:prstGeom prst="line">
              <a:avLst/>
            </a:prstGeom>
            <a:noFill/>
            <a:ln w="7938">
              <a:solidFill>
                <a:srgbClr val="000000"/>
              </a:solidFill>
              <a:round/>
              <a:headEnd/>
              <a:tailEnd/>
            </a:ln>
          </p:spPr>
          <p:txBody>
            <a:bodyPr/>
            <a:lstStyle/>
            <a:p>
              <a:endParaRPr lang="en-US"/>
            </a:p>
          </p:txBody>
        </p:sp>
        <p:sp>
          <p:nvSpPr>
            <p:cNvPr id="7679" name="Line 2573"/>
            <p:cNvSpPr>
              <a:spLocks noChangeShapeType="1"/>
            </p:cNvSpPr>
            <p:nvPr/>
          </p:nvSpPr>
          <p:spPr bwMode="auto">
            <a:xfrm>
              <a:off x="3079" y="3042"/>
              <a:ext cx="3" cy="2"/>
            </a:xfrm>
            <a:prstGeom prst="line">
              <a:avLst/>
            </a:prstGeom>
            <a:noFill/>
            <a:ln w="7938">
              <a:solidFill>
                <a:srgbClr val="000000"/>
              </a:solidFill>
              <a:round/>
              <a:headEnd/>
              <a:tailEnd/>
            </a:ln>
          </p:spPr>
          <p:txBody>
            <a:bodyPr/>
            <a:lstStyle/>
            <a:p>
              <a:endParaRPr lang="en-US"/>
            </a:p>
          </p:txBody>
        </p:sp>
        <p:sp>
          <p:nvSpPr>
            <p:cNvPr id="7680" name="Line 2574"/>
            <p:cNvSpPr>
              <a:spLocks noChangeShapeType="1"/>
            </p:cNvSpPr>
            <p:nvPr/>
          </p:nvSpPr>
          <p:spPr bwMode="auto">
            <a:xfrm>
              <a:off x="3082" y="3044"/>
              <a:ext cx="2" cy="14"/>
            </a:xfrm>
            <a:prstGeom prst="line">
              <a:avLst/>
            </a:prstGeom>
            <a:noFill/>
            <a:ln w="7938">
              <a:solidFill>
                <a:srgbClr val="000000"/>
              </a:solidFill>
              <a:round/>
              <a:headEnd/>
              <a:tailEnd/>
            </a:ln>
          </p:spPr>
          <p:txBody>
            <a:bodyPr/>
            <a:lstStyle/>
            <a:p>
              <a:endParaRPr lang="en-US"/>
            </a:p>
          </p:txBody>
        </p:sp>
        <p:sp>
          <p:nvSpPr>
            <p:cNvPr id="7681" name="Line 2575"/>
            <p:cNvSpPr>
              <a:spLocks noChangeShapeType="1"/>
            </p:cNvSpPr>
            <p:nvPr/>
          </p:nvSpPr>
          <p:spPr bwMode="auto">
            <a:xfrm>
              <a:off x="3084" y="3058"/>
              <a:ext cx="0" cy="12"/>
            </a:xfrm>
            <a:prstGeom prst="line">
              <a:avLst/>
            </a:prstGeom>
            <a:noFill/>
            <a:ln w="7938">
              <a:solidFill>
                <a:srgbClr val="000000"/>
              </a:solidFill>
              <a:round/>
              <a:headEnd/>
              <a:tailEnd/>
            </a:ln>
          </p:spPr>
          <p:txBody>
            <a:bodyPr/>
            <a:lstStyle/>
            <a:p>
              <a:endParaRPr lang="en-US"/>
            </a:p>
          </p:txBody>
        </p:sp>
        <p:sp>
          <p:nvSpPr>
            <p:cNvPr id="7682" name="Line 2576"/>
            <p:cNvSpPr>
              <a:spLocks noChangeShapeType="1"/>
            </p:cNvSpPr>
            <p:nvPr/>
          </p:nvSpPr>
          <p:spPr bwMode="auto">
            <a:xfrm flipH="1">
              <a:off x="3079" y="3070"/>
              <a:ext cx="5" cy="26"/>
            </a:xfrm>
            <a:prstGeom prst="line">
              <a:avLst/>
            </a:prstGeom>
            <a:noFill/>
            <a:ln w="7938">
              <a:solidFill>
                <a:srgbClr val="000000"/>
              </a:solidFill>
              <a:round/>
              <a:headEnd/>
              <a:tailEnd/>
            </a:ln>
          </p:spPr>
          <p:txBody>
            <a:bodyPr/>
            <a:lstStyle/>
            <a:p>
              <a:endParaRPr lang="en-US"/>
            </a:p>
          </p:txBody>
        </p:sp>
        <p:sp>
          <p:nvSpPr>
            <p:cNvPr id="7683" name="Line 2577"/>
            <p:cNvSpPr>
              <a:spLocks noChangeShapeType="1"/>
            </p:cNvSpPr>
            <p:nvPr/>
          </p:nvSpPr>
          <p:spPr bwMode="auto">
            <a:xfrm>
              <a:off x="3079" y="3096"/>
              <a:ext cx="14" cy="3"/>
            </a:xfrm>
            <a:prstGeom prst="line">
              <a:avLst/>
            </a:prstGeom>
            <a:noFill/>
            <a:ln w="7938">
              <a:solidFill>
                <a:srgbClr val="000000"/>
              </a:solidFill>
              <a:round/>
              <a:headEnd/>
              <a:tailEnd/>
            </a:ln>
          </p:spPr>
          <p:txBody>
            <a:bodyPr/>
            <a:lstStyle/>
            <a:p>
              <a:endParaRPr lang="en-US"/>
            </a:p>
          </p:txBody>
        </p:sp>
        <p:sp>
          <p:nvSpPr>
            <p:cNvPr id="7684" name="Line 2578"/>
            <p:cNvSpPr>
              <a:spLocks noChangeShapeType="1"/>
            </p:cNvSpPr>
            <p:nvPr/>
          </p:nvSpPr>
          <p:spPr bwMode="auto">
            <a:xfrm>
              <a:off x="3093" y="3099"/>
              <a:ext cx="13" cy="0"/>
            </a:xfrm>
            <a:prstGeom prst="line">
              <a:avLst/>
            </a:prstGeom>
            <a:noFill/>
            <a:ln w="7938">
              <a:solidFill>
                <a:srgbClr val="000000"/>
              </a:solidFill>
              <a:round/>
              <a:headEnd/>
              <a:tailEnd/>
            </a:ln>
          </p:spPr>
          <p:txBody>
            <a:bodyPr/>
            <a:lstStyle/>
            <a:p>
              <a:endParaRPr lang="en-US"/>
            </a:p>
          </p:txBody>
        </p:sp>
        <p:sp>
          <p:nvSpPr>
            <p:cNvPr id="7685" name="Line 2579"/>
            <p:cNvSpPr>
              <a:spLocks noChangeShapeType="1"/>
            </p:cNvSpPr>
            <p:nvPr/>
          </p:nvSpPr>
          <p:spPr bwMode="auto">
            <a:xfrm flipV="1">
              <a:off x="3106" y="3098"/>
              <a:ext cx="11" cy="1"/>
            </a:xfrm>
            <a:prstGeom prst="line">
              <a:avLst/>
            </a:prstGeom>
            <a:noFill/>
            <a:ln w="7938">
              <a:solidFill>
                <a:srgbClr val="000000"/>
              </a:solidFill>
              <a:round/>
              <a:headEnd/>
              <a:tailEnd/>
            </a:ln>
          </p:spPr>
          <p:txBody>
            <a:bodyPr/>
            <a:lstStyle/>
            <a:p>
              <a:endParaRPr lang="en-US"/>
            </a:p>
          </p:txBody>
        </p:sp>
        <p:sp>
          <p:nvSpPr>
            <p:cNvPr id="7686" name="Line 2580"/>
            <p:cNvSpPr>
              <a:spLocks noChangeShapeType="1"/>
            </p:cNvSpPr>
            <p:nvPr/>
          </p:nvSpPr>
          <p:spPr bwMode="auto">
            <a:xfrm flipH="1" flipV="1">
              <a:off x="3114" y="3091"/>
              <a:ext cx="3" cy="7"/>
            </a:xfrm>
            <a:prstGeom prst="line">
              <a:avLst/>
            </a:prstGeom>
            <a:noFill/>
            <a:ln w="7938">
              <a:solidFill>
                <a:srgbClr val="000000"/>
              </a:solidFill>
              <a:round/>
              <a:headEnd/>
              <a:tailEnd/>
            </a:ln>
          </p:spPr>
          <p:txBody>
            <a:bodyPr/>
            <a:lstStyle/>
            <a:p>
              <a:endParaRPr lang="en-US"/>
            </a:p>
          </p:txBody>
        </p:sp>
        <p:sp>
          <p:nvSpPr>
            <p:cNvPr id="7687" name="Line 2581"/>
            <p:cNvSpPr>
              <a:spLocks noChangeShapeType="1"/>
            </p:cNvSpPr>
            <p:nvPr/>
          </p:nvSpPr>
          <p:spPr bwMode="auto">
            <a:xfrm flipH="1" flipV="1">
              <a:off x="3109" y="3084"/>
              <a:ext cx="5" cy="7"/>
            </a:xfrm>
            <a:prstGeom prst="line">
              <a:avLst/>
            </a:prstGeom>
            <a:noFill/>
            <a:ln w="7938">
              <a:solidFill>
                <a:srgbClr val="000000"/>
              </a:solidFill>
              <a:round/>
              <a:headEnd/>
              <a:tailEnd/>
            </a:ln>
          </p:spPr>
          <p:txBody>
            <a:bodyPr/>
            <a:lstStyle/>
            <a:p>
              <a:endParaRPr lang="en-US"/>
            </a:p>
          </p:txBody>
        </p:sp>
        <p:sp>
          <p:nvSpPr>
            <p:cNvPr id="7688" name="Line 2582"/>
            <p:cNvSpPr>
              <a:spLocks noChangeShapeType="1"/>
            </p:cNvSpPr>
            <p:nvPr/>
          </p:nvSpPr>
          <p:spPr bwMode="auto">
            <a:xfrm flipH="1" flipV="1">
              <a:off x="3102" y="3077"/>
              <a:ext cx="7" cy="7"/>
            </a:xfrm>
            <a:prstGeom prst="line">
              <a:avLst/>
            </a:prstGeom>
            <a:noFill/>
            <a:ln w="7938">
              <a:solidFill>
                <a:srgbClr val="000000"/>
              </a:solidFill>
              <a:round/>
              <a:headEnd/>
              <a:tailEnd/>
            </a:ln>
          </p:spPr>
          <p:txBody>
            <a:bodyPr/>
            <a:lstStyle/>
            <a:p>
              <a:endParaRPr lang="en-US"/>
            </a:p>
          </p:txBody>
        </p:sp>
        <p:sp>
          <p:nvSpPr>
            <p:cNvPr id="7689" name="Line 2583"/>
            <p:cNvSpPr>
              <a:spLocks noChangeShapeType="1"/>
            </p:cNvSpPr>
            <p:nvPr/>
          </p:nvSpPr>
          <p:spPr bwMode="auto">
            <a:xfrm flipH="1" flipV="1">
              <a:off x="3095" y="3070"/>
              <a:ext cx="7" cy="7"/>
            </a:xfrm>
            <a:prstGeom prst="line">
              <a:avLst/>
            </a:prstGeom>
            <a:noFill/>
            <a:ln w="7938">
              <a:solidFill>
                <a:srgbClr val="000000"/>
              </a:solidFill>
              <a:round/>
              <a:headEnd/>
              <a:tailEnd/>
            </a:ln>
          </p:spPr>
          <p:txBody>
            <a:bodyPr/>
            <a:lstStyle/>
            <a:p>
              <a:endParaRPr lang="en-US"/>
            </a:p>
          </p:txBody>
        </p:sp>
        <p:sp>
          <p:nvSpPr>
            <p:cNvPr id="7690" name="Line 2584"/>
            <p:cNvSpPr>
              <a:spLocks noChangeShapeType="1"/>
            </p:cNvSpPr>
            <p:nvPr/>
          </p:nvSpPr>
          <p:spPr bwMode="auto">
            <a:xfrm flipH="1" flipV="1">
              <a:off x="3092" y="3064"/>
              <a:ext cx="3" cy="6"/>
            </a:xfrm>
            <a:prstGeom prst="line">
              <a:avLst/>
            </a:prstGeom>
            <a:noFill/>
            <a:ln w="7938">
              <a:solidFill>
                <a:srgbClr val="000000"/>
              </a:solidFill>
              <a:round/>
              <a:headEnd/>
              <a:tailEnd/>
            </a:ln>
          </p:spPr>
          <p:txBody>
            <a:bodyPr/>
            <a:lstStyle/>
            <a:p>
              <a:endParaRPr lang="en-US"/>
            </a:p>
          </p:txBody>
        </p:sp>
        <p:sp>
          <p:nvSpPr>
            <p:cNvPr id="7691" name="Line 2585"/>
            <p:cNvSpPr>
              <a:spLocks noChangeShapeType="1"/>
            </p:cNvSpPr>
            <p:nvPr/>
          </p:nvSpPr>
          <p:spPr bwMode="auto">
            <a:xfrm flipV="1">
              <a:off x="3092" y="3057"/>
              <a:ext cx="0" cy="7"/>
            </a:xfrm>
            <a:prstGeom prst="line">
              <a:avLst/>
            </a:prstGeom>
            <a:noFill/>
            <a:ln w="7938">
              <a:solidFill>
                <a:srgbClr val="000000"/>
              </a:solidFill>
              <a:round/>
              <a:headEnd/>
              <a:tailEnd/>
            </a:ln>
          </p:spPr>
          <p:txBody>
            <a:bodyPr/>
            <a:lstStyle/>
            <a:p>
              <a:endParaRPr lang="en-US"/>
            </a:p>
          </p:txBody>
        </p:sp>
        <p:sp>
          <p:nvSpPr>
            <p:cNvPr id="7692" name="Line 2586"/>
            <p:cNvSpPr>
              <a:spLocks noChangeShapeType="1"/>
            </p:cNvSpPr>
            <p:nvPr/>
          </p:nvSpPr>
          <p:spPr bwMode="auto">
            <a:xfrm flipV="1">
              <a:off x="3092" y="3049"/>
              <a:ext cx="5" cy="8"/>
            </a:xfrm>
            <a:prstGeom prst="line">
              <a:avLst/>
            </a:prstGeom>
            <a:noFill/>
            <a:ln w="7938">
              <a:solidFill>
                <a:srgbClr val="000000"/>
              </a:solidFill>
              <a:round/>
              <a:headEnd/>
              <a:tailEnd/>
            </a:ln>
          </p:spPr>
          <p:txBody>
            <a:bodyPr/>
            <a:lstStyle/>
            <a:p>
              <a:endParaRPr lang="en-US"/>
            </a:p>
          </p:txBody>
        </p:sp>
        <p:sp>
          <p:nvSpPr>
            <p:cNvPr id="7693" name="Line 2587"/>
            <p:cNvSpPr>
              <a:spLocks noChangeShapeType="1"/>
            </p:cNvSpPr>
            <p:nvPr/>
          </p:nvSpPr>
          <p:spPr bwMode="auto">
            <a:xfrm>
              <a:off x="3097" y="3049"/>
              <a:ext cx="6" cy="2"/>
            </a:xfrm>
            <a:prstGeom prst="line">
              <a:avLst/>
            </a:prstGeom>
            <a:noFill/>
            <a:ln w="7938">
              <a:solidFill>
                <a:srgbClr val="000000"/>
              </a:solidFill>
              <a:round/>
              <a:headEnd/>
              <a:tailEnd/>
            </a:ln>
          </p:spPr>
          <p:txBody>
            <a:bodyPr/>
            <a:lstStyle/>
            <a:p>
              <a:endParaRPr lang="en-US"/>
            </a:p>
          </p:txBody>
        </p:sp>
        <p:sp>
          <p:nvSpPr>
            <p:cNvPr id="7694" name="Line 2588"/>
            <p:cNvSpPr>
              <a:spLocks noChangeShapeType="1"/>
            </p:cNvSpPr>
            <p:nvPr/>
          </p:nvSpPr>
          <p:spPr bwMode="auto">
            <a:xfrm>
              <a:off x="3103" y="3051"/>
              <a:ext cx="5" cy="6"/>
            </a:xfrm>
            <a:prstGeom prst="line">
              <a:avLst/>
            </a:prstGeom>
            <a:noFill/>
            <a:ln w="7938">
              <a:solidFill>
                <a:srgbClr val="000000"/>
              </a:solidFill>
              <a:round/>
              <a:headEnd/>
              <a:tailEnd/>
            </a:ln>
          </p:spPr>
          <p:txBody>
            <a:bodyPr/>
            <a:lstStyle/>
            <a:p>
              <a:endParaRPr lang="en-US"/>
            </a:p>
          </p:txBody>
        </p:sp>
        <p:sp>
          <p:nvSpPr>
            <p:cNvPr id="7695" name="Line 2589"/>
            <p:cNvSpPr>
              <a:spLocks noChangeShapeType="1"/>
            </p:cNvSpPr>
            <p:nvPr/>
          </p:nvSpPr>
          <p:spPr bwMode="auto">
            <a:xfrm>
              <a:off x="3108" y="3057"/>
              <a:ext cx="3" cy="5"/>
            </a:xfrm>
            <a:prstGeom prst="line">
              <a:avLst/>
            </a:prstGeom>
            <a:noFill/>
            <a:ln w="7938">
              <a:solidFill>
                <a:srgbClr val="000000"/>
              </a:solidFill>
              <a:round/>
              <a:headEnd/>
              <a:tailEnd/>
            </a:ln>
          </p:spPr>
          <p:txBody>
            <a:bodyPr/>
            <a:lstStyle/>
            <a:p>
              <a:endParaRPr lang="en-US"/>
            </a:p>
          </p:txBody>
        </p:sp>
        <p:sp>
          <p:nvSpPr>
            <p:cNvPr id="7696" name="Line 2590"/>
            <p:cNvSpPr>
              <a:spLocks noChangeShapeType="1"/>
            </p:cNvSpPr>
            <p:nvPr/>
          </p:nvSpPr>
          <p:spPr bwMode="auto">
            <a:xfrm>
              <a:off x="3111" y="3062"/>
              <a:ext cx="3" cy="6"/>
            </a:xfrm>
            <a:prstGeom prst="line">
              <a:avLst/>
            </a:prstGeom>
            <a:noFill/>
            <a:ln w="7938">
              <a:solidFill>
                <a:srgbClr val="000000"/>
              </a:solidFill>
              <a:round/>
              <a:headEnd/>
              <a:tailEnd/>
            </a:ln>
          </p:spPr>
          <p:txBody>
            <a:bodyPr/>
            <a:lstStyle/>
            <a:p>
              <a:endParaRPr lang="en-US"/>
            </a:p>
          </p:txBody>
        </p:sp>
        <p:sp>
          <p:nvSpPr>
            <p:cNvPr id="7697" name="Line 2591"/>
            <p:cNvSpPr>
              <a:spLocks noChangeShapeType="1"/>
            </p:cNvSpPr>
            <p:nvPr/>
          </p:nvSpPr>
          <p:spPr bwMode="auto">
            <a:xfrm>
              <a:off x="3114" y="3068"/>
              <a:ext cx="5" cy="5"/>
            </a:xfrm>
            <a:prstGeom prst="line">
              <a:avLst/>
            </a:prstGeom>
            <a:noFill/>
            <a:ln w="7938">
              <a:solidFill>
                <a:srgbClr val="000000"/>
              </a:solidFill>
              <a:round/>
              <a:headEnd/>
              <a:tailEnd/>
            </a:ln>
          </p:spPr>
          <p:txBody>
            <a:bodyPr/>
            <a:lstStyle/>
            <a:p>
              <a:endParaRPr lang="en-US"/>
            </a:p>
          </p:txBody>
        </p:sp>
        <p:sp>
          <p:nvSpPr>
            <p:cNvPr id="7698" name="Line 2592"/>
            <p:cNvSpPr>
              <a:spLocks noChangeShapeType="1"/>
            </p:cNvSpPr>
            <p:nvPr/>
          </p:nvSpPr>
          <p:spPr bwMode="auto">
            <a:xfrm>
              <a:off x="3119" y="3073"/>
              <a:ext cx="8" cy="14"/>
            </a:xfrm>
            <a:prstGeom prst="line">
              <a:avLst/>
            </a:prstGeom>
            <a:noFill/>
            <a:ln w="7938">
              <a:solidFill>
                <a:srgbClr val="000000"/>
              </a:solidFill>
              <a:round/>
              <a:headEnd/>
              <a:tailEnd/>
            </a:ln>
          </p:spPr>
          <p:txBody>
            <a:bodyPr/>
            <a:lstStyle/>
            <a:p>
              <a:endParaRPr lang="en-US"/>
            </a:p>
          </p:txBody>
        </p:sp>
        <p:sp>
          <p:nvSpPr>
            <p:cNvPr id="7699" name="Line 2593"/>
            <p:cNvSpPr>
              <a:spLocks noChangeShapeType="1"/>
            </p:cNvSpPr>
            <p:nvPr/>
          </p:nvSpPr>
          <p:spPr bwMode="auto">
            <a:xfrm>
              <a:off x="3127" y="3087"/>
              <a:ext cx="5" cy="5"/>
            </a:xfrm>
            <a:prstGeom prst="line">
              <a:avLst/>
            </a:prstGeom>
            <a:noFill/>
            <a:ln w="7938">
              <a:solidFill>
                <a:srgbClr val="000000"/>
              </a:solidFill>
              <a:round/>
              <a:headEnd/>
              <a:tailEnd/>
            </a:ln>
          </p:spPr>
          <p:txBody>
            <a:bodyPr/>
            <a:lstStyle/>
            <a:p>
              <a:endParaRPr lang="en-US"/>
            </a:p>
          </p:txBody>
        </p:sp>
        <p:sp>
          <p:nvSpPr>
            <p:cNvPr id="7700" name="Line 2594"/>
            <p:cNvSpPr>
              <a:spLocks noChangeShapeType="1"/>
            </p:cNvSpPr>
            <p:nvPr/>
          </p:nvSpPr>
          <p:spPr bwMode="auto">
            <a:xfrm>
              <a:off x="3132" y="3092"/>
              <a:ext cx="5" cy="5"/>
            </a:xfrm>
            <a:prstGeom prst="line">
              <a:avLst/>
            </a:prstGeom>
            <a:noFill/>
            <a:ln w="7938">
              <a:solidFill>
                <a:srgbClr val="000000"/>
              </a:solidFill>
              <a:round/>
              <a:headEnd/>
              <a:tailEnd/>
            </a:ln>
          </p:spPr>
          <p:txBody>
            <a:bodyPr/>
            <a:lstStyle/>
            <a:p>
              <a:endParaRPr lang="en-US"/>
            </a:p>
          </p:txBody>
        </p:sp>
        <p:sp>
          <p:nvSpPr>
            <p:cNvPr id="7701" name="Line 2595"/>
            <p:cNvSpPr>
              <a:spLocks noChangeShapeType="1"/>
            </p:cNvSpPr>
            <p:nvPr/>
          </p:nvSpPr>
          <p:spPr bwMode="auto">
            <a:xfrm>
              <a:off x="3137" y="3097"/>
              <a:ext cx="6" cy="2"/>
            </a:xfrm>
            <a:prstGeom prst="line">
              <a:avLst/>
            </a:prstGeom>
            <a:noFill/>
            <a:ln w="7938">
              <a:solidFill>
                <a:srgbClr val="000000"/>
              </a:solidFill>
              <a:round/>
              <a:headEnd/>
              <a:tailEnd/>
            </a:ln>
          </p:spPr>
          <p:txBody>
            <a:bodyPr/>
            <a:lstStyle/>
            <a:p>
              <a:endParaRPr lang="en-US"/>
            </a:p>
          </p:txBody>
        </p:sp>
        <p:sp>
          <p:nvSpPr>
            <p:cNvPr id="7702" name="Line 2596"/>
            <p:cNvSpPr>
              <a:spLocks noChangeShapeType="1"/>
            </p:cNvSpPr>
            <p:nvPr/>
          </p:nvSpPr>
          <p:spPr bwMode="auto">
            <a:xfrm flipV="1">
              <a:off x="3143" y="3096"/>
              <a:ext cx="9" cy="3"/>
            </a:xfrm>
            <a:prstGeom prst="line">
              <a:avLst/>
            </a:prstGeom>
            <a:noFill/>
            <a:ln w="7938">
              <a:solidFill>
                <a:srgbClr val="000000"/>
              </a:solidFill>
              <a:round/>
              <a:headEnd/>
              <a:tailEnd/>
            </a:ln>
          </p:spPr>
          <p:txBody>
            <a:bodyPr/>
            <a:lstStyle/>
            <a:p>
              <a:endParaRPr lang="en-US"/>
            </a:p>
          </p:txBody>
        </p:sp>
        <p:sp>
          <p:nvSpPr>
            <p:cNvPr id="7703" name="Line 2597"/>
            <p:cNvSpPr>
              <a:spLocks noChangeShapeType="1"/>
            </p:cNvSpPr>
            <p:nvPr/>
          </p:nvSpPr>
          <p:spPr bwMode="auto">
            <a:xfrm flipH="1" flipV="1">
              <a:off x="3137" y="3075"/>
              <a:ext cx="15" cy="21"/>
            </a:xfrm>
            <a:prstGeom prst="line">
              <a:avLst/>
            </a:prstGeom>
            <a:noFill/>
            <a:ln w="7938">
              <a:solidFill>
                <a:srgbClr val="000000"/>
              </a:solidFill>
              <a:round/>
              <a:headEnd/>
              <a:tailEnd/>
            </a:ln>
          </p:spPr>
          <p:txBody>
            <a:bodyPr/>
            <a:lstStyle/>
            <a:p>
              <a:endParaRPr lang="en-US"/>
            </a:p>
          </p:txBody>
        </p:sp>
        <p:sp>
          <p:nvSpPr>
            <p:cNvPr id="7704" name="Line 2598"/>
            <p:cNvSpPr>
              <a:spLocks noChangeShapeType="1"/>
            </p:cNvSpPr>
            <p:nvPr/>
          </p:nvSpPr>
          <p:spPr bwMode="auto">
            <a:xfrm flipH="1" flipV="1">
              <a:off x="3119" y="3054"/>
              <a:ext cx="18" cy="21"/>
            </a:xfrm>
            <a:prstGeom prst="line">
              <a:avLst/>
            </a:prstGeom>
            <a:noFill/>
            <a:ln w="7938">
              <a:solidFill>
                <a:srgbClr val="000000"/>
              </a:solidFill>
              <a:round/>
              <a:headEnd/>
              <a:tailEnd/>
            </a:ln>
          </p:spPr>
          <p:txBody>
            <a:bodyPr/>
            <a:lstStyle/>
            <a:p>
              <a:endParaRPr lang="en-US"/>
            </a:p>
          </p:txBody>
        </p:sp>
        <p:sp>
          <p:nvSpPr>
            <p:cNvPr id="7705" name="Line 2599"/>
            <p:cNvSpPr>
              <a:spLocks noChangeShapeType="1"/>
            </p:cNvSpPr>
            <p:nvPr/>
          </p:nvSpPr>
          <p:spPr bwMode="auto">
            <a:xfrm flipV="1">
              <a:off x="3119" y="3044"/>
              <a:ext cx="3" cy="10"/>
            </a:xfrm>
            <a:prstGeom prst="line">
              <a:avLst/>
            </a:prstGeom>
            <a:noFill/>
            <a:ln w="7938">
              <a:solidFill>
                <a:srgbClr val="000000"/>
              </a:solidFill>
              <a:round/>
              <a:headEnd/>
              <a:tailEnd/>
            </a:ln>
          </p:spPr>
          <p:txBody>
            <a:bodyPr/>
            <a:lstStyle/>
            <a:p>
              <a:endParaRPr lang="en-US"/>
            </a:p>
          </p:txBody>
        </p:sp>
        <p:sp>
          <p:nvSpPr>
            <p:cNvPr id="7706" name="Line 2600"/>
            <p:cNvSpPr>
              <a:spLocks noChangeShapeType="1"/>
            </p:cNvSpPr>
            <p:nvPr/>
          </p:nvSpPr>
          <p:spPr bwMode="auto">
            <a:xfrm>
              <a:off x="3122" y="3044"/>
              <a:ext cx="11" cy="3"/>
            </a:xfrm>
            <a:prstGeom prst="line">
              <a:avLst/>
            </a:prstGeom>
            <a:noFill/>
            <a:ln w="7938">
              <a:solidFill>
                <a:srgbClr val="000000"/>
              </a:solidFill>
              <a:round/>
              <a:headEnd/>
              <a:tailEnd/>
            </a:ln>
          </p:spPr>
          <p:txBody>
            <a:bodyPr/>
            <a:lstStyle/>
            <a:p>
              <a:endParaRPr lang="en-US"/>
            </a:p>
          </p:txBody>
        </p:sp>
        <p:sp>
          <p:nvSpPr>
            <p:cNvPr id="7707" name="Line 2601"/>
            <p:cNvSpPr>
              <a:spLocks noChangeShapeType="1"/>
            </p:cNvSpPr>
            <p:nvPr/>
          </p:nvSpPr>
          <p:spPr bwMode="auto">
            <a:xfrm>
              <a:off x="3133" y="3047"/>
              <a:ext cx="8" cy="8"/>
            </a:xfrm>
            <a:prstGeom prst="line">
              <a:avLst/>
            </a:prstGeom>
            <a:noFill/>
            <a:ln w="7938">
              <a:solidFill>
                <a:srgbClr val="000000"/>
              </a:solidFill>
              <a:round/>
              <a:headEnd/>
              <a:tailEnd/>
            </a:ln>
          </p:spPr>
          <p:txBody>
            <a:bodyPr/>
            <a:lstStyle/>
            <a:p>
              <a:endParaRPr lang="en-US"/>
            </a:p>
          </p:txBody>
        </p:sp>
        <p:sp>
          <p:nvSpPr>
            <p:cNvPr id="7708" name="Line 2602"/>
            <p:cNvSpPr>
              <a:spLocks noChangeShapeType="1"/>
            </p:cNvSpPr>
            <p:nvPr/>
          </p:nvSpPr>
          <p:spPr bwMode="auto">
            <a:xfrm>
              <a:off x="3141" y="3055"/>
              <a:ext cx="8" cy="10"/>
            </a:xfrm>
            <a:prstGeom prst="line">
              <a:avLst/>
            </a:prstGeom>
            <a:noFill/>
            <a:ln w="7938">
              <a:solidFill>
                <a:srgbClr val="000000"/>
              </a:solidFill>
              <a:round/>
              <a:headEnd/>
              <a:tailEnd/>
            </a:ln>
          </p:spPr>
          <p:txBody>
            <a:bodyPr/>
            <a:lstStyle/>
            <a:p>
              <a:endParaRPr lang="en-US"/>
            </a:p>
          </p:txBody>
        </p:sp>
        <p:sp>
          <p:nvSpPr>
            <p:cNvPr id="7709" name="Line 2603"/>
            <p:cNvSpPr>
              <a:spLocks noChangeShapeType="1"/>
            </p:cNvSpPr>
            <p:nvPr/>
          </p:nvSpPr>
          <p:spPr bwMode="auto">
            <a:xfrm>
              <a:off x="3149" y="3065"/>
              <a:ext cx="7" cy="10"/>
            </a:xfrm>
            <a:prstGeom prst="line">
              <a:avLst/>
            </a:prstGeom>
            <a:noFill/>
            <a:ln w="7938">
              <a:solidFill>
                <a:srgbClr val="000000"/>
              </a:solidFill>
              <a:round/>
              <a:headEnd/>
              <a:tailEnd/>
            </a:ln>
          </p:spPr>
          <p:txBody>
            <a:bodyPr/>
            <a:lstStyle/>
            <a:p>
              <a:endParaRPr lang="en-US"/>
            </a:p>
          </p:txBody>
        </p:sp>
        <p:sp>
          <p:nvSpPr>
            <p:cNvPr id="7710" name="Line 2604"/>
            <p:cNvSpPr>
              <a:spLocks noChangeShapeType="1"/>
            </p:cNvSpPr>
            <p:nvPr/>
          </p:nvSpPr>
          <p:spPr bwMode="auto">
            <a:xfrm>
              <a:off x="3156" y="3075"/>
              <a:ext cx="7" cy="9"/>
            </a:xfrm>
            <a:prstGeom prst="line">
              <a:avLst/>
            </a:prstGeom>
            <a:noFill/>
            <a:ln w="7938">
              <a:solidFill>
                <a:srgbClr val="000000"/>
              </a:solidFill>
              <a:round/>
              <a:headEnd/>
              <a:tailEnd/>
            </a:ln>
          </p:spPr>
          <p:txBody>
            <a:bodyPr/>
            <a:lstStyle/>
            <a:p>
              <a:endParaRPr lang="en-US"/>
            </a:p>
          </p:txBody>
        </p:sp>
        <p:sp>
          <p:nvSpPr>
            <p:cNvPr id="7711" name="Line 2605"/>
            <p:cNvSpPr>
              <a:spLocks noChangeShapeType="1"/>
            </p:cNvSpPr>
            <p:nvPr/>
          </p:nvSpPr>
          <p:spPr bwMode="auto">
            <a:xfrm>
              <a:off x="3163" y="3084"/>
              <a:ext cx="9" cy="8"/>
            </a:xfrm>
            <a:prstGeom prst="line">
              <a:avLst/>
            </a:prstGeom>
            <a:noFill/>
            <a:ln w="7938">
              <a:solidFill>
                <a:srgbClr val="000000"/>
              </a:solidFill>
              <a:round/>
              <a:headEnd/>
              <a:tailEnd/>
            </a:ln>
          </p:spPr>
          <p:txBody>
            <a:bodyPr/>
            <a:lstStyle/>
            <a:p>
              <a:endParaRPr lang="en-US"/>
            </a:p>
          </p:txBody>
        </p:sp>
        <p:sp>
          <p:nvSpPr>
            <p:cNvPr id="7712" name="Line 2606"/>
            <p:cNvSpPr>
              <a:spLocks noChangeShapeType="1"/>
            </p:cNvSpPr>
            <p:nvPr/>
          </p:nvSpPr>
          <p:spPr bwMode="auto">
            <a:xfrm flipH="1" flipV="1">
              <a:off x="3168" y="3077"/>
              <a:ext cx="4" cy="15"/>
            </a:xfrm>
            <a:prstGeom prst="line">
              <a:avLst/>
            </a:prstGeom>
            <a:noFill/>
            <a:ln w="7938">
              <a:solidFill>
                <a:srgbClr val="000000"/>
              </a:solidFill>
              <a:round/>
              <a:headEnd/>
              <a:tailEnd/>
            </a:ln>
          </p:spPr>
          <p:txBody>
            <a:bodyPr/>
            <a:lstStyle/>
            <a:p>
              <a:endParaRPr lang="en-US"/>
            </a:p>
          </p:txBody>
        </p:sp>
        <p:sp>
          <p:nvSpPr>
            <p:cNvPr id="7713" name="Line 2607"/>
            <p:cNvSpPr>
              <a:spLocks noChangeShapeType="1"/>
            </p:cNvSpPr>
            <p:nvPr/>
          </p:nvSpPr>
          <p:spPr bwMode="auto">
            <a:xfrm flipH="1" flipV="1">
              <a:off x="3163" y="3061"/>
              <a:ext cx="5" cy="16"/>
            </a:xfrm>
            <a:prstGeom prst="line">
              <a:avLst/>
            </a:prstGeom>
            <a:noFill/>
            <a:ln w="7938">
              <a:solidFill>
                <a:srgbClr val="000000"/>
              </a:solidFill>
              <a:round/>
              <a:headEnd/>
              <a:tailEnd/>
            </a:ln>
          </p:spPr>
          <p:txBody>
            <a:bodyPr/>
            <a:lstStyle/>
            <a:p>
              <a:endParaRPr lang="en-US"/>
            </a:p>
          </p:txBody>
        </p:sp>
        <p:sp>
          <p:nvSpPr>
            <p:cNvPr id="7714" name="Line 2608"/>
            <p:cNvSpPr>
              <a:spLocks noChangeShapeType="1"/>
            </p:cNvSpPr>
            <p:nvPr/>
          </p:nvSpPr>
          <p:spPr bwMode="auto">
            <a:xfrm flipH="1" flipV="1">
              <a:off x="3161" y="3044"/>
              <a:ext cx="2" cy="17"/>
            </a:xfrm>
            <a:prstGeom prst="line">
              <a:avLst/>
            </a:prstGeom>
            <a:noFill/>
            <a:ln w="7938">
              <a:solidFill>
                <a:srgbClr val="000000"/>
              </a:solidFill>
              <a:round/>
              <a:headEnd/>
              <a:tailEnd/>
            </a:ln>
          </p:spPr>
          <p:txBody>
            <a:bodyPr/>
            <a:lstStyle/>
            <a:p>
              <a:endParaRPr lang="en-US"/>
            </a:p>
          </p:txBody>
        </p:sp>
        <p:sp>
          <p:nvSpPr>
            <p:cNvPr id="7715" name="Line 2609"/>
            <p:cNvSpPr>
              <a:spLocks noChangeShapeType="1"/>
            </p:cNvSpPr>
            <p:nvPr/>
          </p:nvSpPr>
          <p:spPr bwMode="auto">
            <a:xfrm flipV="1">
              <a:off x="3161" y="3040"/>
              <a:ext cx="3" cy="4"/>
            </a:xfrm>
            <a:prstGeom prst="line">
              <a:avLst/>
            </a:prstGeom>
            <a:noFill/>
            <a:ln w="7938">
              <a:solidFill>
                <a:srgbClr val="000000"/>
              </a:solidFill>
              <a:round/>
              <a:headEnd/>
              <a:tailEnd/>
            </a:ln>
          </p:spPr>
          <p:txBody>
            <a:bodyPr/>
            <a:lstStyle/>
            <a:p>
              <a:endParaRPr lang="en-US"/>
            </a:p>
          </p:txBody>
        </p:sp>
        <p:sp>
          <p:nvSpPr>
            <p:cNvPr id="7716" name="Line 2610"/>
            <p:cNvSpPr>
              <a:spLocks noChangeShapeType="1"/>
            </p:cNvSpPr>
            <p:nvPr/>
          </p:nvSpPr>
          <p:spPr bwMode="auto">
            <a:xfrm flipV="1">
              <a:off x="3164" y="3038"/>
              <a:ext cx="5" cy="2"/>
            </a:xfrm>
            <a:prstGeom prst="line">
              <a:avLst/>
            </a:prstGeom>
            <a:noFill/>
            <a:ln w="7938">
              <a:solidFill>
                <a:srgbClr val="000000"/>
              </a:solidFill>
              <a:round/>
              <a:headEnd/>
              <a:tailEnd/>
            </a:ln>
          </p:spPr>
          <p:txBody>
            <a:bodyPr/>
            <a:lstStyle/>
            <a:p>
              <a:endParaRPr lang="en-US"/>
            </a:p>
          </p:txBody>
        </p:sp>
        <p:sp>
          <p:nvSpPr>
            <p:cNvPr id="7717" name="Line 2611"/>
            <p:cNvSpPr>
              <a:spLocks noChangeShapeType="1"/>
            </p:cNvSpPr>
            <p:nvPr/>
          </p:nvSpPr>
          <p:spPr bwMode="auto">
            <a:xfrm>
              <a:off x="3169" y="3038"/>
              <a:ext cx="5" cy="0"/>
            </a:xfrm>
            <a:prstGeom prst="line">
              <a:avLst/>
            </a:prstGeom>
            <a:noFill/>
            <a:ln w="7938">
              <a:solidFill>
                <a:srgbClr val="000000"/>
              </a:solidFill>
              <a:round/>
              <a:headEnd/>
              <a:tailEnd/>
            </a:ln>
          </p:spPr>
          <p:txBody>
            <a:bodyPr/>
            <a:lstStyle/>
            <a:p>
              <a:endParaRPr lang="en-US"/>
            </a:p>
          </p:txBody>
        </p:sp>
        <p:sp>
          <p:nvSpPr>
            <p:cNvPr id="7718" name="Line 2612"/>
            <p:cNvSpPr>
              <a:spLocks noChangeShapeType="1"/>
            </p:cNvSpPr>
            <p:nvPr/>
          </p:nvSpPr>
          <p:spPr bwMode="auto">
            <a:xfrm>
              <a:off x="3174" y="3038"/>
              <a:ext cx="2" cy="2"/>
            </a:xfrm>
            <a:prstGeom prst="line">
              <a:avLst/>
            </a:prstGeom>
            <a:noFill/>
            <a:ln w="7938">
              <a:solidFill>
                <a:srgbClr val="000000"/>
              </a:solidFill>
              <a:round/>
              <a:headEnd/>
              <a:tailEnd/>
            </a:ln>
          </p:spPr>
          <p:txBody>
            <a:bodyPr/>
            <a:lstStyle/>
            <a:p>
              <a:endParaRPr lang="en-US"/>
            </a:p>
          </p:txBody>
        </p:sp>
        <p:sp>
          <p:nvSpPr>
            <p:cNvPr id="7719" name="Line 2613"/>
            <p:cNvSpPr>
              <a:spLocks noChangeShapeType="1"/>
            </p:cNvSpPr>
            <p:nvPr/>
          </p:nvSpPr>
          <p:spPr bwMode="auto">
            <a:xfrm>
              <a:off x="3176" y="3040"/>
              <a:ext cx="10" cy="18"/>
            </a:xfrm>
            <a:prstGeom prst="line">
              <a:avLst/>
            </a:prstGeom>
            <a:noFill/>
            <a:ln w="7938">
              <a:solidFill>
                <a:srgbClr val="000000"/>
              </a:solidFill>
              <a:round/>
              <a:headEnd/>
              <a:tailEnd/>
            </a:ln>
          </p:spPr>
          <p:txBody>
            <a:bodyPr/>
            <a:lstStyle/>
            <a:p>
              <a:endParaRPr lang="en-US"/>
            </a:p>
          </p:txBody>
        </p:sp>
        <p:sp>
          <p:nvSpPr>
            <p:cNvPr id="7720" name="Line 2614"/>
            <p:cNvSpPr>
              <a:spLocks noChangeShapeType="1"/>
            </p:cNvSpPr>
            <p:nvPr/>
          </p:nvSpPr>
          <p:spPr bwMode="auto">
            <a:xfrm>
              <a:off x="3186" y="3058"/>
              <a:ext cx="15" cy="17"/>
            </a:xfrm>
            <a:prstGeom prst="line">
              <a:avLst/>
            </a:prstGeom>
            <a:noFill/>
            <a:ln w="7938">
              <a:solidFill>
                <a:srgbClr val="000000"/>
              </a:solidFill>
              <a:round/>
              <a:headEnd/>
              <a:tailEnd/>
            </a:ln>
          </p:spPr>
          <p:txBody>
            <a:bodyPr/>
            <a:lstStyle/>
            <a:p>
              <a:endParaRPr lang="en-US"/>
            </a:p>
          </p:txBody>
        </p:sp>
        <p:sp>
          <p:nvSpPr>
            <p:cNvPr id="7721" name="Line 2615"/>
            <p:cNvSpPr>
              <a:spLocks noChangeShapeType="1"/>
            </p:cNvSpPr>
            <p:nvPr/>
          </p:nvSpPr>
          <p:spPr bwMode="auto">
            <a:xfrm>
              <a:off x="3201" y="3075"/>
              <a:ext cx="15" cy="16"/>
            </a:xfrm>
            <a:prstGeom prst="line">
              <a:avLst/>
            </a:prstGeom>
            <a:noFill/>
            <a:ln w="7938">
              <a:solidFill>
                <a:srgbClr val="000000"/>
              </a:solidFill>
              <a:round/>
              <a:headEnd/>
              <a:tailEnd/>
            </a:ln>
          </p:spPr>
          <p:txBody>
            <a:bodyPr/>
            <a:lstStyle/>
            <a:p>
              <a:endParaRPr lang="en-US"/>
            </a:p>
          </p:txBody>
        </p:sp>
        <p:sp>
          <p:nvSpPr>
            <p:cNvPr id="7722" name="Line 2616"/>
            <p:cNvSpPr>
              <a:spLocks noChangeShapeType="1"/>
            </p:cNvSpPr>
            <p:nvPr/>
          </p:nvSpPr>
          <p:spPr bwMode="auto">
            <a:xfrm flipV="1">
              <a:off x="3216" y="3090"/>
              <a:ext cx="1" cy="1"/>
            </a:xfrm>
            <a:prstGeom prst="line">
              <a:avLst/>
            </a:prstGeom>
            <a:noFill/>
            <a:ln w="7938">
              <a:solidFill>
                <a:srgbClr val="000000"/>
              </a:solidFill>
              <a:round/>
              <a:headEnd/>
              <a:tailEnd/>
            </a:ln>
          </p:spPr>
          <p:txBody>
            <a:bodyPr/>
            <a:lstStyle/>
            <a:p>
              <a:endParaRPr lang="en-US"/>
            </a:p>
          </p:txBody>
        </p:sp>
        <p:sp>
          <p:nvSpPr>
            <p:cNvPr id="7723" name="Line 2617"/>
            <p:cNvSpPr>
              <a:spLocks noChangeShapeType="1"/>
            </p:cNvSpPr>
            <p:nvPr/>
          </p:nvSpPr>
          <p:spPr bwMode="auto">
            <a:xfrm>
              <a:off x="3217" y="3090"/>
              <a:ext cx="7" cy="0"/>
            </a:xfrm>
            <a:prstGeom prst="line">
              <a:avLst/>
            </a:prstGeom>
            <a:noFill/>
            <a:ln w="7938">
              <a:solidFill>
                <a:srgbClr val="000000"/>
              </a:solidFill>
              <a:round/>
              <a:headEnd/>
              <a:tailEnd/>
            </a:ln>
          </p:spPr>
          <p:txBody>
            <a:bodyPr/>
            <a:lstStyle/>
            <a:p>
              <a:endParaRPr lang="en-US"/>
            </a:p>
          </p:txBody>
        </p:sp>
        <p:sp>
          <p:nvSpPr>
            <p:cNvPr id="7724" name="Line 2618"/>
            <p:cNvSpPr>
              <a:spLocks noChangeShapeType="1"/>
            </p:cNvSpPr>
            <p:nvPr/>
          </p:nvSpPr>
          <p:spPr bwMode="auto">
            <a:xfrm flipV="1">
              <a:off x="3224" y="3089"/>
              <a:ext cx="3" cy="1"/>
            </a:xfrm>
            <a:prstGeom prst="line">
              <a:avLst/>
            </a:prstGeom>
            <a:noFill/>
            <a:ln w="7938">
              <a:solidFill>
                <a:srgbClr val="000000"/>
              </a:solidFill>
              <a:round/>
              <a:headEnd/>
              <a:tailEnd/>
            </a:ln>
          </p:spPr>
          <p:txBody>
            <a:bodyPr/>
            <a:lstStyle/>
            <a:p>
              <a:endParaRPr lang="en-US"/>
            </a:p>
          </p:txBody>
        </p:sp>
        <p:sp>
          <p:nvSpPr>
            <p:cNvPr id="7725" name="Line 2619"/>
            <p:cNvSpPr>
              <a:spLocks noChangeShapeType="1"/>
            </p:cNvSpPr>
            <p:nvPr/>
          </p:nvSpPr>
          <p:spPr bwMode="auto">
            <a:xfrm flipV="1">
              <a:off x="3227" y="3088"/>
              <a:ext cx="1" cy="1"/>
            </a:xfrm>
            <a:prstGeom prst="line">
              <a:avLst/>
            </a:prstGeom>
            <a:noFill/>
            <a:ln w="7938">
              <a:solidFill>
                <a:srgbClr val="000000"/>
              </a:solidFill>
              <a:round/>
              <a:headEnd/>
              <a:tailEnd/>
            </a:ln>
          </p:spPr>
          <p:txBody>
            <a:bodyPr/>
            <a:lstStyle/>
            <a:p>
              <a:endParaRPr lang="en-US"/>
            </a:p>
          </p:txBody>
        </p:sp>
        <p:sp>
          <p:nvSpPr>
            <p:cNvPr id="7726" name="Line 2621"/>
            <p:cNvSpPr>
              <a:spLocks noChangeShapeType="1"/>
            </p:cNvSpPr>
            <p:nvPr/>
          </p:nvSpPr>
          <p:spPr bwMode="auto">
            <a:xfrm flipH="1" flipV="1">
              <a:off x="3218" y="3062"/>
              <a:ext cx="10" cy="26"/>
            </a:xfrm>
            <a:prstGeom prst="line">
              <a:avLst/>
            </a:prstGeom>
            <a:noFill/>
            <a:ln w="7938">
              <a:solidFill>
                <a:srgbClr val="000000"/>
              </a:solidFill>
              <a:round/>
              <a:headEnd/>
              <a:tailEnd/>
            </a:ln>
          </p:spPr>
          <p:txBody>
            <a:bodyPr/>
            <a:lstStyle/>
            <a:p>
              <a:endParaRPr lang="en-US"/>
            </a:p>
          </p:txBody>
        </p:sp>
        <p:sp>
          <p:nvSpPr>
            <p:cNvPr id="7727" name="Line 2622"/>
            <p:cNvSpPr>
              <a:spLocks noChangeShapeType="1"/>
            </p:cNvSpPr>
            <p:nvPr/>
          </p:nvSpPr>
          <p:spPr bwMode="auto">
            <a:xfrm flipH="1" flipV="1">
              <a:off x="3216" y="3035"/>
              <a:ext cx="2" cy="27"/>
            </a:xfrm>
            <a:prstGeom prst="line">
              <a:avLst/>
            </a:prstGeom>
            <a:noFill/>
            <a:ln w="7938">
              <a:solidFill>
                <a:srgbClr val="000000"/>
              </a:solidFill>
              <a:round/>
              <a:headEnd/>
              <a:tailEnd/>
            </a:ln>
          </p:spPr>
          <p:txBody>
            <a:bodyPr/>
            <a:lstStyle/>
            <a:p>
              <a:endParaRPr lang="en-US"/>
            </a:p>
          </p:txBody>
        </p:sp>
        <p:sp>
          <p:nvSpPr>
            <p:cNvPr id="7728" name="Line 2623"/>
            <p:cNvSpPr>
              <a:spLocks noChangeShapeType="1"/>
            </p:cNvSpPr>
            <p:nvPr/>
          </p:nvSpPr>
          <p:spPr bwMode="auto">
            <a:xfrm>
              <a:off x="3216" y="3035"/>
              <a:ext cx="10" cy="1"/>
            </a:xfrm>
            <a:prstGeom prst="line">
              <a:avLst/>
            </a:prstGeom>
            <a:noFill/>
            <a:ln w="7938">
              <a:solidFill>
                <a:srgbClr val="000000"/>
              </a:solidFill>
              <a:round/>
              <a:headEnd/>
              <a:tailEnd/>
            </a:ln>
          </p:spPr>
          <p:txBody>
            <a:bodyPr/>
            <a:lstStyle/>
            <a:p>
              <a:endParaRPr lang="en-US"/>
            </a:p>
          </p:txBody>
        </p:sp>
        <p:sp>
          <p:nvSpPr>
            <p:cNvPr id="7729" name="Line 2624"/>
            <p:cNvSpPr>
              <a:spLocks noChangeShapeType="1"/>
            </p:cNvSpPr>
            <p:nvPr/>
          </p:nvSpPr>
          <p:spPr bwMode="auto">
            <a:xfrm>
              <a:off x="3226" y="3036"/>
              <a:ext cx="7" cy="4"/>
            </a:xfrm>
            <a:prstGeom prst="line">
              <a:avLst/>
            </a:prstGeom>
            <a:noFill/>
            <a:ln w="7938">
              <a:solidFill>
                <a:srgbClr val="000000"/>
              </a:solidFill>
              <a:round/>
              <a:headEnd/>
              <a:tailEnd/>
            </a:ln>
          </p:spPr>
          <p:txBody>
            <a:bodyPr/>
            <a:lstStyle/>
            <a:p>
              <a:endParaRPr lang="en-US"/>
            </a:p>
          </p:txBody>
        </p:sp>
        <p:sp>
          <p:nvSpPr>
            <p:cNvPr id="7730" name="Line 2625"/>
            <p:cNvSpPr>
              <a:spLocks noChangeShapeType="1"/>
            </p:cNvSpPr>
            <p:nvPr/>
          </p:nvSpPr>
          <p:spPr bwMode="auto">
            <a:xfrm>
              <a:off x="3233" y="3040"/>
              <a:ext cx="6" cy="7"/>
            </a:xfrm>
            <a:prstGeom prst="line">
              <a:avLst/>
            </a:prstGeom>
            <a:noFill/>
            <a:ln w="7938">
              <a:solidFill>
                <a:srgbClr val="000000"/>
              </a:solidFill>
              <a:round/>
              <a:headEnd/>
              <a:tailEnd/>
            </a:ln>
          </p:spPr>
          <p:txBody>
            <a:bodyPr/>
            <a:lstStyle/>
            <a:p>
              <a:endParaRPr lang="en-US"/>
            </a:p>
          </p:txBody>
        </p:sp>
        <p:sp>
          <p:nvSpPr>
            <p:cNvPr id="7731" name="Line 2626"/>
            <p:cNvSpPr>
              <a:spLocks noChangeShapeType="1"/>
            </p:cNvSpPr>
            <p:nvPr/>
          </p:nvSpPr>
          <p:spPr bwMode="auto">
            <a:xfrm>
              <a:off x="3239" y="3047"/>
              <a:ext cx="5" cy="8"/>
            </a:xfrm>
            <a:prstGeom prst="line">
              <a:avLst/>
            </a:prstGeom>
            <a:noFill/>
            <a:ln w="7938">
              <a:solidFill>
                <a:srgbClr val="000000"/>
              </a:solidFill>
              <a:round/>
              <a:headEnd/>
              <a:tailEnd/>
            </a:ln>
          </p:spPr>
          <p:txBody>
            <a:bodyPr/>
            <a:lstStyle/>
            <a:p>
              <a:endParaRPr lang="en-US"/>
            </a:p>
          </p:txBody>
        </p:sp>
        <p:sp>
          <p:nvSpPr>
            <p:cNvPr id="7732" name="Line 2627"/>
            <p:cNvSpPr>
              <a:spLocks noChangeShapeType="1"/>
            </p:cNvSpPr>
            <p:nvPr/>
          </p:nvSpPr>
          <p:spPr bwMode="auto">
            <a:xfrm>
              <a:off x="3244" y="3055"/>
              <a:ext cx="13" cy="17"/>
            </a:xfrm>
            <a:prstGeom prst="line">
              <a:avLst/>
            </a:prstGeom>
            <a:noFill/>
            <a:ln w="7938">
              <a:solidFill>
                <a:srgbClr val="000000"/>
              </a:solidFill>
              <a:round/>
              <a:headEnd/>
              <a:tailEnd/>
            </a:ln>
          </p:spPr>
          <p:txBody>
            <a:bodyPr/>
            <a:lstStyle/>
            <a:p>
              <a:endParaRPr lang="en-US"/>
            </a:p>
          </p:txBody>
        </p:sp>
        <p:sp>
          <p:nvSpPr>
            <p:cNvPr id="7733" name="Line 2628"/>
            <p:cNvSpPr>
              <a:spLocks noChangeShapeType="1"/>
            </p:cNvSpPr>
            <p:nvPr/>
          </p:nvSpPr>
          <p:spPr bwMode="auto">
            <a:xfrm>
              <a:off x="3257" y="3072"/>
              <a:ext cx="7" cy="7"/>
            </a:xfrm>
            <a:prstGeom prst="line">
              <a:avLst/>
            </a:prstGeom>
            <a:noFill/>
            <a:ln w="7938">
              <a:solidFill>
                <a:srgbClr val="000000"/>
              </a:solidFill>
              <a:round/>
              <a:headEnd/>
              <a:tailEnd/>
            </a:ln>
          </p:spPr>
          <p:txBody>
            <a:bodyPr/>
            <a:lstStyle/>
            <a:p>
              <a:endParaRPr lang="en-US"/>
            </a:p>
          </p:txBody>
        </p:sp>
        <p:sp>
          <p:nvSpPr>
            <p:cNvPr id="7734" name="Line 2629"/>
            <p:cNvSpPr>
              <a:spLocks noChangeShapeType="1"/>
            </p:cNvSpPr>
            <p:nvPr/>
          </p:nvSpPr>
          <p:spPr bwMode="auto">
            <a:xfrm>
              <a:off x="3264" y="3079"/>
              <a:ext cx="2" cy="2"/>
            </a:xfrm>
            <a:prstGeom prst="line">
              <a:avLst/>
            </a:prstGeom>
            <a:noFill/>
            <a:ln w="7938">
              <a:solidFill>
                <a:srgbClr val="000000"/>
              </a:solidFill>
              <a:round/>
              <a:headEnd/>
              <a:tailEnd/>
            </a:ln>
          </p:spPr>
          <p:txBody>
            <a:bodyPr/>
            <a:lstStyle/>
            <a:p>
              <a:endParaRPr lang="en-US"/>
            </a:p>
          </p:txBody>
        </p:sp>
        <p:sp>
          <p:nvSpPr>
            <p:cNvPr id="7735" name="Line 2630"/>
            <p:cNvSpPr>
              <a:spLocks noChangeShapeType="1"/>
            </p:cNvSpPr>
            <p:nvPr/>
          </p:nvSpPr>
          <p:spPr bwMode="auto">
            <a:xfrm>
              <a:off x="3266" y="3081"/>
              <a:ext cx="2" cy="2"/>
            </a:xfrm>
            <a:prstGeom prst="line">
              <a:avLst/>
            </a:prstGeom>
            <a:noFill/>
            <a:ln w="7938">
              <a:solidFill>
                <a:srgbClr val="000000"/>
              </a:solidFill>
              <a:round/>
              <a:headEnd/>
              <a:tailEnd/>
            </a:ln>
          </p:spPr>
          <p:txBody>
            <a:bodyPr/>
            <a:lstStyle/>
            <a:p>
              <a:endParaRPr lang="en-US"/>
            </a:p>
          </p:txBody>
        </p:sp>
        <p:sp>
          <p:nvSpPr>
            <p:cNvPr id="7736" name="Line 2631"/>
            <p:cNvSpPr>
              <a:spLocks noChangeShapeType="1"/>
            </p:cNvSpPr>
            <p:nvPr/>
          </p:nvSpPr>
          <p:spPr bwMode="auto">
            <a:xfrm flipV="1">
              <a:off x="3268" y="3082"/>
              <a:ext cx="4" cy="1"/>
            </a:xfrm>
            <a:prstGeom prst="line">
              <a:avLst/>
            </a:prstGeom>
            <a:noFill/>
            <a:ln w="7938">
              <a:solidFill>
                <a:srgbClr val="000000"/>
              </a:solidFill>
              <a:round/>
              <a:headEnd/>
              <a:tailEnd/>
            </a:ln>
          </p:spPr>
          <p:txBody>
            <a:bodyPr/>
            <a:lstStyle/>
            <a:p>
              <a:endParaRPr lang="en-US"/>
            </a:p>
          </p:txBody>
        </p:sp>
        <p:sp>
          <p:nvSpPr>
            <p:cNvPr id="7737" name="Line 2632"/>
            <p:cNvSpPr>
              <a:spLocks noChangeShapeType="1"/>
            </p:cNvSpPr>
            <p:nvPr/>
          </p:nvSpPr>
          <p:spPr bwMode="auto">
            <a:xfrm>
              <a:off x="3272" y="3082"/>
              <a:ext cx="4" cy="0"/>
            </a:xfrm>
            <a:prstGeom prst="line">
              <a:avLst/>
            </a:prstGeom>
            <a:noFill/>
            <a:ln w="7938">
              <a:solidFill>
                <a:srgbClr val="000000"/>
              </a:solidFill>
              <a:round/>
              <a:headEnd/>
              <a:tailEnd/>
            </a:ln>
          </p:spPr>
          <p:txBody>
            <a:bodyPr/>
            <a:lstStyle/>
            <a:p>
              <a:endParaRPr lang="en-US"/>
            </a:p>
          </p:txBody>
        </p:sp>
        <p:sp>
          <p:nvSpPr>
            <p:cNvPr id="7738" name="Line 2633"/>
            <p:cNvSpPr>
              <a:spLocks noChangeShapeType="1"/>
            </p:cNvSpPr>
            <p:nvPr/>
          </p:nvSpPr>
          <p:spPr bwMode="auto">
            <a:xfrm flipV="1">
              <a:off x="3276" y="3081"/>
              <a:ext cx="3" cy="1"/>
            </a:xfrm>
            <a:prstGeom prst="line">
              <a:avLst/>
            </a:prstGeom>
            <a:noFill/>
            <a:ln w="7938">
              <a:solidFill>
                <a:srgbClr val="000000"/>
              </a:solidFill>
              <a:round/>
              <a:headEnd/>
              <a:tailEnd/>
            </a:ln>
          </p:spPr>
          <p:txBody>
            <a:bodyPr/>
            <a:lstStyle/>
            <a:p>
              <a:endParaRPr lang="en-US"/>
            </a:p>
          </p:txBody>
        </p:sp>
        <p:sp>
          <p:nvSpPr>
            <p:cNvPr id="7739" name="Line 2634"/>
            <p:cNvSpPr>
              <a:spLocks noChangeShapeType="1"/>
            </p:cNvSpPr>
            <p:nvPr/>
          </p:nvSpPr>
          <p:spPr bwMode="auto">
            <a:xfrm flipV="1">
              <a:off x="3279" y="3079"/>
              <a:ext cx="5" cy="2"/>
            </a:xfrm>
            <a:prstGeom prst="line">
              <a:avLst/>
            </a:prstGeom>
            <a:noFill/>
            <a:ln w="7938">
              <a:solidFill>
                <a:srgbClr val="000000"/>
              </a:solidFill>
              <a:round/>
              <a:headEnd/>
              <a:tailEnd/>
            </a:ln>
          </p:spPr>
          <p:txBody>
            <a:bodyPr/>
            <a:lstStyle/>
            <a:p>
              <a:endParaRPr lang="en-US"/>
            </a:p>
          </p:txBody>
        </p:sp>
        <p:sp>
          <p:nvSpPr>
            <p:cNvPr id="7740" name="Line 2635"/>
            <p:cNvSpPr>
              <a:spLocks noChangeShapeType="1"/>
            </p:cNvSpPr>
            <p:nvPr/>
          </p:nvSpPr>
          <p:spPr bwMode="auto">
            <a:xfrm flipV="1">
              <a:off x="3284" y="3076"/>
              <a:ext cx="3" cy="3"/>
            </a:xfrm>
            <a:prstGeom prst="line">
              <a:avLst/>
            </a:prstGeom>
            <a:noFill/>
            <a:ln w="7938">
              <a:solidFill>
                <a:srgbClr val="000000"/>
              </a:solidFill>
              <a:round/>
              <a:headEnd/>
              <a:tailEnd/>
            </a:ln>
          </p:spPr>
          <p:txBody>
            <a:bodyPr/>
            <a:lstStyle/>
            <a:p>
              <a:endParaRPr lang="en-US"/>
            </a:p>
          </p:txBody>
        </p:sp>
        <p:sp>
          <p:nvSpPr>
            <p:cNvPr id="7741" name="Line 2636"/>
            <p:cNvSpPr>
              <a:spLocks noChangeShapeType="1"/>
            </p:cNvSpPr>
            <p:nvPr/>
          </p:nvSpPr>
          <p:spPr bwMode="auto">
            <a:xfrm flipH="1" flipV="1">
              <a:off x="3279" y="3067"/>
              <a:ext cx="8" cy="9"/>
            </a:xfrm>
            <a:prstGeom prst="line">
              <a:avLst/>
            </a:prstGeom>
            <a:noFill/>
            <a:ln w="7938">
              <a:solidFill>
                <a:srgbClr val="000000"/>
              </a:solidFill>
              <a:round/>
              <a:headEnd/>
              <a:tailEnd/>
            </a:ln>
          </p:spPr>
          <p:txBody>
            <a:bodyPr/>
            <a:lstStyle/>
            <a:p>
              <a:endParaRPr lang="en-US"/>
            </a:p>
          </p:txBody>
        </p:sp>
        <p:sp>
          <p:nvSpPr>
            <p:cNvPr id="7742" name="Line 2637"/>
            <p:cNvSpPr>
              <a:spLocks noChangeShapeType="1"/>
            </p:cNvSpPr>
            <p:nvPr/>
          </p:nvSpPr>
          <p:spPr bwMode="auto">
            <a:xfrm flipH="1" flipV="1">
              <a:off x="3264" y="3046"/>
              <a:ext cx="15" cy="21"/>
            </a:xfrm>
            <a:prstGeom prst="line">
              <a:avLst/>
            </a:prstGeom>
            <a:noFill/>
            <a:ln w="7938">
              <a:solidFill>
                <a:srgbClr val="000000"/>
              </a:solidFill>
              <a:round/>
              <a:headEnd/>
              <a:tailEnd/>
            </a:ln>
          </p:spPr>
          <p:txBody>
            <a:bodyPr/>
            <a:lstStyle/>
            <a:p>
              <a:endParaRPr lang="en-US"/>
            </a:p>
          </p:txBody>
        </p:sp>
        <p:sp>
          <p:nvSpPr>
            <p:cNvPr id="7743" name="Line 2638"/>
            <p:cNvSpPr>
              <a:spLocks noChangeShapeType="1"/>
            </p:cNvSpPr>
            <p:nvPr/>
          </p:nvSpPr>
          <p:spPr bwMode="auto">
            <a:xfrm flipH="1" flipV="1">
              <a:off x="3261" y="3035"/>
              <a:ext cx="3" cy="11"/>
            </a:xfrm>
            <a:prstGeom prst="line">
              <a:avLst/>
            </a:prstGeom>
            <a:noFill/>
            <a:ln w="7938">
              <a:solidFill>
                <a:srgbClr val="000000"/>
              </a:solidFill>
              <a:round/>
              <a:headEnd/>
              <a:tailEnd/>
            </a:ln>
          </p:spPr>
          <p:txBody>
            <a:bodyPr/>
            <a:lstStyle/>
            <a:p>
              <a:endParaRPr lang="en-US"/>
            </a:p>
          </p:txBody>
        </p:sp>
        <p:sp>
          <p:nvSpPr>
            <p:cNvPr id="7744" name="Line 2639"/>
            <p:cNvSpPr>
              <a:spLocks noChangeShapeType="1"/>
            </p:cNvSpPr>
            <p:nvPr/>
          </p:nvSpPr>
          <p:spPr bwMode="auto">
            <a:xfrm flipV="1">
              <a:off x="3261" y="3032"/>
              <a:ext cx="0" cy="3"/>
            </a:xfrm>
            <a:prstGeom prst="line">
              <a:avLst/>
            </a:prstGeom>
            <a:noFill/>
            <a:ln w="7938">
              <a:solidFill>
                <a:srgbClr val="000000"/>
              </a:solidFill>
              <a:round/>
              <a:headEnd/>
              <a:tailEnd/>
            </a:ln>
          </p:spPr>
          <p:txBody>
            <a:bodyPr/>
            <a:lstStyle/>
            <a:p>
              <a:endParaRPr lang="en-US"/>
            </a:p>
          </p:txBody>
        </p:sp>
        <p:sp>
          <p:nvSpPr>
            <p:cNvPr id="7745" name="Line 2640"/>
            <p:cNvSpPr>
              <a:spLocks noChangeShapeType="1"/>
            </p:cNvSpPr>
            <p:nvPr/>
          </p:nvSpPr>
          <p:spPr bwMode="auto">
            <a:xfrm flipV="1">
              <a:off x="3261" y="3030"/>
              <a:ext cx="1" cy="2"/>
            </a:xfrm>
            <a:prstGeom prst="line">
              <a:avLst/>
            </a:prstGeom>
            <a:noFill/>
            <a:ln w="7938">
              <a:solidFill>
                <a:srgbClr val="000000"/>
              </a:solidFill>
              <a:round/>
              <a:headEnd/>
              <a:tailEnd/>
            </a:ln>
          </p:spPr>
          <p:txBody>
            <a:bodyPr/>
            <a:lstStyle/>
            <a:p>
              <a:endParaRPr lang="en-US"/>
            </a:p>
          </p:txBody>
        </p:sp>
        <p:sp>
          <p:nvSpPr>
            <p:cNvPr id="7746" name="Line 2641"/>
            <p:cNvSpPr>
              <a:spLocks noChangeShapeType="1"/>
            </p:cNvSpPr>
            <p:nvPr/>
          </p:nvSpPr>
          <p:spPr bwMode="auto">
            <a:xfrm flipV="1">
              <a:off x="3262" y="3029"/>
              <a:ext cx="1" cy="1"/>
            </a:xfrm>
            <a:prstGeom prst="line">
              <a:avLst/>
            </a:prstGeom>
            <a:noFill/>
            <a:ln w="7938">
              <a:solidFill>
                <a:srgbClr val="000000"/>
              </a:solidFill>
              <a:round/>
              <a:headEnd/>
              <a:tailEnd/>
            </a:ln>
          </p:spPr>
          <p:txBody>
            <a:bodyPr/>
            <a:lstStyle/>
            <a:p>
              <a:endParaRPr lang="en-US"/>
            </a:p>
          </p:txBody>
        </p:sp>
        <p:sp>
          <p:nvSpPr>
            <p:cNvPr id="7747" name="Line 2642"/>
            <p:cNvSpPr>
              <a:spLocks noChangeShapeType="1"/>
            </p:cNvSpPr>
            <p:nvPr/>
          </p:nvSpPr>
          <p:spPr bwMode="auto">
            <a:xfrm>
              <a:off x="3263" y="3029"/>
              <a:ext cx="10" cy="0"/>
            </a:xfrm>
            <a:prstGeom prst="line">
              <a:avLst/>
            </a:prstGeom>
            <a:noFill/>
            <a:ln w="7938">
              <a:solidFill>
                <a:srgbClr val="000000"/>
              </a:solidFill>
              <a:round/>
              <a:headEnd/>
              <a:tailEnd/>
            </a:ln>
          </p:spPr>
          <p:txBody>
            <a:bodyPr/>
            <a:lstStyle/>
            <a:p>
              <a:endParaRPr lang="en-US"/>
            </a:p>
          </p:txBody>
        </p:sp>
        <p:sp>
          <p:nvSpPr>
            <p:cNvPr id="7748" name="Line 2643"/>
            <p:cNvSpPr>
              <a:spLocks noChangeShapeType="1"/>
            </p:cNvSpPr>
            <p:nvPr/>
          </p:nvSpPr>
          <p:spPr bwMode="auto">
            <a:xfrm>
              <a:off x="3273" y="3029"/>
              <a:ext cx="11" cy="10"/>
            </a:xfrm>
            <a:prstGeom prst="line">
              <a:avLst/>
            </a:prstGeom>
            <a:noFill/>
            <a:ln w="7938">
              <a:solidFill>
                <a:srgbClr val="000000"/>
              </a:solidFill>
              <a:round/>
              <a:headEnd/>
              <a:tailEnd/>
            </a:ln>
          </p:spPr>
          <p:txBody>
            <a:bodyPr/>
            <a:lstStyle/>
            <a:p>
              <a:endParaRPr lang="en-US"/>
            </a:p>
          </p:txBody>
        </p:sp>
        <p:sp>
          <p:nvSpPr>
            <p:cNvPr id="7749" name="Line 2644"/>
            <p:cNvSpPr>
              <a:spLocks noChangeShapeType="1"/>
            </p:cNvSpPr>
            <p:nvPr/>
          </p:nvSpPr>
          <p:spPr bwMode="auto">
            <a:xfrm>
              <a:off x="3284" y="3039"/>
              <a:ext cx="12" cy="10"/>
            </a:xfrm>
            <a:prstGeom prst="line">
              <a:avLst/>
            </a:prstGeom>
            <a:noFill/>
            <a:ln w="7938">
              <a:solidFill>
                <a:srgbClr val="000000"/>
              </a:solidFill>
              <a:round/>
              <a:headEnd/>
              <a:tailEnd/>
            </a:ln>
          </p:spPr>
          <p:txBody>
            <a:bodyPr/>
            <a:lstStyle/>
            <a:p>
              <a:endParaRPr lang="en-US"/>
            </a:p>
          </p:txBody>
        </p:sp>
        <p:sp>
          <p:nvSpPr>
            <p:cNvPr id="7750" name="Line 2645"/>
            <p:cNvSpPr>
              <a:spLocks noChangeShapeType="1"/>
            </p:cNvSpPr>
            <p:nvPr/>
          </p:nvSpPr>
          <p:spPr bwMode="auto">
            <a:xfrm>
              <a:off x="3296" y="3049"/>
              <a:ext cx="12" cy="8"/>
            </a:xfrm>
            <a:prstGeom prst="line">
              <a:avLst/>
            </a:prstGeom>
            <a:noFill/>
            <a:ln w="7938">
              <a:solidFill>
                <a:srgbClr val="000000"/>
              </a:solidFill>
              <a:round/>
              <a:headEnd/>
              <a:tailEnd/>
            </a:ln>
          </p:spPr>
          <p:txBody>
            <a:bodyPr/>
            <a:lstStyle/>
            <a:p>
              <a:endParaRPr lang="en-US"/>
            </a:p>
          </p:txBody>
        </p:sp>
        <p:sp>
          <p:nvSpPr>
            <p:cNvPr id="7751" name="Line 2646"/>
            <p:cNvSpPr>
              <a:spLocks noChangeShapeType="1"/>
            </p:cNvSpPr>
            <p:nvPr/>
          </p:nvSpPr>
          <p:spPr bwMode="auto">
            <a:xfrm>
              <a:off x="3308" y="3057"/>
              <a:ext cx="14" cy="4"/>
            </a:xfrm>
            <a:prstGeom prst="line">
              <a:avLst/>
            </a:prstGeom>
            <a:noFill/>
            <a:ln w="7938">
              <a:solidFill>
                <a:srgbClr val="000000"/>
              </a:solidFill>
              <a:round/>
              <a:headEnd/>
              <a:tailEnd/>
            </a:ln>
          </p:spPr>
          <p:txBody>
            <a:bodyPr/>
            <a:lstStyle/>
            <a:p>
              <a:endParaRPr lang="en-US"/>
            </a:p>
          </p:txBody>
        </p:sp>
        <p:sp>
          <p:nvSpPr>
            <p:cNvPr id="7752" name="Line 2647"/>
            <p:cNvSpPr>
              <a:spLocks noChangeShapeType="1"/>
            </p:cNvSpPr>
            <p:nvPr/>
          </p:nvSpPr>
          <p:spPr bwMode="auto">
            <a:xfrm>
              <a:off x="3322" y="3061"/>
              <a:ext cx="15" cy="1"/>
            </a:xfrm>
            <a:prstGeom prst="line">
              <a:avLst/>
            </a:prstGeom>
            <a:noFill/>
            <a:ln w="7938">
              <a:solidFill>
                <a:srgbClr val="000000"/>
              </a:solidFill>
              <a:round/>
              <a:headEnd/>
              <a:tailEnd/>
            </a:ln>
          </p:spPr>
          <p:txBody>
            <a:bodyPr/>
            <a:lstStyle/>
            <a:p>
              <a:endParaRPr lang="en-US"/>
            </a:p>
          </p:txBody>
        </p:sp>
        <p:sp>
          <p:nvSpPr>
            <p:cNvPr id="7753" name="Line 2648"/>
            <p:cNvSpPr>
              <a:spLocks noChangeShapeType="1"/>
            </p:cNvSpPr>
            <p:nvPr/>
          </p:nvSpPr>
          <p:spPr bwMode="auto">
            <a:xfrm>
              <a:off x="3337" y="3062"/>
              <a:ext cx="4" cy="4"/>
            </a:xfrm>
            <a:prstGeom prst="line">
              <a:avLst/>
            </a:prstGeom>
            <a:noFill/>
            <a:ln w="7938">
              <a:solidFill>
                <a:srgbClr val="000000"/>
              </a:solidFill>
              <a:round/>
              <a:headEnd/>
              <a:tailEnd/>
            </a:ln>
          </p:spPr>
          <p:txBody>
            <a:bodyPr/>
            <a:lstStyle/>
            <a:p>
              <a:endParaRPr lang="en-US"/>
            </a:p>
          </p:txBody>
        </p:sp>
        <p:sp>
          <p:nvSpPr>
            <p:cNvPr id="7754" name="Line 2649"/>
            <p:cNvSpPr>
              <a:spLocks noChangeShapeType="1"/>
            </p:cNvSpPr>
            <p:nvPr/>
          </p:nvSpPr>
          <p:spPr bwMode="auto">
            <a:xfrm>
              <a:off x="3341" y="3066"/>
              <a:ext cx="2" cy="0"/>
            </a:xfrm>
            <a:prstGeom prst="line">
              <a:avLst/>
            </a:prstGeom>
            <a:noFill/>
            <a:ln w="7938">
              <a:solidFill>
                <a:srgbClr val="000000"/>
              </a:solidFill>
              <a:round/>
              <a:headEnd/>
              <a:tailEnd/>
            </a:ln>
          </p:spPr>
          <p:txBody>
            <a:bodyPr/>
            <a:lstStyle/>
            <a:p>
              <a:endParaRPr lang="en-US"/>
            </a:p>
          </p:txBody>
        </p:sp>
        <p:sp>
          <p:nvSpPr>
            <p:cNvPr id="7755" name="Line 2650"/>
            <p:cNvSpPr>
              <a:spLocks noChangeShapeType="1"/>
            </p:cNvSpPr>
            <p:nvPr/>
          </p:nvSpPr>
          <p:spPr bwMode="auto">
            <a:xfrm flipV="1">
              <a:off x="3343" y="3065"/>
              <a:ext cx="2" cy="1"/>
            </a:xfrm>
            <a:prstGeom prst="line">
              <a:avLst/>
            </a:prstGeom>
            <a:noFill/>
            <a:ln w="7938">
              <a:solidFill>
                <a:srgbClr val="000000"/>
              </a:solidFill>
              <a:round/>
              <a:headEnd/>
              <a:tailEnd/>
            </a:ln>
          </p:spPr>
          <p:txBody>
            <a:bodyPr/>
            <a:lstStyle/>
            <a:p>
              <a:endParaRPr lang="en-US"/>
            </a:p>
          </p:txBody>
        </p:sp>
        <p:sp>
          <p:nvSpPr>
            <p:cNvPr id="7756" name="Line 2651"/>
            <p:cNvSpPr>
              <a:spLocks noChangeShapeType="1"/>
            </p:cNvSpPr>
            <p:nvPr/>
          </p:nvSpPr>
          <p:spPr bwMode="auto">
            <a:xfrm flipV="1">
              <a:off x="3345" y="3064"/>
              <a:ext cx="2" cy="1"/>
            </a:xfrm>
            <a:prstGeom prst="line">
              <a:avLst/>
            </a:prstGeom>
            <a:noFill/>
            <a:ln w="7938">
              <a:solidFill>
                <a:srgbClr val="000000"/>
              </a:solidFill>
              <a:round/>
              <a:headEnd/>
              <a:tailEnd/>
            </a:ln>
          </p:spPr>
          <p:txBody>
            <a:bodyPr/>
            <a:lstStyle/>
            <a:p>
              <a:endParaRPr lang="en-US"/>
            </a:p>
          </p:txBody>
        </p:sp>
        <p:sp>
          <p:nvSpPr>
            <p:cNvPr id="7757" name="Line 2652"/>
            <p:cNvSpPr>
              <a:spLocks noChangeShapeType="1"/>
            </p:cNvSpPr>
            <p:nvPr/>
          </p:nvSpPr>
          <p:spPr bwMode="auto">
            <a:xfrm>
              <a:off x="3347" y="3064"/>
              <a:ext cx="3" cy="0"/>
            </a:xfrm>
            <a:prstGeom prst="line">
              <a:avLst/>
            </a:prstGeom>
            <a:noFill/>
            <a:ln w="7938">
              <a:solidFill>
                <a:srgbClr val="000000"/>
              </a:solidFill>
              <a:round/>
              <a:headEnd/>
              <a:tailEnd/>
            </a:ln>
          </p:spPr>
          <p:txBody>
            <a:bodyPr/>
            <a:lstStyle/>
            <a:p>
              <a:endParaRPr lang="en-US"/>
            </a:p>
          </p:txBody>
        </p:sp>
        <p:sp>
          <p:nvSpPr>
            <p:cNvPr id="7758" name="Line 2653"/>
            <p:cNvSpPr>
              <a:spLocks noChangeShapeType="1"/>
            </p:cNvSpPr>
            <p:nvPr/>
          </p:nvSpPr>
          <p:spPr bwMode="auto">
            <a:xfrm flipV="1">
              <a:off x="3350" y="3061"/>
              <a:ext cx="2" cy="3"/>
            </a:xfrm>
            <a:prstGeom prst="line">
              <a:avLst/>
            </a:prstGeom>
            <a:noFill/>
            <a:ln w="7938">
              <a:solidFill>
                <a:srgbClr val="000000"/>
              </a:solidFill>
              <a:round/>
              <a:headEnd/>
              <a:tailEnd/>
            </a:ln>
          </p:spPr>
          <p:txBody>
            <a:bodyPr/>
            <a:lstStyle/>
            <a:p>
              <a:endParaRPr lang="en-US"/>
            </a:p>
          </p:txBody>
        </p:sp>
        <p:sp>
          <p:nvSpPr>
            <p:cNvPr id="7759" name="Line 2654"/>
            <p:cNvSpPr>
              <a:spLocks noChangeShapeType="1"/>
            </p:cNvSpPr>
            <p:nvPr/>
          </p:nvSpPr>
          <p:spPr bwMode="auto">
            <a:xfrm flipH="1" flipV="1">
              <a:off x="3343" y="3054"/>
              <a:ext cx="9" cy="7"/>
            </a:xfrm>
            <a:prstGeom prst="line">
              <a:avLst/>
            </a:prstGeom>
            <a:noFill/>
            <a:ln w="7938">
              <a:solidFill>
                <a:srgbClr val="000000"/>
              </a:solidFill>
              <a:round/>
              <a:headEnd/>
              <a:tailEnd/>
            </a:ln>
          </p:spPr>
          <p:txBody>
            <a:bodyPr/>
            <a:lstStyle/>
            <a:p>
              <a:endParaRPr lang="en-US"/>
            </a:p>
          </p:txBody>
        </p:sp>
        <p:sp>
          <p:nvSpPr>
            <p:cNvPr id="7760" name="Line 2655"/>
            <p:cNvSpPr>
              <a:spLocks noChangeShapeType="1"/>
            </p:cNvSpPr>
            <p:nvPr/>
          </p:nvSpPr>
          <p:spPr bwMode="auto">
            <a:xfrm flipH="1" flipV="1">
              <a:off x="3338" y="3046"/>
              <a:ext cx="5" cy="8"/>
            </a:xfrm>
            <a:prstGeom prst="line">
              <a:avLst/>
            </a:prstGeom>
            <a:noFill/>
            <a:ln w="7938">
              <a:solidFill>
                <a:srgbClr val="000000"/>
              </a:solidFill>
              <a:round/>
              <a:headEnd/>
              <a:tailEnd/>
            </a:ln>
          </p:spPr>
          <p:txBody>
            <a:bodyPr/>
            <a:lstStyle/>
            <a:p>
              <a:endParaRPr lang="en-US"/>
            </a:p>
          </p:txBody>
        </p:sp>
        <p:sp>
          <p:nvSpPr>
            <p:cNvPr id="7761" name="Line 2656"/>
            <p:cNvSpPr>
              <a:spLocks noChangeShapeType="1"/>
            </p:cNvSpPr>
            <p:nvPr/>
          </p:nvSpPr>
          <p:spPr bwMode="auto">
            <a:xfrm flipH="1" flipV="1">
              <a:off x="3336" y="3037"/>
              <a:ext cx="2" cy="9"/>
            </a:xfrm>
            <a:prstGeom prst="line">
              <a:avLst/>
            </a:prstGeom>
            <a:noFill/>
            <a:ln w="7938">
              <a:solidFill>
                <a:srgbClr val="000000"/>
              </a:solidFill>
              <a:round/>
              <a:headEnd/>
              <a:tailEnd/>
            </a:ln>
          </p:spPr>
          <p:txBody>
            <a:bodyPr/>
            <a:lstStyle/>
            <a:p>
              <a:endParaRPr lang="en-US"/>
            </a:p>
          </p:txBody>
        </p:sp>
        <p:sp>
          <p:nvSpPr>
            <p:cNvPr id="7762" name="Line 2657"/>
            <p:cNvSpPr>
              <a:spLocks noChangeShapeType="1"/>
            </p:cNvSpPr>
            <p:nvPr/>
          </p:nvSpPr>
          <p:spPr bwMode="auto">
            <a:xfrm flipH="1" flipV="1">
              <a:off x="3332" y="3029"/>
              <a:ext cx="4" cy="8"/>
            </a:xfrm>
            <a:prstGeom prst="line">
              <a:avLst/>
            </a:prstGeom>
            <a:noFill/>
            <a:ln w="7938">
              <a:solidFill>
                <a:srgbClr val="000000"/>
              </a:solidFill>
              <a:round/>
              <a:headEnd/>
              <a:tailEnd/>
            </a:ln>
          </p:spPr>
          <p:txBody>
            <a:bodyPr/>
            <a:lstStyle/>
            <a:p>
              <a:endParaRPr lang="en-US"/>
            </a:p>
          </p:txBody>
        </p:sp>
        <p:sp>
          <p:nvSpPr>
            <p:cNvPr id="7763" name="Line 2658"/>
            <p:cNvSpPr>
              <a:spLocks noChangeShapeType="1"/>
            </p:cNvSpPr>
            <p:nvPr/>
          </p:nvSpPr>
          <p:spPr bwMode="auto">
            <a:xfrm flipH="1" flipV="1">
              <a:off x="3324" y="3022"/>
              <a:ext cx="8" cy="7"/>
            </a:xfrm>
            <a:prstGeom prst="line">
              <a:avLst/>
            </a:prstGeom>
            <a:noFill/>
            <a:ln w="7938">
              <a:solidFill>
                <a:srgbClr val="000000"/>
              </a:solidFill>
              <a:round/>
              <a:headEnd/>
              <a:tailEnd/>
            </a:ln>
          </p:spPr>
          <p:txBody>
            <a:bodyPr/>
            <a:lstStyle/>
            <a:p>
              <a:endParaRPr lang="en-US"/>
            </a:p>
          </p:txBody>
        </p:sp>
        <p:sp>
          <p:nvSpPr>
            <p:cNvPr id="7764" name="Line 2659"/>
            <p:cNvSpPr>
              <a:spLocks noChangeShapeType="1"/>
            </p:cNvSpPr>
            <p:nvPr/>
          </p:nvSpPr>
          <p:spPr bwMode="auto">
            <a:xfrm flipV="1">
              <a:off x="3324" y="3014"/>
              <a:ext cx="2" cy="8"/>
            </a:xfrm>
            <a:prstGeom prst="line">
              <a:avLst/>
            </a:prstGeom>
            <a:noFill/>
            <a:ln w="7938">
              <a:solidFill>
                <a:srgbClr val="000000"/>
              </a:solidFill>
              <a:round/>
              <a:headEnd/>
              <a:tailEnd/>
            </a:ln>
          </p:spPr>
          <p:txBody>
            <a:bodyPr/>
            <a:lstStyle/>
            <a:p>
              <a:endParaRPr lang="en-US"/>
            </a:p>
          </p:txBody>
        </p:sp>
        <p:sp>
          <p:nvSpPr>
            <p:cNvPr id="7765" name="Line 2660"/>
            <p:cNvSpPr>
              <a:spLocks noChangeShapeType="1"/>
            </p:cNvSpPr>
            <p:nvPr/>
          </p:nvSpPr>
          <p:spPr bwMode="auto">
            <a:xfrm flipV="1">
              <a:off x="3326" y="3013"/>
              <a:ext cx="2" cy="1"/>
            </a:xfrm>
            <a:prstGeom prst="line">
              <a:avLst/>
            </a:prstGeom>
            <a:noFill/>
            <a:ln w="7938">
              <a:solidFill>
                <a:srgbClr val="000000"/>
              </a:solidFill>
              <a:round/>
              <a:headEnd/>
              <a:tailEnd/>
            </a:ln>
          </p:spPr>
          <p:txBody>
            <a:bodyPr/>
            <a:lstStyle/>
            <a:p>
              <a:endParaRPr lang="en-US"/>
            </a:p>
          </p:txBody>
        </p:sp>
        <p:sp>
          <p:nvSpPr>
            <p:cNvPr id="7766" name="Line 2661"/>
            <p:cNvSpPr>
              <a:spLocks noChangeShapeType="1"/>
            </p:cNvSpPr>
            <p:nvPr/>
          </p:nvSpPr>
          <p:spPr bwMode="auto">
            <a:xfrm>
              <a:off x="3328" y="3013"/>
              <a:ext cx="3" cy="0"/>
            </a:xfrm>
            <a:prstGeom prst="line">
              <a:avLst/>
            </a:prstGeom>
            <a:noFill/>
            <a:ln w="7938">
              <a:solidFill>
                <a:srgbClr val="000000"/>
              </a:solidFill>
              <a:round/>
              <a:headEnd/>
              <a:tailEnd/>
            </a:ln>
          </p:spPr>
          <p:txBody>
            <a:bodyPr/>
            <a:lstStyle/>
            <a:p>
              <a:endParaRPr lang="en-US"/>
            </a:p>
          </p:txBody>
        </p:sp>
        <p:sp>
          <p:nvSpPr>
            <p:cNvPr id="7767" name="Line 2662"/>
            <p:cNvSpPr>
              <a:spLocks noChangeShapeType="1"/>
            </p:cNvSpPr>
            <p:nvPr/>
          </p:nvSpPr>
          <p:spPr bwMode="auto">
            <a:xfrm>
              <a:off x="3331" y="3013"/>
              <a:ext cx="2" cy="1"/>
            </a:xfrm>
            <a:prstGeom prst="line">
              <a:avLst/>
            </a:prstGeom>
            <a:noFill/>
            <a:ln w="7938">
              <a:solidFill>
                <a:srgbClr val="000000"/>
              </a:solidFill>
              <a:round/>
              <a:headEnd/>
              <a:tailEnd/>
            </a:ln>
          </p:spPr>
          <p:txBody>
            <a:bodyPr/>
            <a:lstStyle/>
            <a:p>
              <a:endParaRPr lang="en-US"/>
            </a:p>
          </p:txBody>
        </p:sp>
        <p:sp>
          <p:nvSpPr>
            <p:cNvPr id="7768" name="Line 2663"/>
            <p:cNvSpPr>
              <a:spLocks noChangeShapeType="1"/>
            </p:cNvSpPr>
            <p:nvPr/>
          </p:nvSpPr>
          <p:spPr bwMode="auto">
            <a:xfrm>
              <a:off x="3333" y="3014"/>
              <a:ext cx="4" cy="3"/>
            </a:xfrm>
            <a:prstGeom prst="line">
              <a:avLst/>
            </a:prstGeom>
            <a:noFill/>
            <a:ln w="7938">
              <a:solidFill>
                <a:srgbClr val="000000"/>
              </a:solidFill>
              <a:round/>
              <a:headEnd/>
              <a:tailEnd/>
            </a:ln>
          </p:spPr>
          <p:txBody>
            <a:bodyPr/>
            <a:lstStyle/>
            <a:p>
              <a:endParaRPr lang="en-US"/>
            </a:p>
          </p:txBody>
        </p:sp>
        <p:sp>
          <p:nvSpPr>
            <p:cNvPr id="7769" name="Line 2664"/>
            <p:cNvSpPr>
              <a:spLocks noChangeShapeType="1"/>
            </p:cNvSpPr>
            <p:nvPr/>
          </p:nvSpPr>
          <p:spPr bwMode="auto">
            <a:xfrm>
              <a:off x="3337" y="3017"/>
              <a:ext cx="1" cy="3"/>
            </a:xfrm>
            <a:prstGeom prst="line">
              <a:avLst/>
            </a:prstGeom>
            <a:noFill/>
            <a:ln w="7938">
              <a:solidFill>
                <a:srgbClr val="000000"/>
              </a:solidFill>
              <a:round/>
              <a:headEnd/>
              <a:tailEnd/>
            </a:ln>
          </p:spPr>
          <p:txBody>
            <a:bodyPr/>
            <a:lstStyle/>
            <a:p>
              <a:endParaRPr lang="en-US"/>
            </a:p>
          </p:txBody>
        </p:sp>
        <p:sp>
          <p:nvSpPr>
            <p:cNvPr id="7770" name="Line 2665"/>
            <p:cNvSpPr>
              <a:spLocks noChangeShapeType="1"/>
            </p:cNvSpPr>
            <p:nvPr/>
          </p:nvSpPr>
          <p:spPr bwMode="auto">
            <a:xfrm>
              <a:off x="3338" y="3020"/>
              <a:ext cx="35" cy="12"/>
            </a:xfrm>
            <a:prstGeom prst="line">
              <a:avLst/>
            </a:prstGeom>
            <a:noFill/>
            <a:ln w="7938">
              <a:solidFill>
                <a:srgbClr val="000000"/>
              </a:solidFill>
              <a:round/>
              <a:headEnd/>
              <a:tailEnd/>
            </a:ln>
          </p:spPr>
          <p:txBody>
            <a:bodyPr/>
            <a:lstStyle/>
            <a:p>
              <a:endParaRPr lang="en-US"/>
            </a:p>
          </p:txBody>
        </p:sp>
        <p:sp>
          <p:nvSpPr>
            <p:cNvPr id="7771" name="Line 2666"/>
            <p:cNvSpPr>
              <a:spLocks noChangeShapeType="1"/>
            </p:cNvSpPr>
            <p:nvPr/>
          </p:nvSpPr>
          <p:spPr bwMode="auto">
            <a:xfrm>
              <a:off x="3373" y="3032"/>
              <a:ext cx="35" cy="11"/>
            </a:xfrm>
            <a:prstGeom prst="line">
              <a:avLst/>
            </a:prstGeom>
            <a:noFill/>
            <a:ln w="7938">
              <a:solidFill>
                <a:srgbClr val="000000"/>
              </a:solidFill>
              <a:round/>
              <a:headEnd/>
              <a:tailEnd/>
            </a:ln>
          </p:spPr>
          <p:txBody>
            <a:bodyPr/>
            <a:lstStyle/>
            <a:p>
              <a:endParaRPr lang="en-US"/>
            </a:p>
          </p:txBody>
        </p:sp>
        <p:sp>
          <p:nvSpPr>
            <p:cNvPr id="7772" name="Line 2667"/>
            <p:cNvSpPr>
              <a:spLocks noChangeShapeType="1"/>
            </p:cNvSpPr>
            <p:nvPr/>
          </p:nvSpPr>
          <p:spPr bwMode="auto">
            <a:xfrm flipV="1">
              <a:off x="3408" y="3040"/>
              <a:ext cx="5" cy="3"/>
            </a:xfrm>
            <a:prstGeom prst="line">
              <a:avLst/>
            </a:prstGeom>
            <a:noFill/>
            <a:ln w="7938">
              <a:solidFill>
                <a:srgbClr val="000000"/>
              </a:solidFill>
              <a:round/>
              <a:headEnd/>
              <a:tailEnd/>
            </a:ln>
          </p:spPr>
          <p:txBody>
            <a:bodyPr/>
            <a:lstStyle/>
            <a:p>
              <a:endParaRPr lang="en-US"/>
            </a:p>
          </p:txBody>
        </p:sp>
        <p:sp>
          <p:nvSpPr>
            <p:cNvPr id="7773" name="Line 2668"/>
            <p:cNvSpPr>
              <a:spLocks noChangeShapeType="1"/>
            </p:cNvSpPr>
            <p:nvPr/>
          </p:nvSpPr>
          <p:spPr bwMode="auto">
            <a:xfrm flipV="1">
              <a:off x="3413" y="3039"/>
              <a:ext cx="5" cy="1"/>
            </a:xfrm>
            <a:prstGeom prst="line">
              <a:avLst/>
            </a:prstGeom>
            <a:noFill/>
            <a:ln w="7938">
              <a:solidFill>
                <a:srgbClr val="000000"/>
              </a:solidFill>
              <a:round/>
              <a:headEnd/>
              <a:tailEnd/>
            </a:ln>
          </p:spPr>
          <p:txBody>
            <a:bodyPr/>
            <a:lstStyle/>
            <a:p>
              <a:endParaRPr lang="en-US"/>
            </a:p>
          </p:txBody>
        </p:sp>
        <p:sp>
          <p:nvSpPr>
            <p:cNvPr id="7774" name="Line 2669"/>
            <p:cNvSpPr>
              <a:spLocks noChangeShapeType="1"/>
            </p:cNvSpPr>
            <p:nvPr/>
          </p:nvSpPr>
          <p:spPr bwMode="auto">
            <a:xfrm flipV="1">
              <a:off x="3418" y="3037"/>
              <a:ext cx="4" cy="2"/>
            </a:xfrm>
            <a:prstGeom prst="line">
              <a:avLst/>
            </a:prstGeom>
            <a:noFill/>
            <a:ln w="7938">
              <a:solidFill>
                <a:srgbClr val="000000"/>
              </a:solidFill>
              <a:round/>
              <a:headEnd/>
              <a:tailEnd/>
            </a:ln>
          </p:spPr>
          <p:txBody>
            <a:bodyPr/>
            <a:lstStyle/>
            <a:p>
              <a:endParaRPr lang="en-US"/>
            </a:p>
          </p:txBody>
        </p:sp>
        <p:sp>
          <p:nvSpPr>
            <p:cNvPr id="7775" name="Line 2670"/>
            <p:cNvSpPr>
              <a:spLocks noChangeShapeType="1"/>
            </p:cNvSpPr>
            <p:nvPr/>
          </p:nvSpPr>
          <p:spPr bwMode="auto">
            <a:xfrm flipV="1">
              <a:off x="3422" y="3035"/>
              <a:ext cx="5" cy="2"/>
            </a:xfrm>
            <a:prstGeom prst="line">
              <a:avLst/>
            </a:prstGeom>
            <a:noFill/>
            <a:ln w="7938">
              <a:solidFill>
                <a:srgbClr val="000000"/>
              </a:solidFill>
              <a:round/>
              <a:headEnd/>
              <a:tailEnd/>
            </a:ln>
          </p:spPr>
          <p:txBody>
            <a:bodyPr/>
            <a:lstStyle/>
            <a:p>
              <a:endParaRPr lang="en-US"/>
            </a:p>
          </p:txBody>
        </p:sp>
        <p:sp>
          <p:nvSpPr>
            <p:cNvPr id="7776" name="Line 2671"/>
            <p:cNvSpPr>
              <a:spLocks noChangeShapeType="1"/>
            </p:cNvSpPr>
            <p:nvPr/>
          </p:nvSpPr>
          <p:spPr bwMode="auto">
            <a:xfrm flipH="1" flipV="1">
              <a:off x="3420" y="3024"/>
              <a:ext cx="7" cy="11"/>
            </a:xfrm>
            <a:prstGeom prst="line">
              <a:avLst/>
            </a:prstGeom>
            <a:noFill/>
            <a:ln w="7938">
              <a:solidFill>
                <a:srgbClr val="000000"/>
              </a:solidFill>
              <a:round/>
              <a:headEnd/>
              <a:tailEnd/>
            </a:ln>
          </p:spPr>
          <p:txBody>
            <a:bodyPr/>
            <a:lstStyle/>
            <a:p>
              <a:endParaRPr lang="en-US"/>
            </a:p>
          </p:txBody>
        </p:sp>
        <p:sp>
          <p:nvSpPr>
            <p:cNvPr id="7777" name="Line 2672"/>
            <p:cNvSpPr>
              <a:spLocks noChangeShapeType="1"/>
            </p:cNvSpPr>
            <p:nvPr/>
          </p:nvSpPr>
          <p:spPr bwMode="auto">
            <a:xfrm flipH="1" flipV="1">
              <a:off x="3407" y="3006"/>
              <a:ext cx="13" cy="18"/>
            </a:xfrm>
            <a:prstGeom prst="line">
              <a:avLst/>
            </a:prstGeom>
            <a:noFill/>
            <a:ln w="7938">
              <a:solidFill>
                <a:srgbClr val="000000"/>
              </a:solidFill>
              <a:round/>
              <a:headEnd/>
              <a:tailEnd/>
            </a:ln>
          </p:spPr>
          <p:txBody>
            <a:bodyPr/>
            <a:lstStyle/>
            <a:p>
              <a:endParaRPr lang="en-US"/>
            </a:p>
          </p:txBody>
        </p:sp>
        <p:sp>
          <p:nvSpPr>
            <p:cNvPr id="7778" name="Line 2673"/>
            <p:cNvSpPr>
              <a:spLocks noChangeShapeType="1"/>
            </p:cNvSpPr>
            <p:nvPr/>
          </p:nvSpPr>
          <p:spPr bwMode="auto">
            <a:xfrm flipH="1" flipV="1">
              <a:off x="3403" y="2994"/>
              <a:ext cx="4" cy="12"/>
            </a:xfrm>
            <a:prstGeom prst="line">
              <a:avLst/>
            </a:prstGeom>
            <a:noFill/>
            <a:ln w="7938">
              <a:solidFill>
                <a:srgbClr val="000000"/>
              </a:solidFill>
              <a:round/>
              <a:headEnd/>
              <a:tailEnd/>
            </a:ln>
          </p:spPr>
          <p:txBody>
            <a:bodyPr/>
            <a:lstStyle/>
            <a:p>
              <a:endParaRPr lang="en-US"/>
            </a:p>
          </p:txBody>
        </p:sp>
        <p:sp>
          <p:nvSpPr>
            <p:cNvPr id="7779" name="Line 2674"/>
            <p:cNvSpPr>
              <a:spLocks noChangeShapeType="1"/>
            </p:cNvSpPr>
            <p:nvPr/>
          </p:nvSpPr>
          <p:spPr bwMode="auto">
            <a:xfrm flipV="1">
              <a:off x="3403" y="2992"/>
              <a:ext cx="10" cy="2"/>
            </a:xfrm>
            <a:prstGeom prst="line">
              <a:avLst/>
            </a:prstGeom>
            <a:noFill/>
            <a:ln w="7938">
              <a:solidFill>
                <a:srgbClr val="000000"/>
              </a:solidFill>
              <a:round/>
              <a:headEnd/>
              <a:tailEnd/>
            </a:ln>
          </p:spPr>
          <p:txBody>
            <a:bodyPr/>
            <a:lstStyle/>
            <a:p>
              <a:endParaRPr lang="en-US"/>
            </a:p>
          </p:txBody>
        </p:sp>
        <p:sp>
          <p:nvSpPr>
            <p:cNvPr id="7780" name="Line 2675"/>
            <p:cNvSpPr>
              <a:spLocks noChangeShapeType="1"/>
            </p:cNvSpPr>
            <p:nvPr/>
          </p:nvSpPr>
          <p:spPr bwMode="auto">
            <a:xfrm>
              <a:off x="3413" y="2992"/>
              <a:ext cx="12" cy="2"/>
            </a:xfrm>
            <a:prstGeom prst="line">
              <a:avLst/>
            </a:prstGeom>
            <a:noFill/>
            <a:ln w="7938">
              <a:solidFill>
                <a:srgbClr val="000000"/>
              </a:solidFill>
              <a:round/>
              <a:headEnd/>
              <a:tailEnd/>
            </a:ln>
          </p:spPr>
          <p:txBody>
            <a:bodyPr/>
            <a:lstStyle/>
            <a:p>
              <a:endParaRPr lang="en-US"/>
            </a:p>
          </p:txBody>
        </p:sp>
        <p:sp>
          <p:nvSpPr>
            <p:cNvPr id="7781" name="Line 2676"/>
            <p:cNvSpPr>
              <a:spLocks noChangeShapeType="1"/>
            </p:cNvSpPr>
            <p:nvPr/>
          </p:nvSpPr>
          <p:spPr bwMode="auto">
            <a:xfrm>
              <a:off x="3425" y="2994"/>
              <a:ext cx="10" cy="6"/>
            </a:xfrm>
            <a:prstGeom prst="line">
              <a:avLst/>
            </a:prstGeom>
            <a:noFill/>
            <a:ln w="7938">
              <a:solidFill>
                <a:srgbClr val="000000"/>
              </a:solidFill>
              <a:round/>
              <a:headEnd/>
              <a:tailEnd/>
            </a:ln>
          </p:spPr>
          <p:txBody>
            <a:bodyPr/>
            <a:lstStyle/>
            <a:p>
              <a:endParaRPr lang="en-US"/>
            </a:p>
          </p:txBody>
        </p:sp>
        <p:sp>
          <p:nvSpPr>
            <p:cNvPr id="7782" name="Line 2677"/>
            <p:cNvSpPr>
              <a:spLocks noChangeShapeType="1"/>
            </p:cNvSpPr>
            <p:nvPr/>
          </p:nvSpPr>
          <p:spPr bwMode="auto">
            <a:xfrm>
              <a:off x="3435" y="3000"/>
              <a:ext cx="10" cy="5"/>
            </a:xfrm>
            <a:prstGeom prst="line">
              <a:avLst/>
            </a:prstGeom>
            <a:noFill/>
            <a:ln w="7938">
              <a:solidFill>
                <a:srgbClr val="000000"/>
              </a:solidFill>
              <a:round/>
              <a:headEnd/>
              <a:tailEnd/>
            </a:ln>
          </p:spPr>
          <p:txBody>
            <a:bodyPr/>
            <a:lstStyle/>
            <a:p>
              <a:endParaRPr lang="en-US"/>
            </a:p>
          </p:txBody>
        </p:sp>
        <p:sp>
          <p:nvSpPr>
            <p:cNvPr id="7783" name="Line 2678"/>
            <p:cNvSpPr>
              <a:spLocks noChangeShapeType="1"/>
            </p:cNvSpPr>
            <p:nvPr/>
          </p:nvSpPr>
          <p:spPr bwMode="auto">
            <a:xfrm>
              <a:off x="3445" y="3005"/>
              <a:ext cx="8" cy="1"/>
            </a:xfrm>
            <a:prstGeom prst="line">
              <a:avLst/>
            </a:prstGeom>
            <a:noFill/>
            <a:ln w="7938">
              <a:solidFill>
                <a:srgbClr val="000000"/>
              </a:solidFill>
              <a:round/>
              <a:headEnd/>
              <a:tailEnd/>
            </a:ln>
          </p:spPr>
          <p:txBody>
            <a:bodyPr/>
            <a:lstStyle/>
            <a:p>
              <a:endParaRPr lang="en-US"/>
            </a:p>
          </p:txBody>
        </p:sp>
        <p:sp>
          <p:nvSpPr>
            <p:cNvPr id="7784" name="Line 2679"/>
            <p:cNvSpPr>
              <a:spLocks noChangeShapeType="1"/>
            </p:cNvSpPr>
            <p:nvPr/>
          </p:nvSpPr>
          <p:spPr bwMode="auto">
            <a:xfrm>
              <a:off x="3453" y="3006"/>
              <a:ext cx="10" cy="0"/>
            </a:xfrm>
            <a:prstGeom prst="line">
              <a:avLst/>
            </a:prstGeom>
            <a:noFill/>
            <a:ln w="7938">
              <a:solidFill>
                <a:srgbClr val="000000"/>
              </a:solidFill>
              <a:round/>
              <a:headEnd/>
              <a:tailEnd/>
            </a:ln>
          </p:spPr>
          <p:txBody>
            <a:bodyPr/>
            <a:lstStyle/>
            <a:p>
              <a:endParaRPr lang="en-US"/>
            </a:p>
          </p:txBody>
        </p:sp>
        <p:sp>
          <p:nvSpPr>
            <p:cNvPr id="7785" name="Line 2680"/>
            <p:cNvSpPr>
              <a:spLocks noChangeShapeType="1"/>
            </p:cNvSpPr>
            <p:nvPr/>
          </p:nvSpPr>
          <p:spPr bwMode="auto">
            <a:xfrm flipV="1">
              <a:off x="3463" y="3005"/>
              <a:ext cx="10" cy="1"/>
            </a:xfrm>
            <a:prstGeom prst="line">
              <a:avLst/>
            </a:prstGeom>
            <a:noFill/>
            <a:ln w="7938">
              <a:solidFill>
                <a:srgbClr val="000000"/>
              </a:solidFill>
              <a:round/>
              <a:headEnd/>
              <a:tailEnd/>
            </a:ln>
          </p:spPr>
          <p:txBody>
            <a:bodyPr/>
            <a:lstStyle/>
            <a:p>
              <a:endParaRPr lang="en-US"/>
            </a:p>
          </p:txBody>
        </p:sp>
        <p:sp>
          <p:nvSpPr>
            <p:cNvPr id="7786" name="Line 2681"/>
            <p:cNvSpPr>
              <a:spLocks noChangeShapeType="1"/>
            </p:cNvSpPr>
            <p:nvPr/>
          </p:nvSpPr>
          <p:spPr bwMode="auto">
            <a:xfrm flipV="1">
              <a:off x="3473" y="3001"/>
              <a:ext cx="9" cy="4"/>
            </a:xfrm>
            <a:prstGeom prst="line">
              <a:avLst/>
            </a:prstGeom>
            <a:noFill/>
            <a:ln w="7938">
              <a:solidFill>
                <a:srgbClr val="000000"/>
              </a:solidFill>
              <a:round/>
              <a:headEnd/>
              <a:tailEnd/>
            </a:ln>
          </p:spPr>
          <p:txBody>
            <a:bodyPr/>
            <a:lstStyle/>
            <a:p>
              <a:endParaRPr lang="en-US"/>
            </a:p>
          </p:txBody>
        </p:sp>
        <p:sp>
          <p:nvSpPr>
            <p:cNvPr id="7787" name="Line 2682"/>
            <p:cNvSpPr>
              <a:spLocks noChangeShapeType="1"/>
            </p:cNvSpPr>
            <p:nvPr/>
          </p:nvSpPr>
          <p:spPr bwMode="auto">
            <a:xfrm flipV="1">
              <a:off x="3482" y="2993"/>
              <a:ext cx="8" cy="8"/>
            </a:xfrm>
            <a:prstGeom prst="line">
              <a:avLst/>
            </a:prstGeom>
            <a:noFill/>
            <a:ln w="7938">
              <a:solidFill>
                <a:srgbClr val="000000"/>
              </a:solidFill>
              <a:round/>
              <a:headEnd/>
              <a:tailEnd/>
            </a:ln>
          </p:spPr>
          <p:txBody>
            <a:bodyPr/>
            <a:lstStyle/>
            <a:p>
              <a:endParaRPr lang="en-US"/>
            </a:p>
          </p:txBody>
        </p:sp>
        <p:sp>
          <p:nvSpPr>
            <p:cNvPr id="7788" name="Line 2683"/>
            <p:cNvSpPr>
              <a:spLocks noChangeShapeType="1"/>
            </p:cNvSpPr>
            <p:nvPr/>
          </p:nvSpPr>
          <p:spPr bwMode="auto">
            <a:xfrm flipH="1" flipV="1">
              <a:off x="3476" y="2985"/>
              <a:ext cx="14" cy="8"/>
            </a:xfrm>
            <a:prstGeom prst="line">
              <a:avLst/>
            </a:prstGeom>
            <a:noFill/>
            <a:ln w="7938">
              <a:solidFill>
                <a:srgbClr val="000000"/>
              </a:solidFill>
              <a:round/>
              <a:headEnd/>
              <a:tailEnd/>
            </a:ln>
          </p:spPr>
          <p:txBody>
            <a:bodyPr/>
            <a:lstStyle/>
            <a:p>
              <a:endParaRPr lang="en-US"/>
            </a:p>
          </p:txBody>
        </p:sp>
        <p:sp>
          <p:nvSpPr>
            <p:cNvPr id="7789" name="Line 2684"/>
            <p:cNvSpPr>
              <a:spLocks noChangeShapeType="1"/>
            </p:cNvSpPr>
            <p:nvPr/>
          </p:nvSpPr>
          <p:spPr bwMode="auto">
            <a:xfrm flipH="1" flipV="1">
              <a:off x="3465" y="2973"/>
              <a:ext cx="11" cy="12"/>
            </a:xfrm>
            <a:prstGeom prst="line">
              <a:avLst/>
            </a:prstGeom>
            <a:noFill/>
            <a:ln w="7938">
              <a:solidFill>
                <a:srgbClr val="000000"/>
              </a:solidFill>
              <a:round/>
              <a:headEnd/>
              <a:tailEnd/>
            </a:ln>
          </p:spPr>
          <p:txBody>
            <a:bodyPr/>
            <a:lstStyle/>
            <a:p>
              <a:endParaRPr lang="en-US"/>
            </a:p>
          </p:txBody>
        </p:sp>
        <p:sp>
          <p:nvSpPr>
            <p:cNvPr id="7790" name="Line 2685"/>
            <p:cNvSpPr>
              <a:spLocks noChangeShapeType="1"/>
            </p:cNvSpPr>
            <p:nvPr/>
          </p:nvSpPr>
          <p:spPr bwMode="auto">
            <a:xfrm flipH="1" flipV="1">
              <a:off x="3455" y="2961"/>
              <a:ext cx="10" cy="12"/>
            </a:xfrm>
            <a:prstGeom prst="line">
              <a:avLst/>
            </a:prstGeom>
            <a:noFill/>
            <a:ln w="7938">
              <a:solidFill>
                <a:srgbClr val="000000"/>
              </a:solidFill>
              <a:round/>
              <a:headEnd/>
              <a:tailEnd/>
            </a:ln>
          </p:spPr>
          <p:txBody>
            <a:bodyPr/>
            <a:lstStyle/>
            <a:p>
              <a:endParaRPr lang="en-US"/>
            </a:p>
          </p:txBody>
        </p:sp>
        <p:sp>
          <p:nvSpPr>
            <p:cNvPr id="7791" name="Line 2686"/>
            <p:cNvSpPr>
              <a:spLocks noChangeShapeType="1"/>
            </p:cNvSpPr>
            <p:nvPr/>
          </p:nvSpPr>
          <p:spPr bwMode="auto">
            <a:xfrm flipV="1">
              <a:off x="3455" y="2959"/>
              <a:ext cx="1" cy="2"/>
            </a:xfrm>
            <a:prstGeom prst="line">
              <a:avLst/>
            </a:prstGeom>
            <a:noFill/>
            <a:ln w="7938">
              <a:solidFill>
                <a:srgbClr val="000000"/>
              </a:solidFill>
              <a:round/>
              <a:headEnd/>
              <a:tailEnd/>
            </a:ln>
          </p:spPr>
          <p:txBody>
            <a:bodyPr/>
            <a:lstStyle/>
            <a:p>
              <a:endParaRPr lang="en-US"/>
            </a:p>
          </p:txBody>
        </p:sp>
        <p:sp>
          <p:nvSpPr>
            <p:cNvPr id="7792" name="Line 2687"/>
            <p:cNvSpPr>
              <a:spLocks noChangeShapeType="1"/>
            </p:cNvSpPr>
            <p:nvPr/>
          </p:nvSpPr>
          <p:spPr bwMode="auto">
            <a:xfrm flipV="1">
              <a:off x="3456" y="2955"/>
              <a:ext cx="0" cy="4"/>
            </a:xfrm>
            <a:prstGeom prst="line">
              <a:avLst/>
            </a:prstGeom>
            <a:noFill/>
            <a:ln w="7938">
              <a:solidFill>
                <a:srgbClr val="000000"/>
              </a:solidFill>
              <a:round/>
              <a:headEnd/>
              <a:tailEnd/>
            </a:ln>
          </p:spPr>
          <p:txBody>
            <a:bodyPr/>
            <a:lstStyle/>
            <a:p>
              <a:endParaRPr lang="en-US"/>
            </a:p>
          </p:txBody>
        </p:sp>
        <p:sp>
          <p:nvSpPr>
            <p:cNvPr id="7793" name="Line 2688"/>
            <p:cNvSpPr>
              <a:spLocks noChangeShapeType="1"/>
            </p:cNvSpPr>
            <p:nvPr/>
          </p:nvSpPr>
          <p:spPr bwMode="auto">
            <a:xfrm>
              <a:off x="3456" y="2955"/>
              <a:ext cx="15" cy="2"/>
            </a:xfrm>
            <a:prstGeom prst="line">
              <a:avLst/>
            </a:prstGeom>
            <a:noFill/>
            <a:ln w="7938">
              <a:solidFill>
                <a:srgbClr val="000000"/>
              </a:solidFill>
              <a:round/>
              <a:headEnd/>
              <a:tailEnd/>
            </a:ln>
          </p:spPr>
          <p:txBody>
            <a:bodyPr/>
            <a:lstStyle/>
            <a:p>
              <a:endParaRPr lang="en-US"/>
            </a:p>
          </p:txBody>
        </p:sp>
        <p:sp>
          <p:nvSpPr>
            <p:cNvPr id="7794" name="Line 2689"/>
            <p:cNvSpPr>
              <a:spLocks noChangeShapeType="1"/>
            </p:cNvSpPr>
            <p:nvPr/>
          </p:nvSpPr>
          <p:spPr bwMode="auto">
            <a:xfrm>
              <a:off x="3471" y="2957"/>
              <a:ext cx="12" cy="5"/>
            </a:xfrm>
            <a:prstGeom prst="line">
              <a:avLst/>
            </a:prstGeom>
            <a:noFill/>
            <a:ln w="7938">
              <a:solidFill>
                <a:srgbClr val="000000"/>
              </a:solidFill>
              <a:round/>
              <a:headEnd/>
              <a:tailEnd/>
            </a:ln>
          </p:spPr>
          <p:txBody>
            <a:bodyPr/>
            <a:lstStyle/>
            <a:p>
              <a:endParaRPr lang="en-US"/>
            </a:p>
          </p:txBody>
        </p:sp>
        <p:sp>
          <p:nvSpPr>
            <p:cNvPr id="7795" name="Line 2690"/>
            <p:cNvSpPr>
              <a:spLocks noChangeShapeType="1"/>
            </p:cNvSpPr>
            <p:nvPr/>
          </p:nvSpPr>
          <p:spPr bwMode="auto">
            <a:xfrm>
              <a:off x="3483" y="2962"/>
              <a:ext cx="14" cy="6"/>
            </a:xfrm>
            <a:prstGeom prst="line">
              <a:avLst/>
            </a:prstGeom>
            <a:noFill/>
            <a:ln w="7938">
              <a:solidFill>
                <a:srgbClr val="000000"/>
              </a:solidFill>
              <a:round/>
              <a:headEnd/>
              <a:tailEnd/>
            </a:ln>
          </p:spPr>
          <p:txBody>
            <a:bodyPr/>
            <a:lstStyle/>
            <a:p>
              <a:endParaRPr lang="en-US"/>
            </a:p>
          </p:txBody>
        </p:sp>
        <p:sp>
          <p:nvSpPr>
            <p:cNvPr id="7796" name="Line 2691"/>
            <p:cNvSpPr>
              <a:spLocks noChangeShapeType="1"/>
            </p:cNvSpPr>
            <p:nvPr/>
          </p:nvSpPr>
          <p:spPr bwMode="auto">
            <a:xfrm>
              <a:off x="3497" y="2968"/>
              <a:ext cx="13" cy="3"/>
            </a:xfrm>
            <a:prstGeom prst="line">
              <a:avLst/>
            </a:prstGeom>
            <a:noFill/>
            <a:ln w="7938">
              <a:solidFill>
                <a:srgbClr val="000000"/>
              </a:solidFill>
              <a:round/>
              <a:headEnd/>
              <a:tailEnd/>
            </a:ln>
          </p:spPr>
          <p:txBody>
            <a:bodyPr/>
            <a:lstStyle/>
            <a:p>
              <a:endParaRPr lang="en-US"/>
            </a:p>
          </p:txBody>
        </p:sp>
        <p:sp>
          <p:nvSpPr>
            <p:cNvPr id="7797" name="Line 2692"/>
            <p:cNvSpPr>
              <a:spLocks noChangeShapeType="1"/>
            </p:cNvSpPr>
            <p:nvPr/>
          </p:nvSpPr>
          <p:spPr bwMode="auto">
            <a:xfrm>
              <a:off x="3510" y="2971"/>
              <a:ext cx="15" cy="0"/>
            </a:xfrm>
            <a:prstGeom prst="line">
              <a:avLst/>
            </a:prstGeom>
            <a:noFill/>
            <a:ln w="7938">
              <a:solidFill>
                <a:srgbClr val="000000"/>
              </a:solidFill>
              <a:round/>
              <a:headEnd/>
              <a:tailEnd/>
            </a:ln>
          </p:spPr>
          <p:txBody>
            <a:bodyPr/>
            <a:lstStyle/>
            <a:p>
              <a:endParaRPr lang="en-US"/>
            </a:p>
          </p:txBody>
        </p:sp>
        <p:sp>
          <p:nvSpPr>
            <p:cNvPr id="7798" name="Line 2693"/>
            <p:cNvSpPr>
              <a:spLocks noChangeShapeType="1"/>
            </p:cNvSpPr>
            <p:nvPr/>
          </p:nvSpPr>
          <p:spPr bwMode="auto">
            <a:xfrm flipH="1" flipV="1">
              <a:off x="3518" y="2964"/>
              <a:ext cx="7" cy="7"/>
            </a:xfrm>
            <a:prstGeom prst="line">
              <a:avLst/>
            </a:prstGeom>
            <a:noFill/>
            <a:ln w="7938">
              <a:solidFill>
                <a:srgbClr val="000000"/>
              </a:solidFill>
              <a:round/>
              <a:headEnd/>
              <a:tailEnd/>
            </a:ln>
          </p:spPr>
          <p:txBody>
            <a:bodyPr/>
            <a:lstStyle/>
            <a:p>
              <a:endParaRPr lang="en-US"/>
            </a:p>
          </p:txBody>
        </p:sp>
        <p:sp>
          <p:nvSpPr>
            <p:cNvPr id="7799" name="Line 2694"/>
            <p:cNvSpPr>
              <a:spLocks noChangeShapeType="1"/>
            </p:cNvSpPr>
            <p:nvPr/>
          </p:nvSpPr>
          <p:spPr bwMode="auto">
            <a:xfrm flipH="1" flipV="1">
              <a:off x="3511" y="2957"/>
              <a:ext cx="7" cy="7"/>
            </a:xfrm>
            <a:prstGeom prst="line">
              <a:avLst/>
            </a:prstGeom>
            <a:noFill/>
            <a:ln w="7938">
              <a:solidFill>
                <a:srgbClr val="000000"/>
              </a:solidFill>
              <a:round/>
              <a:headEnd/>
              <a:tailEnd/>
            </a:ln>
          </p:spPr>
          <p:txBody>
            <a:bodyPr/>
            <a:lstStyle/>
            <a:p>
              <a:endParaRPr lang="en-US"/>
            </a:p>
          </p:txBody>
        </p:sp>
        <p:sp>
          <p:nvSpPr>
            <p:cNvPr id="7800" name="Line 2695"/>
            <p:cNvSpPr>
              <a:spLocks noChangeShapeType="1"/>
            </p:cNvSpPr>
            <p:nvPr/>
          </p:nvSpPr>
          <p:spPr bwMode="auto">
            <a:xfrm flipH="1" flipV="1">
              <a:off x="3505" y="2950"/>
              <a:ext cx="6" cy="7"/>
            </a:xfrm>
            <a:prstGeom prst="line">
              <a:avLst/>
            </a:prstGeom>
            <a:noFill/>
            <a:ln w="7938">
              <a:solidFill>
                <a:srgbClr val="000000"/>
              </a:solidFill>
              <a:round/>
              <a:headEnd/>
              <a:tailEnd/>
            </a:ln>
          </p:spPr>
          <p:txBody>
            <a:bodyPr/>
            <a:lstStyle/>
            <a:p>
              <a:endParaRPr lang="en-US"/>
            </a:p>
          </p:txBody>
        </p:sp>
        <p:sp>
          <p:nvSpPr>
            <p:cNvPr id="7801" name="Line 2696"/>
            <p:cNvSpPr>
              <a:spLocks noChangeShapeType="1"/>
            </p:cNvSpPr>
            <p:nvPr/>
          </p:nvSpPr>
          <p:spPr bwMode="auto">
            <a:xfrm flipH="1" flipV="1">
              <a:off x="3502" y="2942"/>
              <a:ext cx="3" cy="8"/>
            </a:xfrm>
            <a:prstGeom prst="line">
              <a:avLst/>
            </a:prstGeom>
            <a:noFill/>
            <a:ln w="7938">
              <a:solidFill>
                <a:srgbClr val="000000"/>
              </a:solidFill>
              <a:round/>
              <a:headEnd/>
              <a:tailEnd/>
            </a:ln>
          </p:spPr>
          <p:txBody>
            <a:bodyPr/>
            <a:lstStyle/>
            <a:p>
              <a:endParaRPr lang="en-US"/>
            </a:p>
          </p:txBody>
        </p:sp>
        <p:sp>
          <p:nvSpPr>
            <p:cNvPr id="7802" name="Line 2697"/>
            <p:cNvSpPr>
              <a:spLocks noChangeShapeType="1"/>
            </p:cNvSpPr>
            <p:nvPr/>
          </p:nvSpPr>
          <p:spPr bwMode="auto">
            <a:xfrm flipV="1">
              <a:off x="3502" y="2932"/>
              <a:ext cx="4" cy="10"/>
            </a:xfrm>
            <a:prstGeom prst="line">
              <a:avLst/>
            </a:prstGeom>
            <a:noFill/>
            <a:ln w="7938">
              <a:solidFill>
                <a:srgbClr val="000000"/>
              </a:solidFill>
              <a:round/>
              <a:headEnd/>
              <a:tailEnd/>
            </a:ln>
          </p:spPr>
          <p:txBody>
            <a:bodyPr/>
            <a:lstStyle/>
            <a:p>
              <a:endParaRPr lang="en-US"/>
            </a:p>
          </p:txBody>
        </p:sp>
        <p:sp>
          <p:nvSpPr>
            <p:cNvPr id="7803" name="Line 2698"/>
            <p:cNvSpPr>
              <a:spLocks noChangeShapeType="1"/>
            </p:cNvSpPr>
            <p:nvPr/>
          </p:nvSpPr>
          <p:spPr bwMode="auto">
            <a:xfrm>
              <a:off x="3506" y="2932"/>
              <a:ext cx="12" cy="1"/>
            </a:xfrm>
            <a:prstGeom prst="line">
              <a:avLst/>
            </a:prstGeom>
            <a:noFill/>
            <a:ln w="7938">
              <a:solidFill>
                <a:srgbClr val="000000"/>
              </a:solidFill>
              <a:round/>
              <a:headEnd/>
              <a:tailEnd/>
            </a:ln>
          </p:spPr>
          <p:txBody>
            <a:bodyPr/>
            <a:lstStyle/>
            <a:p>
              <a:endParaRPr lang="en-US"/>
            </a:p>
          </p:txBody>
        </p:sp>
        <p:sp>
          <p:nvSpPr>
            <p:cNvPr id="7804" name="Line 2699"/>
            <p:cNvSpPr>
              <a:spLocks noChangeShapeType="1"/>
            </p:cNvSpPr>
            <p:nvPr/>
          </p:nvSpPr>
          <p:spPr bwMode="auto">
            <a:xfrm>
              <a:off x="3518" y="2933"/>
              <a:ext cx="23" cy="7"/>
            </a:xfrm>
            <a:prstGeom prst="line">
              <a:avLst/>
            </a:prstGeom>
            <a:noFill/>
            <a:ln w="7938">
              <a:solidFill>
                <a:srgbClr val="000000"/>
              </a:solidFill>
              <a:round/>
              <a:headEnd/>
              <a:tailEnd/>
            </a:ln>
          </p:spPr>
          <p:txBody>
            <a:bodyPr/>
            <a:lstStyle/>
            <a:p>
              <a:endParaRPr lang="en-US"/>
            </a:p>
          </p:txBody>
        </p:sp>
        <p:sp>
          <p:nvSpPr>
            <p:cNvPr id="7805" name="Line 2700"/>
            <p:cNvSpPr>
              <a:spLocks noChangeShapeType="1"/>
            </p:cNvSpPr>
            <p:nvPr/>
          </p:nvSpPr>
          <p:spPr bwMode="auto">
            <a:xfrm>
              <a:off x="3541" y="2940"/>
              <a:ext cx="10" cy="2"/>
            </a:xfrm>
            <a:prstGeom prst="line">
              <a:avLst/>
            </a:prstGeom>
            <a:noFill/>
            <a:ln w="7938">
              <a:solidFill>
                <a:srgbClr val="000000"/>
              </a:solidFill>
              <a:round/>
              <a:headEnd/>
              <a:tailEnd/>
            </a:ln>
          </p:spPr>
          <p:txBody>
            <a:bodyPr/>
            <a:lstStyle/>
            <a:p>
              <a:endParaRPr lang="en-US"/>
            </a:p>
          </p:txBody>
        </p:sp>
        <p:sp>
          <p:nvSpPr>
            <p:cNvPr id="7806" name="Line 2701"/>
            <p:cNvSpPr>
              <a:spLocks noChangeShapeType="1"/>
            </p:cNvSpPr>
            <p:nvPr/>
          </p:nvSpPr>
          <p:spPr bwMode="auto">
            <a:xfrm flipV="1">
              <a:off x="3551" y="2941"/>
              <a:ext cx="12" cy="1"/>
            </a:xfrm>
            <a:prstGeom prst="line">
              <a:avLst/>
            </a:prstGeom>
            <a:noFill/>
            <a:ln w="7938">
              <a:solidFill>
                <a:srgbClr val="000000"/>
              </a:solidFill>
              <a:round/>
              <a:headEnd/>
              <a:tailEnd/>
            </a:ln>
          </p:spPr>
          <p:txBody>
            <a:bodyPr/>
            <a:lstStyle/>
            <a:p>
              <a:endParaRPr lang="en-US"/>
            </a:p>
          </p:txBody>
        </p:sp>
        <p:sp>
          <p:nvSpPr>
            <p:cNvPr id="7807" name="Line 2702"/>
            <p:cNvSpPr>
              <a:spLocks noChangeShapeType="1"/>
            </p:cNvSpPr>
            <p:nvPr/>
          </p:nvSpPr>
          <p:spPr bwMode="auto">
            <a:xfrm flipV="1">
              <a:off x="3563" y="2934"/>
              <a:ext cx="5" cy="7"/>
            </a:xfrm>
            <a:prstGeom prst="line">
              <a:avLst/>
            </a:prstGeom>
            <a:noFill/>
            <a:ln w="7938">
              <a:solidFill>
                <a:srgbClr val="000000"/>
              </a:solidFill>
              <a:round/>
              <a:headEnd/>
              <a:tailEnd/>
            </a:ln>
          </p:spPr>
          <p:txBody>
            <a:bodyPr/>
            <a:lstStyle/>
            <a:p>
              <a:endParaRPr lang="en-US"/>
            </a:p>
          </p:txBody>
        </p:sp>
        <p:sp>
          <p:nvSpPr>
            <p:cNvPr id="7808" name="Line 2703"/>
            <p:cNvSpPr>
              <a:spLocks noChangeShapeType="1"/>
            </p:cNvSpPr>
            <p:nvPr/>
          </p:nvSpPr>
          <p:spPr bwMode="auto">
            <a:xfrm flipV="1">
              <a:off x="3568" y="2926"/>
              <a:ext cx="7" cy="8"/>
            </a:xfrm>
            <a:prstGeom prst="line">
              <a:avLst/>
            </a:prstGeom>
            <a:noFill/>
            <a:ln w="7938">
              <a:solidFill>
                <a:srgbClr val="000000"/>
              </a:solidFill>
              <a:round/>
              <a:headEnd/>
              <a:tailEnd/>
            </a:ln>
          </p:spPr>
          <p:txBody>
            <a:bodyPr/>
            <a:lstStyle/>
            <a:p>
              <a:endParaRPr lang="en-US"/>
            </a:p>
          </p:txBody>
        </p:sp>
        <p:sp>
          <p:nvSpPr>
            <p:cNvPr id="7809" name="Line 2704"/>
            <p:cNvSpPr>
              <a:spLocks noChangeShapeType="1"/>
            </p:cNvSpPr>
            <p:nvPr/>
          </p:nvSpPr>
          <p:spPr bwMode="auto">
            <a:xfrm flipV="1">
              <a:off x="3575" y="2919"/>
              <a:ext cx="3" cy="7"/>
            </a:xfrm>
            <a:prstGeom prst="line">
              <a:avLst/>
            </a:prstGeom>
            <a:noFill/>
            <a:ln w="7938">
              <a:solidFill>
                <a:srgbClr val="000000"/>
              </a:solidFill>
              <a:round/>
              <a:headEnd/>
              <a:tailEnd/>
            </a:ln>
          </p:spPr>
          <p:txBody>
            <a:bodyPr/>
            <a:lstStyle/>
            <a:p>
              <a:endParaRPr lang="en-US"/>
            </a:p>
          </p:txBody>
        </p:sp>
        <p:sp>
          <p:nvSpPr>
            <p:cNvPr id="7810" name="Line 2705"/>
            <p:cNvSpPr>
              <a:spLocks noChangeShapeType="1"/>
            </p:cNvSpPr>
            <p:nvPr/>
          </p:nvSpPr>
          <p:spPr bwMode="auto">
            <a:xfrm flipV="1">
              <a:off x="3578" y="2907"/>
              <a:ext cx="0" cy="12"/>
            </a:xfrm>
            <a:prstGeom prst="line">
              <a:avLst/>
            </a:prstGeom>
            <a:noFill/>
            <a:ln w="7938">
              <a:solidFill>
                <a:srgbClr val="000000"/>
              </a:solidFill>
              <a:round/>
              <a:headEnd/>
              <a:tailEnd/>
            </a:ln>
          </p:spPr>
          <p:txBody>
            <a:bodyPr/>
            <a:lstStyle/>
            <a:p>
              <a:endParaRPr lang="en-US"/>
            </a:p>
          </p:txBody>
        </p:sp>
        <p:sp>
          <p:nvSpPr>
            <p:cNvPr id="7811" name="Line 2706"/>
            <p:cNvSpPr>
              <a:spLocks noChangeShapeType="1"/>
            </p:cNvSpPr>
            <p:nvPr/>
          </p:nvSpPr>
          <p:spPr bwMode="auto">
            <a:xfrm flipV="1">
              <a:off x="3578" y="2903"/>
              <a:ext cx="3" cy="4"/>
            </a:xfrm>
            <a:prstGeom prst="line">
              <a:avLst/>
            </a:prstGeom>
            <a:noFill/>
            <a:ln w="7938">
              <a:solidFill>
                <a:srgbClr val="000000"/>
              </a:solidFill>
              <a:round/>
              <a:headEnd/>
              <a:tailEnd/>
            </a:ln>
          </p:spPr>
          <p:txBody>
            <a:bodyPr/>
            <a:lstStyle/>
            <a:p>
              <a:endParaRPr lang="en-US"/>
            </a:p>
          </p:txBody>
        </p:sp>
        <p:sp>
          <p:nvSpPr>
            <p:cNvPr id="7812" name="Line 2707"/>
            <p:cNvSpPr>
              <a:spLocks noChangeShapeType="1"/>
            </p:cNvSpPr>
            <p:nvPr/>
          </p:nvSpPr>
          <p:spPr bwMode="auto">
            <a:xfrm flipV="1">
              <a:off x="3581" y="2902"/>
              <a:ext cx="3" cy="1"/>
            </a:xfrm>
            <a:prstGeom prst="line">
              <a:avLst/>
            </a:prstGeom>
            <a:noFill/>
            <a:ln w="7938">
              <a:solidFill>
                <a:srgbClr val="000000"/>
              </a:solidFill>
              <a:round/>
              <a:headEnd/>
              <a:tailEnd/>
            </a:ln>
          </p:spPr>
          <p:txBody>
            <a:bodyPr/>
            <a:lstStyle/>
            <a:p>
              <a:endParaRPr lang="en-US"/>
            </a:p>
          </p:txBody>
        </p:sp>
        <p:sp>
          <p:nvSpPr>
            <p:cNvPr id="7813" name="Line 2708"/>
            <p:cNvSpPr>
              <a:spLocks noChangeShapeType="1"/>
            </p:cNvSpPr>
            <p:nvPr/>
          </p:nvSpPr>
          <p:spPr bwMode="auto">
            <a:xfrm flipV="1">
              <a:off x="3584" y="2901"/>
              <a:ext cx="3" cy="1"/>
            </a:xfrm>
            <a:prstGeom prst="line">
              <a:avLst/>
            </a:prstGeom>
            <a:noFill/>
            <a:ln w="7938">
              <a:solidFill>
                <a:srgbClr val="000000"/>
              </a:solidFill>
              <a:round/>
              <a:headEnd/>
              <a:tailEnd/>
            </a:ln>
          </p:spPr>
          <p:txBody>
            <a:bodyPr/>
            <a:lstStyle/>
            <a:p>
              <a:endParaRPr lang="en-US"/>
            </a:p>
          </p:txBody>
        </p:sp>
        <p:sp>
          <p:nvSpPr>
            <p:cNvPr id="7814" name="Line 2709"/>
            <p:cNvSpPr>
              <a:spLocks noChangeShapeType="1"/>
            </p:cNvSpPr>
            <p:nvPr/>
          </p:nvSpPr>
          <p:spPr bwMode="auto">
            <a:xfrm>
              <a:off x="3587" y="2901"/>
              <a:ext cx="7" cy="0"/>
            </a:xfrm>
            <a:prstGeom prst="line">
              <a:avLst/>
            </a:prstGeom>
            <a:noFill/>
            <a:ln w="7938">
              <a:solidFill>
                <a:srgbClr val="000000"/>
              </a:solidFill>
              <a:round/>
              <a:headEnd/>
              <a:tailEnd/>
            </a:ln>
          </p:spPr>
          <p:txBody>
            <a:bodyPr/>
            <a:lstStyle/>
            <a:p>
              <a:endParaRPr lang="en-US"/>
            </a:p>
          </p:txBody>
        </p:sp>
        <p:sp>
          <p:nvSpPr>
            <p:cNvPr id="7815" name="Line 2710"/>
            <p:cNvSpPr>
              <a:spLocks noChangeShapeType="1"/>
            </p:cNvSpPr>
            <p:nvPr/>
          </p:nvSpPr>
          <p:spPr bwMode="auto">
            <a:xfrm>
              <a:off x="3594" y="2901"/>
              <a:ext cx="2" cy="2"/>
            </a:xfrm>
            <a:prstGeom prst="line">
              <a:avLst/>
            </a:prstGeom>
            <a:noFill/>
            <a:ln w="7938">
              <a:solidFill>
                <a:srgbClr val="000000"/>
              </a:solidFill>
              <a:round/>
              <a:headEnd/>
              <a:tailEnd/>
            </a:ln>
          </p:spPr>
          <p:txBody>
            <a:bodyPr/>
            <a:lstStyle/>
            <a:p>
              <a:endParaRPr lang="en-US"/>
            </a:p>
          </p:txBody>
        </p:sp>
        <p:sp>
          <p:nvSpPr>
            <p:cNvPr id="7816" name="Line 2711"/>
            <p:cNvSpPr>
              <a:spLocks noChangeShapeType="1"/>
            </p:cNvSpPr>
            <p:nvPr/>
          </p:nvSpPr>
          <p:spPr bwMode="auto">
            <a:xfrm>
              <a:off x="3596" y="2903"/>
              <a:ext cx="0" cy="4"/>
            </a:xfrm>
            <a:prstGeom prst="line">
              <a:avLst/>
            </a:prstGeom>
            <a:noFill/>
            <a:ln w="7938">
              <a:solidFill>
                <a:srgbClr val="000000"/>
              </a:solidFill>
              <a:round/>
              <a:headEnd/>
              <a:tailEnd/>
            </a:ln>
          </p:spPr>
          <p:txBody>
            <a:bodyPr/>
            <a:lstStyle/>
            <a:p>
              <a:endParaRPr lang="en-US"/>
            </a:p>
          </p:txBody>
        </p:sp>
        <p:sp>
          <p:nvSpPr>
            <p:cNvPr id="7817" name="Line 2712"/>
            <p:cNvSpPr>
              <a:spLocks noChangeShapeType="1"/>
            </p:cNvSpPr>
            <p:nvPr/>
          </p:nvSpPr>
          <p:spPr bwMode="auto">
            <a:xfrm>
              <a:off x="3596" y="2907"/>
              <a:ext cx="1" cy="2"/>
            </a:xfrm>
            <a:prstGeom prst="line">
              <a:avLst/>
            </a:prstGeom>
            <a:noFill/>
            <a:ln w="7938">
              <a:solidFill>
                <a:srgbClr val="000000"/>
              </a:solidFill>
              <a:round/>
              <a:headEnd/>
              <a:tailEnd/>
            </a:ln>
          </p:spPr>
          <p:txBody>
            <a:bodyPr/>
            <a:lstStyle/>
            <a:p>
              <a:endParaRPr lang="en-US"/>
            </a:p>
          </p:txBody>
        </p:sp>
        <p:sp>
          <p:nvSpPr>
            <p:cNvPr id="7818" name="Line 2713"/>
            <p:cNvSpPr>
              <a:spLocks noChangeShapeType="1"/>
            </p:cNvSpPr>
            <p:nvPr/>
          </p:nvSpPr>
          <p:spPr bwMode="auto">
            <a:xfrm>
              <a:off x="3597" y="2909"/>
              <a:ext cx="12" cy="12"/>
            </a:xfrm>
            <a:prstGeom prst="line">
              <a:avLst/>
            </a:prstGeom>
            <a:noFill/>
            <a:ln w="7938">
              <a:solidFill>
                <a:srgbClr val="000000"/>
              </a:solidFill>
              <a:round/>
              <a:headEnd/>
              <a:tailEnd/>
            </a:ln>
          </p:spPr>
          <p:txBody>
            <a:bodyPr/>
            <a:lstStyle/>
            <a:p>
              <a:endParaRPr lang="en-US"/>
            </a:p>
          </p:txBody>
        </p:sp>
        <p:sp>
          <p:nvSpPr>
            <p:cNvPr id="7819" name="Line 2714"/>
            <p:cNvSpPr>
              <a:spLocks noChangeShapeType="1"/>
            </p:cNvSpPr>
            <p:nvPr/>
          </p:nvSpPr>
          <p:spPr bwMode="auto">
            <a:xfrm>
              <a:off x="3609" y="2921"/>
              <a:ext cx="12" cy="11"/>
            </a:xfrm>
            <a:prstGeom prst="line">
              <a:avLst/>
            </a:prstGeom>
            <a:noFill/>
            <a:ln w="7938">
              <a:solidFill>
                <a:srgbClr val="000000"/>
              </a:solidFill>
              <a:round/>
              <a:headEnd/>
              <a:tailEnd/>
            </a:ln>
          </p:spPr>
          <p:txBody>
            <a:bodyPr/>
            <a:lstStyle/>
            <a:p>
              <a:endParaRPr lang="en-US"/>
            </a:p>
          </p:txBody>
        </p:sp>
        <p:sp>
          <p:nvSpPr>
            <p:cNvPr id="7820" name="Line 2715"/>
            <p:cNvSpPr>
              <a:spLocks noChangeShapeType="1"/>
            </p:cNvSpPr>
            <p:nvPr/>
          </p:nvSpPr>
          <p:spPr bwMode="auto">
            <a:xfrm>
              <a:off x="3621" y="2932"/>
              <a:ext cx="10" cy="10"/>
            </a:xfrm>
            <a:prstGeom prst="line">
              <a:avLst/>
            </a:prstGeom>
            <a:noFill/>
            <a:ln w="7938">
              <a:solidFill>
                <a:srgbClr val="000000"/>
              </a:solidFill>
              <a:round/>
              <a:headEnd/>
              <a:tailEnd/>
            </a:ln>
          </p:spPr>
          <p:txBody>
            <a:bodyPr/>
            <a:lstStyle/>
            <a:p>
              <a:endParaRPr lang="en-US"/>
            </a:p>
          </p:txBody>
        </p:sp>
        <p:sp>
          <p:nvSpPr>
            <p:cNvPr id="7821" name="Line 2716"/>
            <p:cNvSpPr>
              <a:spLocks noChangeShapeType="1"/>
            </p:cNvSpPr>
            <p:nvPr/>
          </p:nvSpPr>
          <p:spPr bwMode="auto">
            <a:xfrm>
              <a:off x="3631" y="2942"/>
              <a:ext cx="23" cy="22"/>
            </a:xfrm>
            <a:prstGeom prst="line">
              <a:avLst/>
            </a:prstGeom>
            <a:noFill/>
            <a:ln w="7938">
              <a:solidFill>
                <a:srgbClr val="000000"/>
              </a:solidFill>
              <a:round/>
              <a:headEnd/>
              <a:tailEnd/>
            </a:ln>
          </p:spPr>
          <p:txBody>
            <a:bodyPr/>
            <a:lstStyle/>
            <a:p>
              <a:endParaRPr lang="en-US"/>
            </a:p>
          </p:txBody>
        </p:sp>
        <p:sp>
          <p:nvSpPr>
            <p:cNvPr id="7822" name="Line 2717"/>
            <p:cNvSpPr>
              <a:spLocks noChangeShapeType="1"/>
            </p:cNvSpPr>
            <p:nvPr/>
          </p:nvSpPr>
          <p:spPr bwMode="auto">
            <a:xfrm flipH="1">
              <a:off x="3652" y="2964"/>
              <a:ext cx="2" cy="1"/>
            </a:xfrm>
            <a:prstGeom prst="line">
              <a:avLst/>
            </a:prstGeom>
            <a:noFill/>
            <a:ln w="7938">
              <a:solidFill>
                <a:srgbClr val="000000"/>
              </a:solidFill>
              <a:round/>
              <a:headEnd/>
              <a:tailEnd/>
            </a:ln>
          </p:spPr>
          <p:txBody>
            <a:bodyPr/>
            <a:lstStyle/>
            <a:p>
              <a:endParaRPr lang="en-US"/>
            </a:p>
          </p:txBody>
        </p:sp>
        <p:sp>
          <p:nvSpPr>
            <p:cNvPr id="7823" name="Line 2718"/>
            <p:cNvSpPr>
              <a:spLocks noChangeShapeType="1"/>
            </p:cNvSpPr>
            <p:nvPr/>
          </p:nvSpPr>
          <p:spPr bwMode="auto">
            <a:xfrm>
              <a:off x="3652" y="2965"/>
              <a:ext cx="33" cy="37"/>
            </a:xfrm>
            <a:prstGeom prst="line">
              <a:avLst/>
            </a:prstGeom>
            <a:noFill/>
            <a:ln w="7938">
              <a:solidFill>
                <a:srgbClr val="000000"/>
              </a:solidFill>
              <a:round/>
              <a:headEnd/>
              <a:tailEnd/>
            </a:ln>
          </p:spPr>
          <p:txBody>
            <a:bodyPr/>
            <a:lstStyle/>
            <a:p>
              <a:endParaRPr lang="en-US"/>
            </a:p>
          </p:txBody>
        </p:sp>
        <p:sp>
          <p:nvSpPr>
            <p:cNvPr id="7824" name="Line 2719"/>
            <p:cNvSpPr>
              <a:spLocks noChangeShapeType="1"/>
            </p:cNvSpPr>
            <p:nvPr/>
          </p:nvSpPr>
          <p:spPr bwMode="auto">
            <a:xfrm flipH="1">
              <a:off x="3684" y="3002"/>
              <a:ext cx="1" cy="3"/>
            </a:xfrm>
            <a:prstGeom prst="line">
              <a:avLst/>
            </a:prstGeom>
            <a:noFill/>
            <a:ln w="7938">
              <a:solidFill>
                <a:srgbClr val="000000"/>
              </a:solidFill>
              <a:round/>
              <a:headEnd/>
              <a:tailEnd/>
            </a:ln>
          </p:spPr>
          <p:txBody>
            <a:bodyPr/>
            <a:lstStyle/>
            <a:p>
              <a:endParaRPr lang="en-US"/>
            </a:p>
          </p:txBody>
        </p:sp>
        <p:sp>
          <p:nvSpPr>
            <p:cNvPr id="7825" name="Line 2720"/>
            <p:cNvSpPr>
              <a:spLocks noChangeShapeType="1"/>
            </p:cNvSpPr>
            <p:nvPr/>
          </p:nvSpPr>
          <p:spPr bwMode="auto">
            <a:xfrm flipH="1">
              <a:off x="3679" y="3005"/>
              <a:ext cx="5" cy="2"/>
            </a:xfrm>
            <a:prstGeom prst="line">
              <a:avLst/>
            </a:prstGeom>
            <a:noFill/>
            <a:ln w="7938">
              <a:solidFill>
                <a:srgbClr val="000000"/>
              </a:solidFill>
              <a:round/>
              <a:headEnd/>
              <a:tailEnd/>
            </a:ln>
          </p:spPr>
          <p:txBody>
            <a:bodyPr/>
            <a:lstStyle/>
            <a:p>
              <a:endParaRPr lang="en-US"/>
            </a:p>
          </p:txBody>
        </p:sp>
        <p:sp>
          <p:nvSpPr>
            <p:cNvPr id="7826" name="Line 2721"/>
            <p:cNvSpPr>
              <a:spLocks noChangeShapeType="1"/>
            </p:cNvSpPr>
            <p:nvPr/>
          </p:nvSpPr>
          <p:spPr bwMode="auto">
            <a:xfrm flipH="1">
              <a:off x="3667" y="3007"/>
              <a:ext cx="12" cy="0"/>
            </a:xfrm>
            <a:prstGeom prst="line">
              <a:avLst/>
            </a:prstGeom>
            <a:noFill/>
            <a:ln w="7938">
              <a:solidFill>
                <a:srgbClr val="000000"/>
              </a:solidFill>
              <a:round/>
              <a:headEnd/>
              <a:tailEnd/>
            </a:ln>
          </p:spPr>
          <p:txBody>
            <a:bodyPr/>
            <a:lstStyle/>
            <a:p>
              <a:endParaRPr lang="en-US"/>
            </a:p>
          </p:txBody>
        </p:sp>
        <p:sp>
          <p:nvSpPr>
            <p:cNvPr id="7827" name="Line 2722"/>
            <p:cNvSpPr>
              <a:spLocks noChangeShapeType="1"/>
            </p:cNvSpPr>
            <p:nvPr/>
          </p:nvSpPr>
          <p:spPr bwMode="auto">
            <a:xfrm flipH="1">
              <a:off x="3666" y="3007"/>
              <a:ext cx="1" cy="1"/>
            </a:xfrm>
            <a:prstGeom prst="line">
              <a:avLst/>
            </a:prstGeom>
            <a:noFill/>
            <a:ln w="7938">
              <a:solidFill>
                <a:srgbClr val="000000"/>
              </a:solidFill>
              <a:round/>
              <a:headEnd/>
              <a:tailEnd/>
            </a:ln>
          </p:spPr>
          <p:txBody>
            <a:bodyPr/>
            <a:lstStyle/>
            <a:p>
              <a:endParaRPr lang="en-US"/>
            </a:p>
          </p:txBody>
        </p:sp>
        <p:sp>
          <p:nvSpPr>
            <p:cNvPr id="7828" name="Line 2723"/>
            <p:cNvSpPr>
              <a:spLocks noChangeShapeType="1"/>
            </p:cNvSpPr>
            <p:nvPr/>
          </p:nvSpPr>
          <p:spPr bwMode="auto">
            <a:xfrm flipH="1" flipV="1">
              <a:off x="3655" y="2995"/>
              <a:ext cx="11" cy="13"/>
            </a:xfrm>
            <a:prstGeom prst="line">
              <a:avLst/>
            </a:prstGeom>
            <a:noFill/>
            <a:ln w="7938">
              <a:solidFill>
                <a:srgbClr val="000000"/>
              </a:solidFill>
              <a:round/>
              <a:headEnd/>
              <a:tailEnd/>
            </a:ln>
          </p:spPr>
          <p:txBody>
            <a:bodyPr/>
            <a:lstStyle/>
            <a:p>
              <a:endParaRPr lang="en-US"/>
            </a:p>
          </p:txBody>
        </p:sp>
        <p:sp>
          <p:nvSpPr>
            <p:cNvPr id="7829" name="Line 2724"/>
            <p:cNvSpPr>
              <a:spLocks noChangeShapeType="1"/>
            </p:cNvSpPr>
            <p:nvPr/>
          </p:nvSpPr>
          <p:spPr bwMode="auto">
            <a:xfrm flipH="1" flipV="1">
              <a:off x="3644" y="2981"/>
              <a:ext cx="11" cy="14"/>
            </a:xfrm>
            <a:prstGeom prst="line">
              <a:avLst/>
            </a:prstGeom>
            <a:noFill/>
            <a:ln w="7938">
              <a:solidFill>
                <a:srgbClr val="000000"/>
              </a:solidFill>
              <a:round/>
              <a:headEnd/>
              <a:tailEnd/>
            </a:ln>
          </p:spPr>
          <p:txBody>
            <a:bodyPr/>
            <a:lstStyle/>
            <a:p>
              <a:endParaRPr lang="en-US"/>
            </a:p>
          </p:txBody>
        </p:sp>
        <p:sp>
          <p:nvSpPr>
            <p:cNvPr id="7830" name="Line 2725"/>
            <p:cNvSpPr>
              <a:spLocks noChangeShapeType="1"/>
            </p:cNvSpPr>
            <p:nvPr/>
          </p:nvSpPr>
          <p:spPr bwMode="auto">
            <a:xfrm flipH="1" flipV="1">
              <a:off x="3634" y="2969"/>
              <a:ext cx="10" cy="12"/>
            </a:xfrm>
            <a:prstGeom prst="line">
              <a:avLst/>
            </a:prstGeom>
            <a:noFill/>
            <a:ln w="7938">
              <a:solidFill>
                <a:srgbClr val="000000"/>
              </a:solidFill>
              <a:round/>
              <a:headEnd/>
              <a:tailEnd/>
            </a:ln>
          </p:spPr>
          <p:txBody>
            <a:bodyPr/>
            <a:lstStyle/>
            <a:p>
              <a:endParaRPr lang="en-US"/>
            </a:p>
          </p:txBody>
        </p:sp>
        <p:sp>
          <p:nvSpPr>
            <p:cNvPr id="7831" name="Line 2726"/>
            <p:cNvSpPr>
              <a:spLocks noChangeShapeType="1"/>
            </p:cNvSpPr>
            <p:nvPr/>
          </p:nvSpPr>
          <p:spPr bwMode="auto">
            <a:xfrm flipH="1" flipV="1">
              <a:off x="3620" y="2957"/>
              <a:ext cx="14" cy="12"/>
            </a:xfrm>
            <a:prstGeom prst="line">
              <a:avLst/>
            </a:prstGeom>
            <a:noFill/>
            <a:ln w="7938">
              <a:solidFill>
                <a:srgbClr val="000000"/>
              </a:solidFill>
              <a:round/>
              <a:headEnd/>
              <a:tailEnd/>
            </a:ln>
          </p:spPr>
          <p:txBody>
            <a:bodyPr/>
            <a:lstStyle/>
            <a:p>
              <a:endParaRPr lang="en-US"/>
            </a:p>
          </p:txBody>
        </p:sp>
        <p:sp>
          <p:nvSpPr>
            <p:cNvPr id="7832" name="Line 2727"/>
            <p:cNvSpPr>
              <a:spLocks noChangeShapeType="1"/>
            </p:cNvSpPr>
            <p:nvPr/>
          </p:nvSpPr>
          <p:spPr bwMode="auto">
            <a:xfrm flipH="1" flipV="1">
              <a:off x="3605" y="2947"/>
              <a:ext cx="15" cy="10"/>
            </a:xfrm>
            <a:prstGeom prst="line">
              <a:avLst/>
            </a:prstGeom>
            <a:noFill/>
            <a:ln w="7938">
              <a:solidFill>
                <a:srgbClr val="000000"/>
              </a:solidFill>
              <a:round/>
              <a:headEnd/>
              <a:tailEnd/>
            </a:ln>
          </p:spPr>
          <p:txBody>
            <a:bodyPr/>
            <a:lstStyle/>
            <a:p>
              <a:endParaRPr lang="en-US"/>
            </a:p>
          </p:txBody>
        </p:sp>
        <p:sp>
          <p:nvSpPr>
            <p:cNvPr id="7833" name="Line 2728"/>
            <p:cNvSpPr>
              <a:spLocks noChangeShapeType="1"/>
            </p:cNvSpPr>
            <p:nvPr/>
          </p:nvSpPr>
          <p:spPr bwMode="auto">
            <a:xfrm flipH="1">
              <a:off x="3602" y="2947"/>
              <a:ext cx="3" cy="2"/>
            </a:xfrm>
            <a:prstGeom prst="line">
              <a:avLst/>
            </a:prstGeom>
            <a:noFill/>
            <a:ln w="7938">
              <a:solidFill>
                <a:srgbClr val="000000"/>
              </a:solidFill>
              <a:round/>
              <a:headEnd/>
              <a:tailEnd/>
            </a:ln>
          </p:spPr>
          <p:txBody>
            <a:bodyPr/>
            <a:lstStyle/>
            <a:p>
              <a:endParaRPr lang="en-US"/>
            </a:p>
          </p:txBody>
        </p:sp>
        <p:sp>
          <p:nvSpPr>
            <p:cNvPr id="7834" name="Line 2729"/>
            <p:cNvSpPr>
              <a:spLocks noChangeShapeType="1"/>
            </p:cNvSpPr>
            <p:nvPr/>
          </p:nvSpPr>
          <p:spPr bwMode="auto">
            <a:xfrm flipH="1">
              <a:off x="3600" y="2949"/>
              <a:ext cx="2" cy="5"/>
            </a:xfrm>
            <a:prstGeom prst="line">
              <a:avLst/>
            </a:prstGeom>
            <a:noFill/>
            <a:ln w="7938">
              <a:solidFill>
                <a:srgbClr val="000000"/>
              </a:solidFill>
              <a:round/>
              <a:headEnd/>
              <a:tailEnd/>
            </a:ln>
          </p:spPr>
          <p:txBody>
            <a:bodyPr/>
            <a:lstStyle/>
            <a:p>
              <a:endParaRPr lang="en-US"/>
            </a:p>
          </p:txBody>
        </p:sp>
        <p:sp>
          <p:nvSpPr>
            <p:cNvPr id="7835" name="Line 2730"/>
            <p:cNvSpPr>
              <a:spLocks noChangeShapeType="1"/>
            </p:cNvSpPr>
            <p:nvPr/>
          </p:nvSpPr>
          <p:spPr bwMode="auto">
            <a:xfrm>
              <a:off x="3600" y="2954"/>
              <a:ext cx="0" cy="3"/>
            </a:xfrm>
            <a:prstGeom prst="line">
              <a:avLst/>
            </a:prstGeom>
            <a:noFill/>
            <a:ln w="7938">
              <a:solidFill>
                <a:srgbClr val="000000"/>
              </a:solidFill>
              <a:round/>
              <a:headEnd/>
              <a:tailEnd/>
            </a:ln>
          </p:spPr>
          <p:txBody>
            <a:bodyPr/>
            <a:lstStyle/>
            <a:p>
              <a:endParaRPr lang="en-US"/>
            </a:p>
          </p:txBody>
        </p:sp>
        <p:sp>
          <p:nvSpPr>
            <p:cNvPr id="7836" name="Line 2731"/>
            <p:cNvSpPr>
              <a:spLocks noChangeShapeType="1"/>
            </p:cNvSpPr>
            <p:nvPr/>
          </p:nvSpPr>
          <p:spPr bwMode="auto">
            <a:xfrm>
              <a:off x="3600" y="2957"/>
              <a:ext cx="1" cy="2"/>
            </a:xfrm>
            <a:prstGeom prst="line">
              <a:avLst/>
            </a:prstGeom>
            <a:noFill/>
            <a:ln w="7938">
              <a:solidFill>
                <a:srgbClr val="000000"/>
              </a:solidFill>
              <a:round/>
              <a:headEnd/>
              <a:tailEnd/>
            </a:ln>
          </p:spPr>
          <p:txBody>
            <a:bodyPr/>
            <a:lstStyle/>
            <a:p>
              <a:endParaRPr lang="en-US"/>
            </a:p>
          </p:txBody>
        </p:sp>
        <p:sp>
          <p:nvSpPr>
            <p:cNvPr id="7837" name="Line 2732"/>
            <p:cNvSpPr>
              <a:spLocks noChangeShapeType="1"/>
            </p:cNvSpPr>
            <p:nvPr/>
          </p:nvSpPr>
          <p:spPr bwMode="auto">
            <a:xfrm flipH="1">
              <a:off x="3592" y="2959"/>
              <a:ext cx="9" cy="11"/>
            </a:xfrm>
            <a:prstGeom prst="line">
              <a:avLst/>
            </a:prstGeom>
            <a:noFill/>
            <a:ln w="7938">
              <a:solidFill>
                <a:srgbClr val="000000"/>
              </a:solidFill>
              <a:round/>
              <a:headEnd/>
              <a:tailEnd/>
            </a:ln>
          </p:spPr>
          <p:txBody>
            <a:bodyPr/>
            <a:lstStyle/>
            <a:p>
              <a:endParaRPr lang="en-US"/>
            </a:p>
          </p:txBody>
        </p:sp>
        <p:sp>
          <p:nvSpPr>
            <p:cNvPr id="7838" name="Line 2733"/>
            <p:cNvSpPr>
              <a:spLocks noChangeShapeType="1"/>
            </p:cNvSpPr>
            <p:nvPr/>
          </p:nvSpPr>
          <p:spPr bwMode="auto">
            <a:xfrm flipH="1">
              <a:off x="3584" y="2970"/>
              <a:ext cx="8" cy="11"/>
            </a:xfrm>
            <a:prstGeom prst="line">
              <a:avLst/>
            </a:prstGeom>
            <a:noFill/>
            <a:ln w="7938">
              <a:solidFill>
                <a:srgbClr val="000000"/>
              </a:solidFill>
              <a:round/>
              <a:headEnd/>
              <a:tailEnd/>
            </a:ln>
          </p:spPr>
          <p:txBody>
            <a:bodyPr/>
            <a:lstStyle/>
            <a:p>
              <a:endParaRPr lang="en-US"/>
            </a:p>
          </p:txBody>
        </p:sp>
        <p:sp>
          <p:nvSpPr>
            <p:cNvPr id="7839" name="Line 2734"/>
            <p:cNvSpPr>
              <a:spLocks noChangeShapeType="1"/>
            </p:cNvSpPr>
            <p:nvPr/>
          </p:nvSpPr>
          <p:spPr bwMode="auto">
            <a:xfrm flipH="1">
              <a:off x="3573" y="2981"/>
              <a:ext cx="11" cy="12"/>
            </a:xfrm>
            <a:prstGeom prst="line">
              <a:avLst/>
            </a:prstGeom>
            <a:noFill/>
            <a:ln w="7938">
              <a:solidFill>
                <a:srgbClr val="000000"/>
              </a:solidFill>
              <a:round/>
              <a:headEnd/>
              <a:tailEnd/>
            </a:ln>
          </p:spPr>
          <p:txBody>
            <a:bodyPr/>
            <a:lstStyle/>
            <a:p>
              <a:endParaRPr lang="en-US"/>
            </a:p>
          </p:txBody>
        </p:sp>
        <p:sp>
          <p:nvSpPr>
            <p:cNvPr id="7840" name="Line 2735"/>
            <p:cNvSpPr>
              <a:spLocks noChangeShapeType="1"/>
            </p:cNvSpPr>
            <p:nvPr/>
          </p:nvSpPr>
          <p:spPr bwMode="auto">
            <a:xfrm flipH="1">
              <a:off x="3561" y="2993"/>
              <a:ext cx="12" cy="9"/>
            </a:xfrm>
            <a:prstGeom prst="line">
              <a:avLst/>
            </a:prstGeom>
            <a:noFill/>
            <a:ln w="7938">
              <a:solidFill>
                <a:srgbClr val="000000"/>
              </a:solidFill>
              <a:round/>
              <a:headEnd/>
              <a:tailEnd/>
            </a:ln>
          </p:spPr>
          <p:txBody>
            <a:bodyPr/>
            <a:lstStyle/>
            <a:p>
              <a:endParaRPr lang="en-US"/>
            </a:p>
          </p:txBody>
        </p:sp>
        <p:sp>
          <p:nvSpPr>
            <p:cNvPr id="7841" name="Line 2736"/>
            <p:cNvSpPr>
              <a:spLocks noChangeShapeType="1"/>
            </p:cNvSpPr>
            <p:nvPr/>
          </p:nvSpPr>
          <p:spPr bwMode="auto">
            <a:xfrm>
              <a:off x="3561" y="3002"/>
              <a:ext cx="1" cy="1"/>
            </a:xfrm>
            <a:prstGeom prst="line">
              <a:avLst/>
            </a:prstGeom>
            <a:noFill/>
            <a:ln w="7938">
              <a:solidFill>
                <a:srgbClr val="000000"/>
              </a:solidFill>
              <a:round/>
              <a:headEnd/>
              <a:tailEnd/>
            </a:ln>
          </p:spPr>
          <p:txBody>
            <a:bodyPr/>
            <a:lstStyle/>
            <a:p>
              <a:endParaRPr lang="en-US"/>
            </a:p>
          </p:txBody>
        </p:sp>
        <p:sp>
          <p:nvSpPr>
            <p:cNvPr id="7842" name="Line 2737"/>
            <p:cNvSpPr>
              <a:spLocks noChangeShapeType="1"/>
            </p:cNvSpPr>
            <p:nvPr/>
          </p:nvSpPr>
          <p:spPr bwMode="auto">
            <a:xfrm flipH="1">
              <a:off x="3555" y="3003"/>
              <a:ext cx="7" cy="6"/>
            </a:xfrm>
            <a:prstGeom prst="line">
              <a:avLst/>
            </a:prstGeom>
            <a:noFill/>
            <a:ln w="7938">
              <a:solidFill>
                <a:srgbClr val="000000"/>
              </a:solidFill>
              <a:round/>
              <a:headEnd/>
              <a:tailEnd/>
            </a:ln>
          </p:spPr>
          <p:txBody>
            <a:bodyPr/>
            <a:lstStyle/>
            <a:p>
              <a:endParaRPr lang="en-US"/>
            </a:p>
          </p:txBody>
        </p:sp>
        <p:sp>
          <p:nvSpPr>
            <p:cNvPr id="7843" name="Line 2738"/>
            <p:cNvSpPr>
              <a:spLocks noChangeShapeType="1"/>
            </p:cNvSpPr>
            <p:nvPr/>
          </p:nvSpPr>
          <p:spPr bwMode="auto">
            <a:xfrm flipH="1">
              <a:off x="3547" y="3009"/>
              <a:ext cx="8" cy="8"/>
            </a:xfrm>
            <a:prstGeom prst="line">
              <a:avLst/>
            </a:prstGeom>
            <a:noFill/>
            <a:ln w="7938">
              <a:solidFill>
                <a:srgbClr val="000000"/>
              </a:solidFill>
              <a:round/>
              <a:headEnd/>
              <a:tailEnd/>
            </a:ln>
          </p:spPr>
          <p:txBody>
            <a:bodyPr/>
            <a:lstStyle/>
            <a:p>
              <a:endParaRPr lang="en-US"/>
            </a:p>
          </p:txBody>
        </p:sp>
        <p:sp>
          <p:nvSpPr>
            <p:cNvPr id="7844" name="Line 2739"/>
            <p:cNvSpPr>
              <a:spLocks noChangeShapeType="1"/>
            </p:cNvSpPr>
            <p:nvPr/>
          </p:nvSpPr>
          <p:spPr bwMode="auto">
            <a:xfrm flipH="1">
              <a:off x="3540" y="3017"/>
              <a:ext cx="7" cy="6"/>
            </a:xfrm>
            <a:prstGeom prst="line">
              <a:avLst/>
            </a:prstGeom>
            <a:noFill/>
            <a:ln w="7938">
              <a:solidFill>
                <a:srgbClr val="000000"/>
              </a:solidFill>
              <a:round/>
              <a:headEnd/>
              <a:tailEnd/>
            </a:ln>
          </p:spPr>
          <p:txBody>
            <a:bodyPr/>
            <a:lstStyle/>
            <a:p>
              <a:endParaRPr lang="en-US"/>
            </a:p>
          </p:txBody>
        </p:sp>
        <p:sp>
          <p:nvSpPr>
            <p:cNvPr id="7845" name="Line 2740"/>
            <p:cNvSpPr>
              <a:spLocks noChangeShapeType="1"/>
            </p:cNvSpPr>
            <p:nvPr/>
          </p:nvSpPr>
          <p:spPr bwMode="auto">
            <a:xfrm flipH="1">
              <a:off x="3532" y="3023"/>
              <a:ext cx="8" cy="5"/>
            </a:xfrm>
            <a:prstGeom prst="line">
              <a:avLst/>
            </a:prstGeom>
            <a:noFill/>
            <a:ln w="7938">
              <a:solidFill>
                <a:srgbClr val="000000"/>
              </a:solidFill>
              <a:round/>
              <a:headEnd/>
              <a:tailEnd/>
            </a:ln>
          </p:spPr>
          <p:txBody>
            <a:bodyPr/>
            <a:lstStyle/>
            <a:p>
              <a:endParaRPr lang="en-US"/>
            </a:p>
          </p:txBody>
        </p:sp>
        <p:sp>
          <p:nvSpPr>
            <p:cNvPr id="7846" name="Line 2741"/>
            <p:cNvSpPr>
              <a:spLocks noChangeShapeType="1"/>
            </p:cNvSpPr>
            <p:nvPr/>
          </p:nvSpPr>
          <p:spPr bwMode="auto">
            <a:xfrm flipH="1">
              <a:off x="3526" y="3028"/>
              <a:ext cx="6" cy="5"/>
            </a:xfrm>
            <a:prstGeom prst="line">
              <a:avLst/>
            </a:prstGeom>
            <a:noFill/>
            <a:ln w="7938">
              <a:solidFill>
                <a:srgbClr val="000000"/>
              </a:solidFill>
              <a:round/>
              <a:headEnd/>
              <a:tailEnd/>
            </a:ln>
          </p:spPr>
          <p:txBody>
            <a:bodyPr/>
            <a:lstStyle/>
            <a:p>
              <a:endParaRPr lang="en-US"/>
            </a:p>
          </p:txBody>
        </p:sp>
        <p:sp>
          <p:nvSpPr>
            <p:cNvPr id="7847" name="Line 2742"/>
            <p:cNvSpPr>
              <a:spLocks noChangeShapeType="1"/>
            </p:cNvSpPr>
            <p:nvPr/>
          </p:nvSpPr>
          <p:spPr bwMode="auto">
            <a:xfrm flipH="1">
              <a:off x="3518" y="3033"/>
              <a:ext cx="8" cy="9"/>
            </a:xfrm>
            <a:prstGeom prst="line">
              <a:avLst/>
            </a:prstGeom>
            <a:noFill/>
            <a:ln w="7938">
              <a:solidFill>
                <a:srgbClr val="000000"/>
              </a:solidFill>
              <a:round/>
              <a:headEnd/>
              <a:tailEnd/>
            </a:ln>
          </p:spPr>
          <p:txBody>
            <a:bodyPr/>
            <a:lstStyle/>
            <a:p>
              <a:endParaRPr lang="en-US"/>
            </a:p>
          </p:txBody>
        </p:sp>
        <p:sp>
          <p:nvSpPr>
            <p:cNvPr id="7848" name="Line 2743"/>
            <p:cNvSpPr>
              <a:spLocks noChangeShapeType="1"/>
            </p:cNvSpPr>
            <p:nvPr/>
          </p:nvSpPr>
          <p:spPr bwMode="auto">
            <a:xfrm flipH="1">
              <a:off x="3510" y="3042"/>
              <a:ext cx="8" cy="7"/>
            </a:xfrm>
            <a:prstGeom prst="line">
              <a:avLst/>
            </a:prstGeom>
            <a:noFill/>
            <a:ln w="7938">
              <a:solidFill>
                <a:srgbClr val="000000"/>
              </a:solidFill>
              <a:round/>
              <a:headEnd/>
              <a:tailEnd/>
            </a:ln>
          </p:spPr>
          <p:txBody>
            <a:bodyPr/>
            <a:lstStyle/>
            <a:p>
              <a:endParaRPr lang="en-US"/>
            </a:p>
          </p:txBody>
        </p:sp>
        <p:sp>
          <p:nvSpPr>
            <p:cNvPr id="7849" name="Line 2744"/>
            <p:cNvSpPr>
              <a:spLocks noChangeShapeType="1"/>
            </p:cNvSpPr>
            <p:nvPr/>
          </p:nvSpPr>
          <p:spPr bwMode="auto">
            <a:xfrm flipH="1">
              <a:off x="3450" y="3049"/>
              <a:ext cx="60" cy="30"/>
            </a:xfrm>
            <a:prstGeom prst="line">
              <a:avLst/>
            </a:prstGeom>
            <a:noFill/>
            <a:ln w="7938">
              <a:solidFill>
                <a:srgbClr val="000000"/>
              </a:solidFill>
              <a:round/>
              <a:headEnd/>
              <a:tailEnd/>
            </a:ln>
          </p:spPr>
          <p:txBody>
            <a:bodyPr/>
            <a:lstStyle/>
            <a:p>
              <a:endParaRPr lang="en-US"/>
            </a:p>
          </p:txBody>
        </p:sp>
        <p:sp>
          <p:nvSpPr>
            <p:cNvPr id="7850" name="Line 2745"/>
            <p:cNvSpPr>
              <a:spLocks noChangeShapeType="1"/>
            </p:cNvSpPr>
            <p:nvPr/>
          </p:nvSpPr>
          <p:spPr bwMode="auto">
            <a:xfrm flipH="1">
              <a:off x="3387" y="3079"/>
              <a:ext cx="63" cy="25"/>
            </a:xfrm>
            <a:prstGeom prst="line">
              <a:avLst/>
            </a:prstGeom>
            <a:noFill/>
            <a:ln w="7938">
              <a:solidFill>
                <a:srgbClr val="000000"/>
              </a:solidFill>
              <a:round/>
              <a:headEnd/>
              <a:tailEnd/>
            </a:ln>
          </p:spPr>
          <p:txBody>
            <a:bodyPr/>
            <a:lstStyle/>
            <a:p>
              <a:endParaRPr lang="en-US"/>
            </a:p>
          </p:txBody>
        </p:sp>
        <p:sp>
          <p:nvSpPr>
            <p:cNvPr id="7851" name="Line 2746"/>
            <p:cNvSpPr>
              <a:spLocks noChangeShapeType="1"/>
            </p:cNvSpPr>
            <p:nvPr/>
          </p:nvSpPr>
          <p:spPr bwMode="auto">
            <a:xfrm flipH="1">
              <a:off x="3323" y="3104"/>
              <a:ext cx="64" cy="20"/>
            </a:xfrm>
            <a:prstGeom prst="line">
              <a:avLst/>
            </a:prstGeom>
            <a:noFill/>
            <a:ln w="7938">
              <a:solidFill>
                <a:srgbClr val="000000"/>
              </a:solidFill>
              <a:round/>
              <a:headEnd/>
              <a:tailEnd/>
            </a:ln>
          </p:spPr>
          <p:txBody>
            <a:bodyPr/>
            <a:lstStyle/>
            <a:p>
              <a:endParaRPr lang="en-US"/>
            </a:p>
          </p:txBody>
        </p:sp>
        <p:sp>
          <p:nvSpPr>
            <p:cNvPr id="7852" name="Line 2747"/>
            <p:cNvSpPr>
              <a:spLocks noChangeShapeType="1"/>
            </p:cNvSpPr>
            <p:nvPr/>
          </p:nvSpPr>
          <p:spPr bwMode="auto">
            <a:xfrm flipH="1">
              <a:off x="3257" y="3124"/>
              <a:ext cx="66" cy="15"/>
            </a:xfrm>
            <a:prstGeom prst="line">
              <a:avLst/>
            </a:prstGeom>
            <a:noFill/>
            <a:ln w="7938">
              <a:solidFill>
                <a:srgbClr val="000000"/>
              </a:solidFill>
              <a:round/>
              <a:headEnd/>
              <a:tailEnd/>
            </a:ln>
          </p:spPr>
          <p:txBody>
            <a:bodyPr/>
            <a:lstStyle/>
            <a:p>
              <a:endParaRPr lang="en-US"/>
            </a:p>
          </p:txBody>
        </p:sp>
        <p:sp>
          <p:nvSpPr>
            <p:cNvPr id="7853" name="Line 2748"/>
            <p:cNvSpPr>
              <a:spLocks noChangeShapeType="1"/>
            </p:cNvSpPr>
            <p:nvPr/>
          </p:nvSpPr>
          <p:spPr bwMode="auto">
            <a:xfrm flipH="1">
              <a:off x="3188" y="3139"/>
              <a:ext cx="69" cy="8"/>
            </a:xfrm>
            <a:prstGeom prst="line">
              <a:avLst/>
            </a:prstGeom>
            <a:noFill/>
            <a:ln w="7938">
              <a:solidFill>
                <a:srgbClr val="000000"/>
              </a:solidFill>
              <a:round/>
              <a:headEnd/>
              <a:tailEnd/>
            </a:ln>
          </p:spPr>
          <p:txBody>
            <a:bodyPr/>
            <a:lstStyle/>
            <a:p>
              <a:endParaRPr lang="en-US"/>
            </a:p>
          </p:txBody>
        </p:sp>
        <p:sp>
          <p:nvSpPr>
            <p:cNvPr id="7854" name="Line 2749"/>
            <p:cNvSpPr>
              <a:spLocks noChangeShapeType="1"/>
            </p:cNvSpPr>
            <p:nvPr/>
          </p:nvSpPr>
          <p:spPr bwMode="auto">
            <a:xfrm flipH="1">
              <a:off x="3119" y="3147"/>
              <a:ext cx="69" cy="1"/>
            </a:xfrm>
            <a:prstGeom prst="line">
              <a:avLst/>
            </a:prstGeom>
            <a:noFill/>
            <a:ln w="7938">
              <a:solidFill>
                <a:srgbClr val="000000"/>
              </a:solidFill>
              <a:round/>
              <a:headEnd/>
              <a:tailEnd/>
            </a:ln>
          </p:spPr>
          <p:txBody>
            <a:bodyPr/>
            <a:lstStyle/>
            <a:p>
              <a:endParaRPr lang="en-US"/>
            </a:p>
          </p:txBody>
        </p:sp>
        <p:sp>
          <p:nvSpPr>
            <p:cNvPr id="7855" name="Line 2750"/>
            <p:cNvSpPr>
              <a:spLocks noChangeShapeType="1"/>
            </p:cNvSpPr>
            <p:nvPr/>
          </p:nvSpPr>
          <p:spPr bwMode="auto">
            <a:xfrm flipH="1" flipV="1">
              <a:off x="3050" y="3143"/>
              <a:ext cx="69" cy="5"/>
            </a:xfrm>
            <a:prstGeom prst="line">
              <a:avLst/>
            </a:prstGeom>
            <a:noFill/>
            <a:ln w="7938">
              <a:solidFill>
                <a:srgbClr val="000000"/>
              </a:solidFill>
              <a:round/>
              <a:headEnd/>
              <a:tailEnd/>
            </a:ln>
          </p:spPr>
          <p:txBody>
            <a:bodyPr/>
            <a:lstStyle/>
            <a:p>
              <a:endParaRPr lang="en-US"/>
            </a:p>
          </p:txBody>
        </p:sp>
        <p:sp>
          <p:nvSpPr>
            <p:cNvPr id="7856" name="Line 2751"/>
            <p:cNvSpPr>
              <a:spLocks noChangeShapeType="1"/>
            </p:cNvSpPr>
            <p:nvPr/>
          </p:nvSpPr>
          <p:spPr bwMode="auto">
            <a:xfrm flipH="1" flipV="1">
              <a:off x="2980" y="3131"/>
              <a:ext cx="70" cy="12"/>
            </a:xfrm>
            <a:prstGeom prst="line">
              <a:avLst/>
            </a:prstGeom>
            <a:noFill/>
            <a:ln w="7938">
              <a:solidFill>
                <a:srgbClr val="000000"/>
              </a:solidFill>
              <a:round/>
              <a:headEnd/>
              <a:tailEnd/>
            </a:ln>
          </p:spPr>
          <p:txBody>
            <a:bodyPr/>
            <a:lstStyle/>
            <a:p>
              <a:endParaRPr lang="en-US"/>
            </a:p>
          </p:txBody>
        </p:sp>
        <p:sp>
          <p:nvSpPr>
            <p:cNvPr id="7857" name="Line 2752"/>
            <p:cNvSpPr>
              <a:spLocks noChangeShapeType="1"/>
            </p:cNvSpPr>
            <p:nvPr/>
          </p:nvSpPr>
          <p:spPr bwMode="auto">
            <a:xfrm flipH="1">
              <a:off x="2969" y="3131"/>
              <a:ext cx="11" cy="1"/>
            </a:xfrm>
            <a:prstGeom prst="line">
              <a:avLst/>
            </a:prstGeom>
            <a:noFill/>
            <a:ln w="7938">
              <a:solidFill>
                <a:srgbClr val="000000"/>
              </a:solidFill>
              <a:round/>
              <a:headEnd/>
              <a:tailEnd/>
            </a:ln>
          </p:spPr>
          <p:txBody>
            <a:bodyPr/>
            <a:lstStyle/>
            <a:p>
              <a:endParaRPr lang="en-US"/>
            </a:p>
          </p:txBody>
        </p:sp>
        <p:sp>
          <p:nvSpPr>
            <p:cNvPr id="7858" name="Line 2753"/>
            <p:cNvSpPr>
              <a:spLocks noChangeShapeType="1"/>
            </p:cNvSpPr>
            <p:nvPr/>
          </p:nvSpPr>
          <p:spPr bwMode="auto">
            <a:xfrm flipH="1" flipV="1">
              <a:off x="2957" y="3129"/>
              <a:ext cx="12" cy="3"/>
            </a:xfrm>
            <a:prstGeom prst="line">
              <a:avLst/>
            </a:prstGeom>
            <a:noFill/>
            <a:ln w="7938">
              <a:solidFill>
                <a:srgbClr val="000000"/>
              </a:solidFill>
              <a:round/>
              <a:headEnd/>
              <a:tailEnd/>
            </a:ln>
          </p:spPr>
          <p:txBody>
            <a:bodyPr/>
            <a:lstStyle/>
            <a:p>
              <a:endParaRPr lang="en-US"/>
            </a:p>
          </p:txBody>
        </p:sp>
        <p:sp>
          <p:nvSpPr>
            <p:cNvPr id="7859" name="Line 2754"/>
            <p:cNvSpPr>
              <a:spLocks noChangeShapeType="1"/>
            </p:cNvSpPr>
            <p:nvPr/>
          </p:nvSpPr>
          <p:spPr bwMode="auto">
            <a:xfrm flipH="1" flipV="1">
              <a:off x="2945" y="3126"/>
              <a:ext cx="12" cy="3"/>
            </a:xfrm>
            <a:prstGeom prst="line">
              <a:avLst/>
            </a:prstGeom>
            <a:noFill/>
            <a:ln w="7938">
              <a:solidFill>
                <a:srgbClr val="000000"/>
              </a:solidFill>
              <a:round/>
              <a:headEnd/>
              <a:tailEnd/>
            </a:ln>
          </p:spPr>
          <p:txBody>
            <a:bodyPr/>
            <a:lstStyle/>
            <a:p>
              <a:endParaRPr lang="en-US"/>
            </a:p>
          </p:txBody>
        </p:sp>
        <p:sp>
          <p:nvSpPr>
            <p:cNvPr id="7860" name="Line 2755"/>
            <p:cNvSpPr>
              <a:spLocks noChangeShapeType="1"/>
            </p:cNvSpPr>
            <p:nvPr/>
          </p:nvSpPr>
          <p:spPr bwMode="auto">
            <a:xfrm flipH="1" flipV="1">
              <a:off x="2933" y="3124"/>
              <a:ext cx="12" cy="2"/>
            </a:xfrm>
            <a:prstGeom prst="line">
              <a:avLst/>
            </a:prstGeom>
            <a:noFill/>
            <a:ln w="7938">
              <a:solidFill>
                <a:srgbClr val="000000"/>
              </a:solidFill>
              <a:round/>
              <a:headEnd/>
              <a:tailEnd/>
            </a:ln>
          </p:spPr>
          <p:txBody>
            <a:bodyPr/>
            <a:lstStyle/>
            <a:p>
              <a:endParaRPr lang="en-US"/>
            </a:p>
          </p:txBody>
        </p:sp>
        <p:sp>
          <p:nvSpPr>
            <p:cNvPr id="7861" name="Line 2756"/>
            <p:cNvSpPr>
              <a:spLocks noChangeShapeType="1"/>
            </p:cNvSpPr>
            <p:nvPr/>
          </p:nvSpPr>
          <p:spPr bwMode="auto">
            <a:xfrm flipH="1" flipV="1">
              <a:off x="2880" y="3112"/>
              <a:ext cx="53" cy="12"/>
            </a:xfrm>
            <a:prstGeom prst="line">
              <a:avLst/>
            </a:prstGeom>
            <a:noFill/>
            <a:ln w="7938">
              <a:solidFill>
                <a:srgbClr val="000000"/>
              </a:solidFill>
              <a:round/>
              <a:headEnd/>
              <a:tailEnd/>
            </a:ln>
          </p:spPr>
          <p:txBody>
            <a:bodyPr/>
            <a:lstStyle/>
            <a:p>
              <a:endParaRPr lang="en-US"/>
            </a:p>
          </p:txBody>
        </p:sp>
        <p:sp>
          <p:nvSpPr>
            <p:cNvPr id="7862" name="Line 2757"/>
            <p:cNvSpPr>
              <a:spLocks noChangeShapeType="1"/>
            </p:cNvSpPr>
            <p:nvPr/>
          </p:nvSpPr>
          <p:spPr bwMode="auto">
            <a:xfrm flipH="1" flipV="1">
              <a:off x="2830" y="3096"/>
              <a:ext cx="50" cy="16"/>
            </a:xfrm>
            <a:prstGeom prst="line">
              <a:avLst/>
            </a:prstGeom>
            <a:noFill/>
            <a:ln w="7938">
              <a:solidFill>
                <a:srgbClr val="000000"/>
              </a:solidFill>
              <a:round/>
              <a:headEnd/>
              <a:tailEnd/>
            </a:ln>
          </p:spPr>
          <p:txBody>
            <a:bodyPr/>
            <a:lstStyle/>
            <a:p>
              <a:endParaRPr lang="en-US"/>
            </a:p>
          </p:txBody>
        </p:sp>
        <p:sp>
          <p:nvSpPr>
            <p:cNvPr id="7863" name="Line 2758"/>
            <p:cNvSpPr>
              <a:spLocks noChangeShapeType="1"/>
            </p:cNvSpPr>
            <p:nvPr/>
          </p:nvSpPr>
          <p:spPr bwMode="auto">
            <a:xfrm flipH="1" flipV="1">
              <a:off x="2783" y="3075"/>
              <a:ext cx="47" cy="21"/>
            </a:xfrm>
            <a:prstGeom prst="line">
              <a:avLst/>
            </a:prstGeom>
            <a:noFill/>
            <a:ln w="7938">
              <a:solidFill>
                <a:srgbClr val="000000"/>
              </a:solidFill>
              <a:round/>
              <a:headEnd/>
              <a:tailEnd/>
            </a:ln>
          </p:spPr>
          <p:txBody>
            <a:bodyPr/>
            <a:lstStyle/>
            <a:p>
              <a:endParaRPr lang="en-US"/>
            </a:p>
          </p:txBody>
        </p:sp>
        <p:sp>
          <p:nvSpPr>
            <p:cNvPr id="7864" name="Line 2759"/>
            <p:cNvSpPr>
              <a:spLocks noChangeShapeType="1"/>
            </p:cNvSpPr>
            <p:nvPr/>
          </p:nvSpPr>
          <p:spPr bwMode="auto">
            <a:xfrm flipH="1" flipV="1">
              <a:off x="2735" y="3052"/>
              <a:ext cx="48" cy="23"/>
            </a:xfrm>
            <a:prstGeom prst="line">
              <a:avLst/>
            </a:prstGeom>
            <a:noFill/>
            <a:ln w="7938">
              <a:solidFill>
                <a:srgbClr val="000000"/>
              </a:solidFill>
              <a:round/>
              <a:headEnd/>
              <a:tailEnd/>
            </a:ln>
          </p:spPr>
          <p:txBody>
            <a:bodyPr/>
            <a:lstStyle/>
            <a:p>
              <a:endParaRPr lang="en-US"/>
            </a:p>
          </p:txBody>
        </p:sp>
        <p:sp>
          <p:nvSpPr>
            <p:cNvPr id="7865" name="Line 2760"/>
            <p:cNvSpPr>
              <a:spLocks noChangeShapeType="1"/>
            </p:cNvSpPr>
            <p:nvPr/>
          </p:nvSpPr>
          <p:spPr bwMode="auto">
            <a:xfrm flipH="1" flipV="1">
              <a:off x="2688" y="3028"/>
              <a:ext cx="47" cy="24"/>
            </a:xfrm>
            <a:prstGeom prst="line">
              <a:avLst/>
            </a:prstGeom>
            <a:noFill/>
            <a:ln w="7938">
              <a:solidFill>
                <a:srgbClr val="000000"/>
              </a:solidFill>
              <a:round/>
              <a:headEnd/>
              <a:tailEnd/>
            </a:ln>
          </p:spPr>
          <p:txBody>
            <a:bodyPr/>
            <a:lstStyle/>
            <a:p>
              <a:endParaRPr lang="en-US"/>
            </a:p>
          </p:txBody>
        </p:sp>
        <p:sp>
          <p:nvSpPr>
            <p:cNvPr id="7866" name="Line 2761"/>
            <p:cNvSpPr>
              <a:spLocks noChangeShapeType="1"/>
            </p:cNvSpPr>
            <p:nvPr/>
          </p:nvSpPr>
          <p:spPr bwMode="auto">
            <a:xfrm>
              <a:off x="2688" y="3028"/>
              <a:ext cx="0" cy="4"/>
            </a:xfrm>
            <a:prstGeom prst="line">
              <a:avLst/>
            </a:prstGeom>
            <a:noFill/>
            <a:ln w="7938">
              <a:solidFill>
                <a:srgbClr val="000000"/>
              </a:solidFill>
              <a:round/>
              <a:headEnd/>
              <a:tailEnd/>
            </a:ln>
          </p:spPr>
          <p:txBody>
            <a:bodyPr/>
            <a:lstStyle/>
            <a:p>
              <a:endParaRPr lang="en-US"/>
            </a:p>
          </p:txBody>
        </p:sp>
        <p:sp>
          <p:nvSpPr>
            <p:cNvPr id="7867" name="Line 2762"/>
            <p:cNvSpPr>
              <a:spLocks noChangeShapeType="1"/>
            </p:cNvSpPr>
            <p:nvPr/>
          </p:nvSpPr>
          <p:spPr bwMode="auto">
            <a:xfrm flipH="1">
              <a:off x="2686" y="3032"/>
              <a:ext cx="2" cy="3"/>
            </a:xfrm>
            <a:prstGeom prst="line">
              <a:avLst/>
            </a:prstGeom>
            <a:noFill/>
            <a:ln w="7938">
              <a:solidFill>
                <a:srgbClr val="000000"/>
              </a:solidFill>
              <a:round/>
              <a:headEnd/>
              <a:tailEnd/>
            </a:ln>
          </p:spPr>
          <p:txBody>
            <a:bodyPr/>
            <a:lstStyle/>
            <a:p>
              <a:endParaRPr lang="en-US"/>
            </a:p>
          </p:txBody>
        </p:sp>
        <p:sp>
          <p:nvSpPr>
            <p:cNvPr id="7868" name="Line 2763"/>
            <p:cNvSpPr>
              <a:spLocks noChangeShapeType="1"/>
            </p:cNvSpPr>
            <p:nvPr/>
          </p:nvSpPr>
          <p:spPr bwMode="auto">
            <a:xfrm flipH="1">
              <a:off x="2681" y="3035"/>
              <a:ext cx="5" cy="2"/>
            </a:xfrm>
            <a:prstGeom prst="line">
              <a:avLst/>
            </a:prstGeom>
            <a:noFill/>
            <a:ln w="7938">
              <a:solidFill>
                <a:srgbClr val="000000"/>
              </a:solidFill>
              <a:round/>
              <a:headEnd/>
              <a:tailEnd/>
            </a:ln>
          </p:spPr>
          <p:txBody>
            <a:bodyPr/>
            <a:lstStyle/>
            <a:p>
              <a:endParaRPr lang="en-US"/>
            </a:p>
          </p:txBody>
        </p:sp>
        <p:sp>
          <p:nvSpPr>
            <p:cNvPr id="7869" name="Line 2764"/>
            <p:cNvSpPr>
              <a:spLocks noChangeShapeType="1"/>
            </p:cNvSpPr>
            <p:nvPr/>
          </p:nvSpPr>
          <p:spPr bwMode="auto">
            <a:xfrm flipH="1">
              <a:off x="2679" y="3037"/>
              <a:ext cx="2" cy="2"/>
            </a:xfrm>
            <a:prstGeom prst="line">
              <a:avLst/>
            </a:prstGeom>
            <a:noFill/>
            <a:ln w="7938">
              <a:solidFill>
                <a:srgbClr val="000000"/>
              </a:solidFill>
              <a:round/>
              <a:headEnd/>
              <a:tailEnd/>
            </a:ln>
          </p:spPr>
          <p:txBody>
            <a:bodyPr/>
            <a:lstStyle/>
            <a:p>
              <a:endParaRPr lang="en-US"/>
            </a:p>
          </p:txBody>
        </p:sp>
        <p:sp>
          <p:nvSpPr>
            <p:cNvPr id="7870" name="Line 2765"/>
            <p:cNvSpPr>
              <a:spLocks noChangeShapeType="1"/>
            </p:cNvSpPr>
            <p:nvPr/>
          </p:nvSpPr>
          <p:spPr bwMode="auto">
            <a:xfrm flipH="1">
              <a:off x="2678" y="3039"/>
              <a:ext cx="1" cy="3"/>
            </a:xfrm>
            <a:prstGeom prst="line">
              <a:avLst/>
            </a:prstGeom>
            <a:noFill/>
            <a:ln w="7938">
              <a:solidFill>
                <a:srgbClr val="000000"/>
              </a:solidFill>
              <a:round/>
              <a:headEnd/>
              <a:tailEnd/>
            </a:ln>
          </p:spPr>
          <p:txBody>
            <a:bodyPr/>
            <a:lstStyle/>
            <a:p>
              <a:endParaRPr lang="en-US"/>
            </a:p>
          </p:txBody>
        </p:sp>
        <p:sp>
          <p:nvSpPr>
            <p:cNvPr id="7871" name="Line 2766"/>
            <p:cNvSpPr>
              <a:spLocks noChangeShapeType="1"/>
            </p:cNvSpPr>
            <p:nvPr/>
          </p:nvSpPr>
          <p:spPr bwMode="auto">
            <a:xfrm flipH="1" flipV="1">
              <a:off x="2673" y="3038"/>
              <a:ext cx="5" cy="4"/>
            </a:xfrm>
            <a:prstGeom prst="line">
              <a:avLst/>
            </a:prstGeom>
            <a:noFill/>
            <a:ln w="7938">
              <a:solidFill>
                <a:srgbClr val="000000"/>
              </a:solidFill>
              <a:round/>
              <a:headEnd/>
              <a:tailEnd/>
            </a:ln>
          </p:spPr>
          <p:txBody>
            <a:bodyPr/>
            <a:lstStyle/>
            <a:p>
              <a:endParaRPr lang="en-US"/>
            </a:p>
          </p:txBody>
        </p:sp>
        <p:sp>
          <p:nvSpPr>
            <p:cNvPr id="7872" name="Line 2767"/>
            <p:cNvSpPr>
              <a:spLocks noChangeShapeType="1"/>
            </p:cNvSpPr>
            <p:nvPr/>
          </p:nvSpPr>
          <p:spPr bwMode="auto">
            <a:xfrm flipH="1">
              <a:off x="2669" y="3038"/>
              <a:ext cx="4" cy="1"/>
            </a:xfrm>
            <a:prstGeom prst="line">
              <a:avLst/>
            </a:prstGeom>
            <a:noFill/>
            <a:ln w="7938">
              <a:solidFill>
                <a:srgbClr val="000000"/>
              </a:solidFill>
              <a:round/>
              <a:headEnd/>
              <a:tailEnd/>
            </a:ln>
          </p:spPr>
          <p:txBody>
            <a:bodyPr/>
            <a:lstStyle/>
            <a:p>
              <a:endParaRPr lang="en-US"/>
            </a:p>
          </p:txBody>
        </p:sp>
        <p:sp>
          <p:nvSpPr>
            <p:cNvPr id="7873" name="Line 2768"/>
            <p:cNvSpPr>
              <a:spLocks noChangeShapeType="1"/>
            </p:cNvSpPr>
            <p:nvPr/>
          </p:nvSpPr>
          <p:spPr bwMode="auto">
            <a:xfrm flipH="1">
              <a:off x="2665" y="3039"/>
              <a:ext cx="4" cy="3"/>
            </a:xfrm>
            <a:prstGeom prst="line">
              <a:avLst/>
            </a:prstGeom>
            <a:noFill/>
            <a:ln w="7938">
              <a:solidFill>
                <a:srgbClr val="000000"/>
              </a:solidFill>
              <a:round/>
              <a:headEnd/>
              <a:tailEnd/>
            </a:ln>
          </p:spPr>
          <p:txBody>
            <a:bodyPr/>
            <a:lstStyle/>
            <a:p>
              <a:endParaRPr lang="en-US"/>
            </a:p>
          </p:txBody>
        </p:sp>
        <p:sp>
          <p:nvSpPr>
            <p:cNvPr id="7874" name="Line 2769"/>
            <p:cNvSpPr>
              <a:spLocks noChangeShapeType="1"/>
            </p:cNvSpPr>
            <p:nvPr/>
          </p:nvSpPr>
          <p:spPr bwMode="auto">
            <a:xfrm flipH="1">
              <a:off x="2663" y="3042"/>
              <a:ext cx="2" cy="3"/>
            </a:xfrm>
            <a:prstGeom prst="line">
              <a:avLst/>
            </a:prstGeom>
            <a:noFill/>
            <a:ln w="7938">
              <a:solidFill>
                <a:srgbClr val="000000"/>
              </a:solidFill>
              <a:round/>
              <a:headEnd/>
              <a:tailEnd/>
            </a:ln>
          </p:spPr>
          <p:txBody>
            <a:bodyPr/>
            <a:lstStyle/>
            <a:p>
              <a:endParaRPr lang="en-US"/>
            </a:p>
          </p:txBody>
        </p:sp>
        <p:sp>
          <p:nvSpPr>
            <p:cNvPr id="7875" name="Line 2770"/>
            <p:cNvSpPr>
              <a:spLocks noChangeShapeType="1"/>
            </p:cNvSpPr>
            <p:nvPr/>
          </p:nvSpPr>
          <p:spPr bwMode="auto">
            <a:xfrm flipH="1">
              <a:off x="2659" y="3045"/>
              <a:ext cx="4" cy="2"/>
            </a:xfrm>
            <a:prstGeom prst="line">
              <a:avLst/>
            </a:prstGeom>
            <a:noFill/>
            <a:ln w="7938">
              <a:solidFill>
                <a:srgbClr val="000000"/>
              </a:solidFill>
              <a:round/>
              <a:headEnd/>
              <a:tailEnd/>
            </a:ln>
          </p:spPr>
          <p:txBody>
            <a:bodyPr/>
            <a:lstStyle/>
            <a:p>
              <a:endParaRPr lang="en-US"/>
            </a:p>
          </p:txBody>
        </p:sp>
        <p:sp>
          <p:nvSpPr>
            <p:cNvPr id="7876" name="Line 2771"/>
            <p:cNvSpPr>
              <a:spLocks noChangeShapeType="1"/>
            </p:cNvSpPr>
            <p:nvPr/>
          </p:nvSpPr>
          <p:spPr bwMode="auto">
            <a:xfrm flipH="1">
              <a:off x="2654" y="3047"/>
              <a:ext cx="5" cy="0"/>
            </a:xfrm>
            <a:prstGeom prst="line">
              <a:avLst/>
            </a:prstGeom>
            <a:noFill/>
            <a:ln w="7938">
              <a:solidFill>
                <a:srgbClr val="000000"/>
              </a:solidFill>
              <a:round/>
              <a:headEnd/>
              <a:tailEnd/>
            </a:ln>
          </p:spPr>
          <p:txBody>
            <a:bodyPr/>
            <a:lstStyle/>
            <a:p>
              <a:endParaRPr lang="en-US"/>
            </a:p>
          </p:txBody>
        </p:sp>
        <p:sp>
          <p:nvSpPr>
            <p:cNvPr id="7877" name="Line 2772"/>
            <p:cNvSpPr>
              <a:spLocks noChangeShapeType="1"/>
            </p:cNvSpPr>
            <p:nvPr/>
          </p:nvSpPr>
          <p:spPr bwMode="auto">
            <a:xfrm>
              <a:off x="2654" y="3047"/>
              <a:ext cx="5" cy="8"/>
            </a:xfrm>
            <a:prstGeom prst="line">
              <a:avLst/>
            </a:prstGeom>
            <a:noFill/>
            <a:ln w="7938">
              <a:solidFill>
                <a:srgbClr val="000000"/>
              </a:solidFill>
              <a:round/>
              <a:headEnd/>
              <a:tailEnd/>
            </a:ln>
          </p:spPr>
          <p:txBody>
            <a:bodyPr/>
            <a:lstStyle/>
            <a:p>
              <a:endParaRPr lang="en-US"/>
            </a:p>
          </p:txBody>
        </p:sp>
        <p:sp>
          <p:nvSpPr>
            <p:cNvPr id="7878" name="Line 2773"/>
            <p:cNvSpPr>
              <a:spLocks noChangeShapeType="1"/>
            </p:cNvSpPr>
            <p:nvPr/>
          </p:nvSpPr>
          <p:spPr bwMode="auto">
            <a:xfrm>
              <a:off x="2659" y="3055"/>
              <a:ext cx="6" cy="7"/>
            </a:xfrm>
            <a:prstGeom prst="line">
              <a:avLst/>
            </a:prstGeom>
            <a:noFill/>
            <a:ln w="7938">
              <a:solidFill>
                <a:srgbClr val="000000"/>
              </a:solidFill>
              <a:round/>
              <a:headEnd/>
              <a:tailEnd/>
            </a:ln>
          </p:spPr>
          <p:txBody>
            <a:bodyPr/>
            <a:lstStyle/>
            <a:p>
              <a:endParaRPr lang="en-US"/>
            </a:p>
          </p:txBody>
        </p:sp>
        <p:sp>
          <p:nvSpPr>
            <p:cNvPr id="7879" name="Line 2774"/>
            <p:cNvSpPr>
              <a:spLocks noChangeShapeType="1"/>
            </p:cNvSpPr>
            <p:nvPr/>
          </p:nvSpPr>
          <p:spPr bwMode="auto">
            <a:xfrm>
              <a:off x="2665" y="3062"/>
              <a:ext cx="4" cy="7"/>
            </a:xfrm>
            <a:prstGeom prst="line">
              <a:avLst/>
            </a:prstGeom>
            <a:noFill/>
            <a:ln w="7938">
              <a:solidFill>
                <a:srgbClr val="000000"/>
              </a:solidFill>
              <a:round/>
              <a:headEnd/>
              <a:tailEnd/>
            </a:ln>
          </p:spPr>
          <p:txBody>
            <a:bodyPr/>
            <a:lstStyle/>
            <a:p>
              <a:endParaRPr lang="en-US"/>
            </a:p>
          </p:txBody>
        </p:sp>
        <p:sp>
          <p:nvSpPr>
            <p:cNvPr id="7880" name="Line 2775"/>
            <p:cNvSpPr>
              <a:spLocks noChangeShapeType="1"/>
            </p:cNvSpPr>
            <p:nvPr/>
          </p:nvSpPr>
          <p:spPr bwMode="auto">
            <a:xfrm>
              <a:off x="2669" y="3069"/>
              <a:ext cx="0" cy="7"/>
            </a:xfrm>
            <a:prstGeom prst="line">
              <a:avLst/>
            </a:prstGeom>
            <a:noFill/>
            <a:ln w="7938">
              <a:solidFill>
                <a:srgbClr val="000000"/>
              </a:solidFill>
              <a:round/>
              <a:headEnd/>
              <a:tailEnd/>
            </a:ln>
          </p:spPr>
          <p:txBody>
            <a:bodyPr/>
            <a:lstStyle/>
            <a:p>
              <a:endParaRPr lang="en-US"/>
            </a:p>
          </p:txBody>
        </p:sp>
        <p:sp>
          <p:nvSpPr>
            <p:cNvPr id="7881" name="Line 2776"/>
            <p:cNvSpPr>
              <a:spLocks noChangeShapeType="1"/>
            </p:cNvSpPr>
            <p:nvPr/>
          </p:nvSpPr>
          <p:spPr bwMode="auto">
            <a:xfrm flipH="1">
              <a:off x="2661" y="3076"/>
              <a:ext cx="8" cy="5"/>
            </a:xfrm>
            <a:prstGeom prst="line">
              <a:avLst/>
            </a:prstGeom>
            <a:noFill/>
            <a:ln w="7938">
              <a:solidFill>
                <a:srgbClr val="000000"/>
              </a:solidFill>
              <a:round/>
              <a:headEnd/>
              <a:tailEnd/>
            </a:ln>
          </p:spPr>
          <p:txBody>
            <a:bodyPr/>
            <a:lstStyle/>
            <a:p>
              <a:endParaRPr lang="en-US"/>
            </a:p>
          </p:txBody>
        </p:sp>
        <p:sp>
          <p:nvSpPr>
            <p:cNvPr id="7882" name="Line 2777"/>
            <p:cNvSpPr>
              <a:spLocks noChangeShapeType="1"/>
            </p:cNvSpPr>
            <p:nvPr/>
          </p:nvSpPr>
          <p:spPr bwMode="auto">
            <a:xfrm flipH="1">
              <a:off x="2651" y="3081"/>
              <a:ext cx="10" cy="2"/>
            </a:xfrm>
            <a:prstGeom prst="line">
              <a:avLst/>
            </a:prstGeom>
            <a:noFill/>
            <a:ln w="7938">
              <a:solidFill>
                <a:srgbClr val="000000"/>
              </a:solidFill>
              <a:round/>
              <a:headEnd/>
              <a:tailEnd/>
            </a:ln>
          </p:spPr>
          <p:txBody>
            <a:bodyPr/>
            <a:lstStyle/>
            <a:p>
              <a:endParaRPr lang="en-US"/>
            </a:p>
          </p:txBody>
        </p:sp>
        <p:sp>
          <p:nvSpPr>
            <p:cNvPr id="7883" name="Line 2778"/>
            <p:cNvSpPr>
              <a:spLocks noChangeShapeType="1"/>
            </p:cNvSpPr>
            <p:nvPr/>
          </p:nvSpPr>
          <p:spPr bwMode="auto">
            <a:xfrm>
              <a:off x="2651" y="3083"/>
              <a:ext cx="3" cy="13"/>
            </a:xfrm>
            <a:prstGeom prst="line">
              <a:avLst/>
            </a:prstGeom>
            <a:noFill/>
            <a:ln w="7938">
              <a:solidFill>
                <a:srgbClr val="000000"/>
              </a:solidFill>
              <a:round/>
              <a:headEnd/>
              <a:tailEnd/>
            </a:ln>
          </p:spPr>
          <p:txBody>
            <a:bodyPr/>
            <a:lstStyle/>
            <a:p>
              <a:endParaRPr lang="en-US"/>
            </a:p>
          </p:txBody>
        </p:sp>
        <p:sp>
          <p:nvSpPr>
            <p:cNvPr id="7884" name="Line 2779"/>
            <p:cNvSpPr>
              <a:spLocks noChangeShapeType="1"/>
            </p:cNvSpPr>
            <p:nvPr/>
          </p:nvSpPr>
          <p:spPr bwMode="auto">
            <a:xfrm flipH="1" flipV="1">
              <a:off x="2651" y="3095"/>
              <a:ext cx="3" cy="1"/>
            </a:xfrm>
            <a:prstGeom prst="line">
              <a:avLst/>
            </a:prstGeom>
            <a:noFill/>
            <a:ln w="7938">
              <a:solidFill>
                <a:srgbClr val="000000"/>
              </a:solidFill>
              <a:round/>
              <a:headEnd/>
              <a:tailEnd/>
            </a:ln>
          </p:spPr>
          <p:txBody>
            <a:bodyPr/>
            <a:lstStyle/>
            <a:p>
              <a:endParaRPr lang="en-US"/>
            </a:p>
          </p:txBody>
        </p:sp>
        <p:sp>
          <p:nvSpPr>
            <p:cNvPr id="7885" name="Line 2780"/>
            <p:cNvSpPr>
              <a:spLocks noChangeShapeType="1"/>
            </p:cNvSpPr>
            <p:nvPr/>
          </p:nvSpPr>
          <p:spPr bwMode="auto">
            <a:xfrm flipH="1" flipV="1">
              <a:off x="2648" y="3094"/>
              <a:ext cx="3" cy="1"/>
            </a:xfrm>
            <a:prstGeom prst="line">
              <a:avLst/>
            </a:prstGeom>
            <a:noFill/>
            <a:ln w="7938">
              <a:solidFill>
                <a:srgbClr val="000000"/>
              </a:solidFill>
              <a:round/>
              <a:headEnd/>
              <a:tailEnd/>
            </a:ln>
          </p:spPr>
          <p:txBody>
            <a:bodyPr/>
            <a:lstStyle/>
            <a:p>
              <a:endParaRPr lang="en-US"/>
            </a:p>
          </p:txBody>
        </p:sp>
        <p:sp>
          <p:nvSpPr>
            <p:cNvPr id="7886" name="Line 2781"/>
            <p:cNvSpPr>
              <a:spLocks noChangeShapeType="1"/>
            </p:cNvSpPr>
            <p:nvPr/>
          </p:nvSpPr>
          <p:spPr bwMode="auto">
            <a:xfrm flipH="1" flipV="1">
              <a:off x="2645" y="3092"/>
              <a:ext cx="3" cy="2"/>
            </a:xfrm>
            <a:prstGeom prst="line">
              <a:avLst/>
            </a:prstGeom>
            <a:noFill/>
            <a:ln w="7938">
              <a:solidFill>
                <a:srgbClr val="000000"/>
              </a:solidFill>
              <a:round/>
              <a:headEnd/>
              <a:tailEnd/>
            </a:ln>
          </p:spPr>
          <p:txBody>
            <a:bodyPr/>
            <a:lstStyle/>
            <a:p>
              <a:endParaRPr lang="en-US"/>
            </a:p>
          </p:txBody>
        </p:sp>
        <p:sp>
          <p:nvSpPr>
            <p:cNvPr id="7887" name="Line 2782"/>
            <p:cNvSpPr>
              <a:spLocks noChangeShapeType="1"/>
            </p:cNvSpPr>
            <p:nvPr/>
          </p:nvSpPr>
          <p:spPr bwMode="auto">
            <a:xfrm flipH="1">
              <a:off x="2643" y="3092"/>
              <a:ext cx="2" cy="0"/>
            </a:xfrm>
            <a:prstGeom prst="line">
              <a:avLst/>
            </a:prstGeom>
            <a:noFill/>
            <a:ln w="7938">
              <a:solidFill>
                <a:srgbClr val="000000"/>
              </a:solidFill>
              <a:round/>
              <a:headEnd/>
              <a:tailEnd/>
            </a:ln>
          </p:spPr>
          <p:txBody>
            <a:bodyPr/>
            <a:lstStyle/>
            <a:p>
              <a:endParaRPr lang="en-US"/>
            </a:p>
          </p:txBody>
        </p:sp>
        <p:sp>
          <p:nvSpPr>
            <p:cNvPr id="7888" name="Line 2783"/>
            <p:cNvSpPr>
              <a:spLocks noChangeShapeType="1"/>
            </p:cNvSpPr>
            <p:nvPr/>
          </p:nvSpPr>
          <p:spPr bwMode="auto">
            <a:xfrm flipH="1">
              <a:off x="2639" y="3092"/>
              <a:ext cx="4" cy="4"/>
            </a:xfrm>
            <a:prstGeom prst="line">
              <a:avLst/>
            </a:prstGeom>
            <a:noFill/>
            <a:ln w="7938">
              <a:solidFill>
                <a:srgbClr val="000000"/>
              </a:solidFill>
              <a:round/>
              <a:headEnd/>
              <a:tailEnd/>
            </a:ln>
          </p:spPr>
          <p:txBody>
            <a:bodyPr/>
            <a:lstStyle/>
            <a:p>
              <a:endParaRPr lang="en-US"/>
            </a:p>
          </p:txBody>
        </p:sp>
        <p:sp>
          <p:nvSpPr>
            <p:cNvPr id="7889" name="Line 2784"/>
            <p:cNvSpPr>
              <a:spLocks noChangeShapeType="1"/>
            </p:cNvSpPr>
            <p:nvPr/>
          </p:nvSpPr>
          <p:spPr bwMode="auto">
            <a:xfrm flipH="1" flipV="1">
              <a:off x="2620" y="3067"/>
              <a:ext cx="19" cy="29"/>
            </a:xfrm>
            <a:prstGeom prst="line">
              <a:avLst/>
            </a:prstGeom>
            <a:noFill/>
            <a:ln w="7938">
              <a:solidFill>
                <a:srgbClr val="000000"/>
              </a:solidFill>
              <a:round/>
              <a:headEnd/>
              <a:tailEnd/>
            </a:ln>
          </p:spPr>
          <p:txBody>
            <a:bodyPr/>
            <a:lstStyle/>
            <a:p>
              <a:endParaRPr lang="en-US"/>
            </a:p>
          </p:txBody>
        </p:sp>
        <p:sp>
          <p:nvSpPr>
            <p:cNvPr id="7890" name="Line 2785"/>
            <p:cNvSpPr>
              <a:spLocks noChangeShapeType="1"/>
            </p:cNvSpPr>
            <p:nvPr/>
          </p:nvSpPr>
          <p:spPr bwMode="auto">
            <a:xfrm flipH="1" flipV="1">
              <a:off x="2602" y="3037"/>
              <a:ext cx="18" cy="30"/>
            </a:xfrm>
            <a:prstGeom prst="line">
              <a:avLst/>
            </a:prstGeom>
            <a:noFill/>
            <a:ln w="7938">
              <a:solidFill>
                <a:srgbClr val="000000"/>
              </a:solidFill>
              <a:round/>
              <a:headEnd/>
              <a:tailEnd/>
            </a:ln>
          </p:spPr>
          <p:txBody>
            <a:bodyPr/>
            <a:lstStyle/>
            <a:p>
              <a:endParaRPr lang="en-US"/>
            </a:p>
          </p:txBody>
        </p:sp>
        <p:sp>
          <p:nvSpPr>
            <p:cNvPr id="7891" name="Line 2786"/>
            <p:cNvSpPr>
              <a:spLocks noChangeShapeType="1"/>
            </p:cNvSpPr>
            <p:nvPr/>
          </p:nvSpPr>
          <p:spPr bwMode="auto">
            <a:xfrm flipH="1" flipV="1">
              <a:off x="2587" y="3003"/>
              <a:ext cx="15" cy="34"/>
            </a:xfrm>
            <a:prstGeom prst="line">
              <a:avLst/>
            </a:prstGeom>
            <a:noFill/>
            <a:ln w="7938">
              <a:solidFill>
                <a:srgbClr val="000000"/>
              </a:solidFill>
              <a:round/>
              <a:headEnd/>
              <a:tailEnd/>
            </a:ln>
          </p:spPr>
          <p:txBody>
            <a:bodyPr/>
            <a:lstStyle/>
            <a:p>
              <a:endParaRPr lang="en-US"/>
            </a:p>
          </p:txBody>
        </p:sp>
        <p:sp>
          <p:nvSpPr>
            <p:cNvPr id="7892" name="Line 2787"/>
            <p:cNvSpPr>
              <a:spLocks noChangeShapeType="1"/>
            </p:cNvSpPr>
            <p:nvPr/>
          </p:nvSpPr>
          <p:spPr bwMode="auto">
            <a:xfrm flipH="1">
              <a:off x="2585" y="3003"/>
              <a:ext cx="2" cy="0"/>
            </a:xfrm>
            <a:prstGeom prst="line">
              <a:avLst/>
            </a:prstGeom>
            <a:noFill/>
            <a:ln w="7938">
              <a:solidFill>
                <a:srgbClr val="000000"/>
              </a:solidFill>
              <a:round/>
              <a:headEnd/>
              <a:tailEnd/>
            </a:ln>
          </p:spPr>
          <p:txBody>
            <a:bodyPr/>
            <a:lstStyle/>
            <a:p>
              <a:endParaRPr lang="en-US"/>
            </a:p>
          </p:txBody>
        </p:sp>
        <p:sp>
          <p:nvSpPr>
            <p:cNvPr id="7893" name="Line 2788"/>
            <p:cNvSpPr>
              <a:spLocks noChangeShapeType="1"/>
            </p:cNvSpPr>
            <p:nvPr/>
          </p:nvSpPr>
          <p:spPr bwMode="auto">
            <a:xfrm flipV="1">
              <a:off x="2585" y="3002"/>
              <a:ext cx="1" cy="1"/>
            </a:xfrm>
            <a:prstGeom prst="line">
              <a:avLst/>
            </a:prstGeom>
            <a:noFill/>
            <a:ln w="7938">
              <a:solidFill>
                <a:srgbClr val="000000"/>
              </a:solidFill>
              <a:round/>
              <a:headEnd/>
              <a:tailEnd/>
            </a:ln>
          </p:spPr>
          <p:txBody>
            <a:bodyPr/>
            <a:lstStyle/>
            <a:p>
              <a:endParaRPr lang="en-US"/>
            </a:p>
          </p:txBody>
        </p:sp>
        <p:sp>
          <p:nvSpPr>
            <p:cNvPr id="7894" name="Line 2789"/>
            <p:cNvSpPr>
              <a:spLocks noChangeShapeType="1"/>
            </p:cNvSpPr>
            <p:nvPr/>
          </p:nvSpPr>
          <p:spPr bwMode="auto">
            <a:xfrm flipH="1" flipV="1">
              <a:off x="2585" y="3001"/>
              <a:ext cx="1" cy="1"/>
            </a:xfrm>
            <a:prstGeom prst="line">
              <a:avLst/>
            </a:prstGeom>
            <a:noFill/>
            <a:ln w="7938">
              <a:solidFill>
                <a:srgbClr val="000000"/>
              </a:solidFill>
              <a:round/>
              <a:headEnd/>
              <a:tailEnd/>
            </a:ln>
          </p:spPr>
          <p:txBody>
            <a:bodyPr/>
            <a:lstStyle/>
            <a:p>
              <a:endParaRPr lang="en-US"/>
            </a:p>
          </p:txBody>
        </p:sp>
        <p:sp>
          <p:nvSpPr>
            <p:cNvPr id="7895" name="Line 2790"/>
            <p:cNvSpPr>
              <a:spLocks noChangeShapeType="1"/>
            </p:cNvSpPr>
            <p:nvPr/>
          </p:nvSpPr>
          <p:spPr bwMode="auto">
            <a:xfrm flipH="1" flipV="1">
              <a:off x="2582" y="3000"/>
              <a:ext cx="3" cy="1"/>
            </a:xfrm>
            <a:prstGeom prst="line">
              <a:avLst/>
            </a:prstGeom>
            <a:noFill/>
            <a:ln w="7938">
              <a:solidFill>
                <a:srgbClr val="000000"/>
              </a:solidFill>
              <a:round/>
              <a:headEnd/>
              <a:tailEnd/>
            </a:ln>
          </p:spPr>
          <p:txBody>
            <a:bodyPr/>
            <a:lstStyle/>
            <a:p>
              <a:endParaRPr lang="en-US"/>
            </a:p>
          </p:txBody>
        </p:sp>
        <p:sp>
          <p:nvSpPr>
            <p:cNvPr id="7896" name="Line 2791"/>
            <p:cNvSpPr>
              <a:spLocks noChangeShapeType="1"/>
            </p:cNvSpPr>
            <p:nvPr/>
          </p:nvSpPr>
          <p:spPr bwMode="auto">
            <a:xfrm flipH="1">
              <a:off x="2569" y="3000"/>
              <a:ext cx="13" cy="0"/>
            </a:xfrm>
            <a:prstGeom prst="line">
              <a:avLst/>
            </a:prstGeom>
            <a:noFill/>
            <a:ln w="7938">
              <a:solidFill>
                <a:srgbClr val="000000"/>
              </a:solidFill>
              <a:round/>
              <a:headEnd/>
              <a:tailEnd/>
            </a:ln>
          </p:spPr>
          <p:txBody>
            <a:bodyPr/>
            <a:lstStyle/>
            <a:p>
              <a:endParaRPr lang="en-US"/>
            </a:p>
          </p:txBody>
        </p:sp>
        <p:sp>
          <p:nvSpPr>
            <p:cNvPr id="7897" name="Line 2792"/>
            <p:cNvSpPr>
              <a:spLocks noChangeShapeType="1"/>
            </p:cNvSpPr>
            <p:nvPr/>
          </p:nvSpPr>
          <p:spPr bwMode="auto">
            <a:xfrm>
              <a:off x="2569" y="3000"/>
              <a:ext cx="7" cy="24"/>
            </a:xfrm>
            <a:prstGeom prst="line">
              <a:avLst/>
            </a:prstGeom>
            <a:noFill/>
            <a:ln w="7938">
              <a:solidFill>
                <a:srgbClr val="000000"/>
              </a:solidFill>
              <a:round/>
              <a:headEnd/>
              <a:tailEnd/>
            </a:ln>
          </p:spPr>
          <p:txBody>
            <a:bodyPr/>
            <a:lstStyle/>
            <a:p>
              <a:endParaRPr lang="en-US"/>
            </a:p>
          </p:txBody>
        </p:sp>
        <p:sp>
          <p:nvSpPr>
            <p:cNvPr id="7898" name="Line 2793"/>
            <p:cNvSpPr>
              <a:spLocks noChangeShapeType="1"/>
            </p:cNvSpPr>
            <p:nvPr/>
          </p:nvSpPr>
          <p:spPr bwMode="auto">
            <a:xfrm>
              <a:off x="2576" y="3024"/>
              <a:ext cx="13" cy="23"/>
            </a:xfrm>
            <a:prstGeom prst="line">
              <a:avLst/>
            </a:prstGeom>
            <a:noFill/>
            <a:ln w="7938">
              <a:solidFill>
                <a:srgbClr val="000000"/>
              </a:solidFill>
              <a:round/>
              <a:headEnd/>
              <a:tailEnd/>
            </a:ln>
          </p:spPr>
          <p:txBody>
            <a:bodyPr/>
            <a:lstStyle/>
            <a:p>
              <a:endParaRPr lang="en-US"/>
            </a:p>
          </p:txBody>
        </p:sp>
        <p:sp>
          <p:nvSpPr>
            <p:cNvPr id="7899" name="Line 2794"/>
            <p:cNvSpPr>
              <a:spLocks noChangeShapeType="1"/>
            </p:cNvSpPr>
            <p:nvPr/>
          </p:nvSpPr>
          <p:spPr bwMode="auto">
            <a:xfrm>
              <a:off x="2589" y="3047"/>
              <a:ext cx="13" cy="23"/>
            </a:xfrm>
            <a:prstGeom prst="line">
              <a:avLst/>
            </a:prstGeom>
            <a:noFill/>
            <a:ln w="7938">
              <a:solidFill>
                <a:srgbClr val="000000"/>
              </a:solidFill>
              <a:round/>
              <a:headEnd/>
              <a:tailEnd/>
            </a:ln>
          </p:spPr>
          <p:txBody>
            <a:bodyPr/>
            <a:lstStyle/>
            <a:p>
              <a:endParaRPr lang="en-US"/>
            </a:p>
          </p:txBody>
        </p:sp>
        <p:sp>
          <p:nvSpPr>
            <p:cNvPr id="7900" name="Line 2795"/>
            <p:cNvSpPr>
              <a:spLocks noChangeShapeType="1"/>
            </p:cNvSpPr>
            <p:nvPr/>
          </p:nvSpPr>
          <p:spPr bwMode="auto">
            <a:xfrm>
              <a:off x="2602" y="3070"/>
              <a:ext cx="13" cy="24"/>
            </a:xfrm>
            <a:prstGeom prst="line">
              <a:avLst/>
            </a:prstGeom>
            <a:noFill/>
            <a:ln w="7938">
              <a:solidFill>
                <a:srgbClr val="000000"/>
              </a:solidFill>
              <a:round/>
              <a:headEnd/>
              <a:tailEnd/>
            </a:ln>
          </p:spPr>
          <p:txBody>
            <a:bodyPr/>
            <a:lstStyle/>
            <a:p>
              <a:endParaRPr lang="en-US"/>
            </a:p>
          </p:txBody>
        </p:sp>
        <p:sp>
          <p:nvSpPr>
            <p:cNvPr id="7901" name="Line 2796"/>
            <p:cNvSpPr>
              <a:spLocks noChangeShapeType="1"/>
            </p:cNvSpPr>
            <p:nvPr/>
          </p:nvSpPr>
          <p:spPr bwMode="auto">
            <a:xfrm flipH="1">
              <a:off x="2602" y="3094"/>
              <a:ext cx="13" cy="1"/>
            </a:xfrm>
            <a:prstGeom prst="line">
              <a:avLst/>
            </a:prstGeom>
            <a:noFill/>
            <a:ln w="7938">
              <a:solidFill>
                <a:srgbClr val="000000"/>
              </a:solidFill>
              <a:round/>
              <a:headEnd/>
              <a:tailEnd/>
            </a:ln>
          </p:spPr>
          <p:txBody>
            <a:bodyPr/>
            <a:lstStyle/>
            <a:p>
              <a:endParaRPr lang="en-US"/>
            </a:p>
          </p:txBody>
        </p:sp>
        <p:sp>
          <p:nvSpPr>
            <p:cNvPr id="7902" name="Line 2797"/>
            <p:cNvSpPr>
              <a:spLocks noChangeShapeType="1"/>
            </p:cNvSpPr>
            <p:nvPr/>
          </p:nvSpPr>
          <p:spPr bwMode="auto">
            <a:xfrm>
              <a:off x="2602" y="3095"/>
              <a:ext cx="0" cy="7"/>
            </a:xfrm>
            <a:prstGeom prst="line">
              <a:avLst/>
            </a:prstGeom>
            <a:noFill/>
            <a:ln w="7938">
              <a:solidFill>
                <a:srgbClr val="000000"/>
              </a:solidFill>
              <a:round/>
              <a:headEnd/>
              <a:tailEnd/>
            </a:ln>
          </p:spPr>
          <p:txBody>
            <a:bodyPr/>
            <a:lstStyle/>
            <a:p>
              <a:endParaRPr lang="en-US"/>
            </a:p>
          </p:txBody>
        </p:sp>
        <p:sp>
          <p:nvSpPr>
            <p:cNvPr id="7903" name="Line 2798"/>
            <p:cNvSpPr>
              <a:spLocks noChangeShapeType="1"/>
            </p:cNvSpPr>
            <p:nvPr/>
          </p:nvSpPr>
          <p:spPr bwMode="auto">
            <a:xfrm>
              <a:off x="2602" y="3102"/>
              <a:ext cx="3" cy="7"/>
            </a:xfrm>
            <a:prstGeom prst="line">
              <a:avLst/>
            </a:prstGeom>
            <a:noFill/>
            <a:ln w="7938">
              <a:solidFill>
                <a:srgbClr val="000000"/>
              </a:solidFill>
              <a:round/>
              <a:headEnd/>
              <a:tailEnd/>
            </a:ln>
          </p:spPr>
          <p:txBody>
            <a:bodyPr/>
            <a:lstStyle/>
            <a:p>
              <a:endParaRPr lang="en-US"/>
            </a:p>
          </p:txBody>
        </p:sp>
        <p:sp>
          <p:nvSpPr>
            <p:cNvPr id="7904" name="Line 2799"/>
            <p:cNvSpPr>
              <a:spLocks noChangeShapeType="1"/>
            </p:cNvSpPr>
            <p:nvPr/>
          </p:nvSpPr>
          <p:spPr bwMode="auto">
            <a:xfrm>
              <a:off x="2605" y="3109"/>
              <a:ext cx="2" cy="5"/>
            </a:xfrm>
            <a:prstGeom prst="line">
              <a:avLst/>
            </a:prstGeom>
            <a:noFill/>
            <a:ln w="7938">
              <a:solidFill>
                <a:srgbClr val="000000"/>
              </a:solidFill>
              <a:round/>
              <a:headEnd/>
              <a:tailEnd/>
            </a:ln>
          </p:spPr>
          <p:txBody>
            <a:bodyPr/>
            <a:lstStyle/>
            <a:p>
              <a:endParaRPr lang="en-US"/>
            </a:p>
          </p:txBody>
        </p:sp>
        <p:sp>
          <p:nvSpPr>
            <p:cNvPr id="7905" name="Line 2800"/>
            <p:cNvSpPr>
              <a:spLocks noChangeShapeType="1"/>
            </p:cNvSpPr>
            <p:nvPr/>
          </p:nvSpPr>
          <p:spPr bwMode="auto">
            <a:xfrm>
              <a:off x="2607" y="3114"/>
              <a:ext cx="2" cy="6"/>
            </a:xfrm>
            <a:prstGeom prst="line">
              <a:avLst/>
            </a:prstGeom>
            <a:noFill/>
            <a:ln w="7938">
              <a:solidFill>
                <a:srgbClr val="000000"/>
              </a:solidFill>
              <a:round/>
              <a:headEnd/>
              <a:tailEnd/>
            </a:ln>
          </p:spPr>
          <p:txBody>
            <a:bodyPr/>
            <a:lstStyle/>
            <a:p>
              <a:endParaRPr lang="en-US"/>
            </a:p>
          </p:txBody>
        </p:sp>
        <p:sp>
          <p:nvSpPr>
            <p:cNvPr id="7906" name="Line 2801"/>
            <p:cNvSpPr>
              <a:spLocks noChangeShapeType="1"/>
            </p:cNvSpPr>
            <p:nvPr/>
          </p:nvSpPr>
          <p:spPr bwMode="auto">
            <a:xfrm flipH="1">
              <a:off x="2605" y="3120"/>
              <a:ext cx="4" cy="0"/>
            </a:xfrm>
            <a:prstGeom prst="line">
              <a:avLst/>
            </a:prstGeom>
            <a:noFill/>
            <a:ln w="7938">
              <a:solidFill>
                <a:srgbClr val="000000"/>
              </a:solidFill>
              <a:round/>
              <a:headEnd/>
              <a:tailEnd/>
            </a:ln>
          </p:spPr>
          <p:txBody>
            <a:bodyPr/>
            <a:lstStyle/>
            <a:p>
              <a:endParaRPr lang="en-US"/>
            </a:p>
          </p:txBody>
        </p:sp>
        <p:sp>
          <p:nvSpPr>
            <p:cNvPr id="7907" name="Line 2802"/>
            <p:cNvSpPr>
              <a:spLocks noChangeShapeType="1"/>
            </p:cNvSpPr>
            <p:nvPr/>
          </p:nvSpPr>
          <p:spPr bwMode="auto">
            <a:xfrm flipH="1" flipV="1">
              <a:off x="2602" y="3119"/>
              <a:ext cx="3" cy="1"/>
            </a:xfrm>
            <a:prstGeom prst="line">
              <a:avLst/>
            </a:prstGeom>
            <a:noFill/>
            <a:ln w="7938">
              <a:solidFill>
                <a:srgbClr val="000000"/>
              </a:solidFill>
              <a:round/>
              <a:headEnd/>
              <a:tailEnd/>
            </a:ln>
          </p:spPr>
          <p:txBody>
            <a:bodyPr/>
            <a:lstStyle/>
            <a:p>
              <a:endParaRPr lang="en-US"/>
            </a:p>
          </p:txBody>
        </p:sp>
        <p:sp>
          <p:nvSpPr>
            <p:cNvPr id="7908" name="Line 2803"/>
            <p:cNvSpPr>
              <a:spLocks noChangeShapeType="1"/>
            </p:cNvSpPr>
            <p:nvPr/>
          </p:nvSpPr>
          <p:spPr bwMode="auto">
            <a:xfrm flipH="1">
              <a:off x="2599" y="3119"/>
              <a:ext cx="3" cy="0"/>
            </a:xfrm>
            <a:prstGeom prst="line">
              <a:avLst/>
            </a:prstGeom>
            <a:noFill/>
            <a:ln w="7938">
              <a:solidFill>
                <a:srgbClr val="000000"/>
              </a:solidFill>
              <a:round/>
              <a:headEnd/>
              <a:tailEnd/>
            </a:ln>
          </p:spPr>
          <p:txBody>
            <a:bodyPr/>
            <a:lstStyle/>
            <a:p>
              <a:endParaRPr lang="en-US"/>
            </a:p>
          </p:txBody>
        </p:sp>
        <p:sp>
          <p:nvSpPr>
            <p:cNvPr id="7909" name="Line 2804"/>
            <p:cNvSpPr>
              <a:spLocks noChangeShapeType="1"/>
            </p:cNvSpPr>
            <p:nvPr/>
          </p:nvSpPr>
          <p:spPr bwMode="auto">
            <a:xfrm flipH="1">
              <a:off x="2596" y="3119"/>
              <a:ext cx="3" cy="1"/>
            </a:xfrm>
            <a:prstGeom prst="line">
              <a:avLst/>
            </a:prstGeom>
            <a:noFill/>
            <a:ln w="7938">
              <a:solidFill>
                <a:srgbClr val="000000"/>
              </a:solidFill>
              <a:round/>
              <a:headEnd/>
              <a:tailEnd/>
            </a:ln>
          </p:spPr>
          <p:txBody>
            <a:bodyPr/>
            <a:lstStyle/>
            <a:p>
              <a:endParaRPr lang="en-US"/>
            </a:p>
          </p:txBody>
        </p:sp>
        <p:sp>
          <p:nvSpPr>
            <p:cNvPr id="7910" name="Line 2805"/>
            <p:cNvSpPr>
              <a:spLocks noChangeShapeType="1"/>
            </p:cNvSpPr>
            <p:nvPr/>
          </p:nvSpPr>
          <p:spPr bwMode="auto">
            <a:xfrm flipH="1">
              <a:off x="2595" y="3120"/>
              <a:ext cx="1" cy="3"/>
            </a:xfrm>
            <a:prstGeom prst="line">
              <a:avLst/>
            </a:prstGeom>
            <a:noFill/>
            <a:ln w="7938">
              <a:solidFill>
                <a:srgbClr val="000000"/>
              </a:solidFill>
              <a:round/>
              <a:headEnd/>
              <a:tailEnd/>
            </a:ln>
          </p:spPr>
          <p:txBody>
            <a:bodyPr/>
            <a:lstStyle/>
            <a:p>
              <a:endParaRPr lang="en-US"/>
            </a:p>
          </p:txBody>
        </p:sp>
        <p:sp>
          <p:nvSpPr>
            <p:cNvPr id="7911" name="Line 2806"/>
            <p:cNvSpPr>
              <a:spLocks noChangeShapeType="1"/>
            </p:cNvSpPr>
            <p:nvPr/>
          </p:nvSpPr>
          <p:spPr bwMode="auto">
            <a:xfrm flipH="1" flipV="1">
              <a:off x="2587" y="3108"/>
              <a:ext cx="8" cy="15"/>
            </a:xfrm>
            <a:prstGeom prst="line">
              <a:avLst/>
            </a:prstGeom>
            <a:noFill/>
            <a:ln w="7938">
              <a:solidFill>
                <a:srgbClr val="000000"/>
              </a:solidFill>
              <a:round/>
              <a:headEnd/>
              <a:tailEnd/>
            </a:ln>
          </p:spPr>
          <p:txBody>
            <a:bodyPr/>
            <a:lstStyle/>
            <a:p>
              <a:endParaRPr lang="en-US"/>
            </a:p>
          </p:txBody>
        </p:sp>
        <p:sp>
          <p:nvSpPr>
            <p:cNvPr id="7912" name="Line 2807"/>
            <p:cNvSpPr>
              <a:spLocks noChangeShapeType="1"/>
            </p:cNvSpPr>
            <p:nvPr/>
          </p:nvSpPr>
          <p:spPr bwMode="auto">
            <a:xfrm flipH="1" flipV="1">
              <a:off x="2581" y="3091"/>
              <a:ext cx="6" cy="17"/>
            </a:xfrm>
            <a:prstGeom prst="line">
              <a:avLst/>
            </a:prstGeom>
            <a:noFill/>
            <a:ln w="7938">
              <a:solidFill>
                <a:srgbClr val="000000"/>
              </a:solidFill>
              <a:round/>
              <a:headEnd/>
              <a:tailEnd/>
            </a:ln>
          </p:spPr>
          <p:txBody>
            <a:bodyPr/>
            <a:lstStyle/>
            <a:p>
              <a:endParaRPr lang="en-US"/>
            </a:p>
          </p:txBody>
        </p:sp>
        <p:sp>
          <p:nvSpPr>
            <p:cNvPr id="7913" name="Line 2808"/>
            <p:cNvSpPr>
              <a:spLocks noChangeShapeType="1"/>
            </p:cNvSpPr>
            <p:nvPr/>
          </p:nvSpPr>
          <p:spPr bwMode="auto">
            <a:xfrm flipH="1" flipV="1">
              <a:off x="2572" y="3076"/>
              <a:ext cx="9" cy="15"/>
            </a:xfrm>
            <a:prstGeom prst="line">
              <a:avLst/>
            </a:prstGeom>
            <a:noFill/>
            <a:ln w="7938">
              <a:solidFill>
                <a:srgbClr val="000000"/>
              </a:solidFill>
              <a:round/>
              <a:headEnd/>
              <a:tailEnd/>
            </a:ln>
          </p:spPr>
          <p:txBody>
            <a:bodyPr/>
            <a:lstStyle/>
            <a:p>
              <a:endParaRPr lang="en-US"/>
            </a:p>
          </p:txBody>
        </p:sp>
        <p:sp>
          <p:nvSpPr>
            <p:cNvPr id="7914" name="Line 2809"/>
            <p:cNvSpPr>
              <a:spLocks noChangeShapeType="1"/>
            </p:cNvSpPr>
            <p:nvPr/>
          </p:nvSpPr>
          <p:spPr bwMode="auto">
            <a:xfrm flipH="1">
              <a:off x="2534" y="3076"/>
              <a:ext cx="38" cy="8"/>
            </a:xfrm>
            <a:prstGeom prst="line">
              <a:avLst/>
            </a:prstGeom>
            <a:noFill/>
            <a:ln w="7938">
              <a:solidFill>
                <a:srgbClr val="000000"/>
              </a:solidFill>
              <a:round/>
              <a:headEnd/>
              <a:tailEnd/>
            </a:ln>
          </p:spPr>
          <p:txBody>
            <a:bodyPr/>
            <a:lstStyle/>
            <a:p>
              <a:endParaRPr lang="en-US"/>
            </a:p>
          </p:txBody>
        </p:sp>
        <p:sp>
          <p:nvSpPr>
            <p:cNvPr id="7915" name="Line 2810"/>
            <p:cNvSpPr>
              <a:spLocks noChangeShapeType="1"/>
            </p:cNvSpPr>
            <p:nvPr/>
          </p:nvSpPr>
          <p:spPr bwMode="auto">
            <a:xfrm flipH="1">
              <a:off x="2496" y="3084"/>
              <a:ext cx="38" cy="8"/>
            </a:xfrm>
            <a:prstGeom prst="line">
              <a:avLst/>
            </a:prstGeom>
            <a:noFill/>
            <a:ln w="7938">
              <a:solidFill>
                <a:srgbClr val="000000"/>
              </a:solidFill>
              <a:round/>
              <a:headEnd/>
              <a:tailEnd/>
            </a:ln>
          </p:spPr>
          <p:txBody>
            <a:bodyPr/>
            <a:lstStyle/>
            <a:p>
              <a:endParaRPr lang="en-US"/>
            </a:p>
          </p:txBody>
        </p:sp>
        <p:sp>
          <p:nvSpPr>
            <p:cNvPr id="7916" name="Line 2811"/>
            <p:cNvSpPr>
              <a:spLocks noChangeShapeType="1"/>
            </p:cNvSpPr>
            <p:nvPr/>
          </p:nvSpPr>
          <p:spPr bwMode="auto">
            <a:xfrm flipH="1">
              <a:off x="2461" y="3092"/>
              <a:ext cx="35" cy="11"/>
            </a:xfrm>
            <a:prstGeom prst="line">
              <a:avLst/>
            </a:prstGeom>
            <a:noFill/>
            <a:ln w="7938">
              <a:solidFill>
                <a:srgbClr val="000000"/>
              </a:solidFill>
              <a:round/>
              <a:headEnd/>
              <a:tailEnd/>
            </a:ln>
          </p:spPr>
          <p:txBody>
            <a:bodyPr/>
            <a:lstStyle/>
            <a:p>
              <a:endParaRPr lang="en-US"/>
            </a:p>
          </p:txBody>
        </p:sp>
        <p:sp>
          <p:nvSpPr>
            <p:cNvPr id="7917" name="Freeform 2812"/>
            <p:cNvSpPr>
              <a:spLocks/>
            </p:cNvSpPr>
            <p:nvPr/>
          </p:nvSpPr>
          <p:spPr bwMode="auto">
            <a:xfrm>
              <a:off x="2155" y="2936"/>
              <a:ext cx="265" cy="176"/>
            </a:xfrm>
            <a:custGeom>
              <a:avLst/>
              <a:gdLst>
                <a:gd name="T0" fmla="*/ 78 w 265"/>
                <a:gd name="T1" fmla="*/ 0 h 176"/>
                <a:gd name="T2" fmla="*/ 130 w 265"/>
                <a:gd name="T3" fmla="*/ 36 h 176"/>
                <a:gd name="T4" fmla="*/ 181 w 265"/>
                <a:gd name="T5" fmla="*/ 71 h 176"/>
                <a:gd name="T6" fmla="*/ 235 w 265"/>
                <a:gd name="T7" fmla="*/ 106 h 176"/>
                <a:gd name="T8" fmla="*/ 239 w 265"/>
                <a:gd name="T9" fmla="*/ 102 h 176"/>
                <a:gd name="T10" fmla="*/ 244 w 265"/>
                <a:gd name="T11" fmla="*/ 104 h 176"/>
                <a:gd name="T12" fmla="*/ 250 w 265"/>
                <a:gd name="T13" fmla="*/ 109 h 176"/>
                <a:gd name="T14" fmla="*/ 260 w 265"/>
                <a:gd name="T15" fmla="*/ 121 h 176"/>
                <a:gd name="T16" fmla="*/ 264 w 265"/>
                <a:gd name="T17" fmla="*/ 123 h 176"/>
                <a:gd name="T18" fmla="*/ 265 w 265"/>
                <a:gd name="T19" fmla="*/ 121 h 176"/>
                <a:gd name="T20" fmla="*/ 242 w 265"/>
                <a:gd name="T21" fmla="*/ 176 h 176"/>
                <a:gd name="T22" fmla="*/ 222 w 265"/>
                <a:gd name="T23" fmla="*/ 161 h 176"/>
                <a:gd name="T24" fmla="*/ 198 w 265"/>
                <a:gd name="T25" fmla="*/ 144 h 176"/>
                <a:gd name="T26" fmla="*/ 171 w 265"/>
                <a:gd name="T27" fmla="*/ 126 h 176"/>
                <a:gd name="T28" fmla="*/ 143 w 265"/>
                <a:gd name="T29" fmla="*/ 107 h 176"/>
                <a:gd name="T30" fmla="*/ 115 w 265"/>
                <a:gd name="T31" fmla="*/ 88 h 176"/>
                <a:gd name="T32" fmla="*/ 88 w 265"/>
                <a:gd name="T33" fmla="*/ 70 h 176"/>
                <a:gd name="T34" fmla="*/ 63 w 265"/>
                <a:gd name="T35" fmla="*/ 52 h 176"/>
                <a:gd name="T36" fmla="*/ 43 w 265"/>
                <a:gd name="T37" fmla="*/ 37 h 176"/>
                <a:gd name="T38" fmla="*/ 36 w 265"/>
                <a:gd name="T39" fmla="*/ 41 h 176"/>
                <a:gd name="T40" fmla="*/ 27 w 265"/>
                <a:gd name="T41" fmla="*/ 42 h 176"/>
                <a:gd name="T42" fmla="*/ 18 w 265"/>
                <a:gd name="T43" fmla="*/ 42 h 176"/>
                <a:gd name="T44" fmla="*/ 11 w 265"/>
                <a:gd name="T45" fmla="*/ 47 h 176"/>
                <a:gd name="T46" fmla="*/ 7 w 265"/>
                <a:gd name="T47" fmla="*/ 47 h 176"/>
                <a:gd name="T48" fmla="*/ 5 w 265"/>
                <a:gd name="T49" fmla="*/ 45 h 176"/>
                <a:gd name="T50" fmla="*/ 1 w 265"/>
                <a:gd name="T51" fmla="*/ 42 h 176"/>
                <a:gd name="T52" fmla="*/ 1 w 265"/>
                <a:gd name="T53" fmla="*/ 40 h 176"/>
                <a:gd name="T54" fmla="*/ 0 w 265"/>
                <a:gd name="T55" fmla="*/ 37 h 176"/>
                <a:gd name="T56" fmla="*/ 3 w 265"/>
                <a:gd name="T57" fmla="*/ 34 h 176"/>
                <a:gd name="T58" fmla="*/ 10 w 265"/>
                <a:gd name="T59" fmla="*/ 33 h 176"/>
                <a:gd name="T60" fmla="*/ 13 w 265"/>
                <a:gd name="T61" fmla="*/ 30 h 176"/>
                <a:gd name="T62" fmla="*/ 17 w 265"/>
                <a:gd name="T63" fmla="*/ 27 h 176"/>
                <a:gd name="T64" fmla="*/ 20 w 265"/>
                <a:gd name="T65" fmla="*/ 21 h 176"/>
                <a:gd name="T66" fmla="*/ 38 w 265"/>
                <a:gd name="T67" fmla="*/ 10 h 176"/>
                <a:gd name="T68" fmla="*/ 58 w 265"/>
                <a:gd name="T69" fmla="*/ 3 h 176"/>
                <a:gd name="T70" fmla="*/ 78 w 265"/>
                <a:gd name="T71" fmla="*/ 0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76"/>
                <a:gd name="T110" fmla="*/ 265 w 265"/>
                <a:gd name="T111" fmla="*/ 176 h 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76">
                  <a:moveTo>
                    <a:pt x="78" y="0"/>
                  </a:moveTo>
                  <a:lnTo>
                    <a:pt x="130" y="36"/>
                  </a:lnTo>
                  <a:lnTo>
                    <a:pt x="181" y="71"/>
                  </a:lnTo>
                  <a:lnTo>
                    <a:pt x="235" y="106"/>
                  </a:lnTo>
                  <a:lnTo>
                    <a:pt x="239" y="102"/>
                  </a:lnTo>
                  <a:lnTo>
                    <a:pt x="244" y="104"/>
                  </a:lnTo>
                  <a:lnTo>
                    <a:pt x="250" y="109"/>
                  </a:lnTo>
                  <a:lnTo>
                    <a:pt x="260" y="121"/>
                  </a:lnTo>
                  <a:lnTo>
                    <a:pt x="264" y="123"/>
                  </a:lnTo>
                  <a:lnTo>
                    <a:pt x="265" y="121"/>
                  </a:lnTo>
                  <a:lnTo>
                    <a:pt x="242" y="176"/>
                  </a:lnTo>
                  <a:lnTo>
                    <a:pt x="222" y="161"/>
                  </a:lnTo>
                  <a:lnTo>
                    <a:pt x="198" y="144"/>
                  </a:lnTo>
                  <a:lnTo>
                    <a:pt x="171" y="126"/>
                  </a:lnTo>
                  <a:lnTo>
                    <a:pt x="143" y="107"/>
                  </a:lnTo>
                  <a:lnTo>
                    <a:pt x="115" y="88"/>
                  </a:lnTo>
                  <a:lnTo>
                    <a:pt x="88" y="70"/>
                  </a:lnTo>
                  <a:lnTo>
                    <a:pt x="63" y="52"/>
                  </a:lnTo>
                  <a:lnTo>
                    <a:pt x="43" y="37"/>
                  </a:lnTo>
                  <a:lnTo>
                    <a:pt x="36" y="41"/>
                  </a:lnTo>
                  <a:lnTo>
                    <a:pt x="27" y="42"/>
                  </a:lnTo>
                  <a:lnTo>
                    <a:pt x="18" y="42"/>
                  </a:lnTo>
                  <a:lnTo>
                    <a:pt x="11" y="47"/>
                  </a:lnTo>
                  <a:lnTo>
                    <a:pt x="7" y="47"/>
                  </a:lnTo>
                  <a:lnTo>
                    <a:pt x="5" y="45"/>
                  </a:lnTo>
                  <a:lnTo>
                    <a:pt x="1" y="42"/>
                  </a:lnTo>
                  <a:lnTo>
                    <a:pt x="1" y="40"/>
                  </a:lnTo>
                  <a:lnTo>
                    <a:pt x="0" y="37"/>
                  </a:lnTo>
                  <a:lnTo>
                    <a:pt x="3" y="34"/>
                  </a:lnTo>
                  <a:lnTo>
                    <a:pt x="10" y="33"/>
                  </a:lnTo>
                  <a:lnTo>
                    <a:pt x="13" y="30"/>
                  </a:lnTo>
                  <a:lnTo>
                    <a:pt x="17" y="27"/>
                  </a:lnTo>
                  <a:lnTo>
                    <a:pt x="20" y="21"/>
                  </a:lnTo>
                  <a:lnTo>
                    <a:pt x="38" y="10"/>
                  </a:lnTo>
                  <a:lnTo>
                    <a:pt x="58" y="3"/>
                  </a:lnTo>
                  <a:lnTo>
                    <a:pt x="78" y="0"/>
                  </a:lnTo>
                  <a:close/>
                </a:path>
              </a:pathLst>
            </a:custGeom>
            <a:solidFill>
              <a:srgbClr val="000000"/>
            </a:solidFill>
            <a:ln w="0">
              <a:solidFill>
                <a:srgbClr val="000000"/>
              </a:solidFill>
              <a:prstDash val="solid"/>
              <a:round/>
              <a:headEnd/>
              <a:tailEnd/>
            </a:ln>
          </p:spPr>
          <p:txBody>
            <a:bodyPr/>
            <a:lstStyle/>
            <a:p>
              <a:endParaRPr lang="en-US"/>
            </a:p>
          </p:txBody>
        </p:sp>
        <p:sp>
          <p:nvSpPr>
            <p:cNvPr id="7918" name="Line 2813"/>
            <p:cNvSpPr>
              <a:spLocks noChangeShapeType="1"/>
            </p:cNvSpPr>
            <p:nvPr/>
          </p:nvSpPr>
          <p:spPr bwMode="auto">
            <a:xfrm flipH="1">
              <a:off x="2419" y="3057"/>
              <a:ext cx="1" cy="2"/>
            </a:xfrm>
            <a:prstGeom prst="line">
              <a:avLst/>
            </a:prstGeom>
            <a:noFill/>
            <a:ln w="7938">
              <a:solidFill>
                <a:srgbClr val="000000"/>
              </a:solidFill>
              <a:round/>
              <a:headEnd/>
              <a:tailEnd/>
            </a:ln>
          </p:spPr>
          <p:txBody>
            <a:bodyPr/>
            <a:lstStyle/>
            <a:p>
              <a:endParaRPr lang="en-US"/>
            </a:p>
          </p:txBody>
        </p:sp>
        <p:sp>
          <p:nvSpPr>
            <p:cNvPr id="7919" name="Line 2814"/>
            <p:cNvSpPr>
              <a:spLocks noChangeShapeType="1"/>
            </p:cNvSpPr>
            <p:nvPr/>
          </p:nvSpPr>
          <p:spPr bwMode="auto">
            <a:xfrm flipH="1" flipV="1">
              <a:off x="2415" y="3057"/>
              <a:ext cx="4" cy="2"/>
            </a:xfrm>
            <a:prstGeom prst="line">
              <a:avLst/>
            </a:prstGeom>
            <a:noFill/>
            <a:ln w="7938">
              <a:solidFill>
                <a:srgbClr val="000000"/>
              </a:solidFill>
              <a:round/>
              <a:headEnd/>
              <a:tailEnd/>
            </a:ln>
          </p:spPr>
          <p:txBody>
            <a:bodyPr/>
            <a:lstStyle/>
            <a:p>
              <a:endParaRPr lang="en-US"/>
            </a:p>
          </p:txBody>
        </p:sp>
        <p:sp>
          <p:nvSpPr>
            <p:cNvPr id="7920" name="Line 2815"/>
            <p:cNvSpPr>
              <a:spLocks noChangeShapeType="1"/>
            </p:cNvSpPr>
            <p:nvPr/>
          </p:nvSpPr>
          <p:spPr bwMode="auto">
            <a:xfrm flipH="1" flipV="1">
              <a:off x="2405" y="3045"/>
              <a:ext cx="10" cy="12"/>
            </a:xfrm>
            <a:prstGeom prst="line">
              <a:avLst/>
            </a:prstGeom>
            <a:noFill/>
            <a:ln w="7938">
              <a:solidFill>
                <a:srgbClr val="000000"/>
              </a:solidFill>
              <a:round/>
              <a:headEnd/>
              <a:tailEnd/>
            </a:ln>
          </p:spPr>
          <p:txBody>
            <a:bodyPr/>
            <a:lstStyle/>
            <a:p>
              <a:endParaRPr lang="en-US"/>
            </a:p>
          </p:txBody>
        </p:sp>
        <p:sp>
          <p:nvSpPr>
            <p:cNvPr id="7921" name="Line 2816"/>
            <p:cNvSpPr>
              <a:spLocks noChangeShapeType="1"/>
            </p:cNvSpPr>
            <p:nvPr/>
          </p:nvSpPr>
          <p:spPr bwMode="auto">
            <a:xfrm flipH="1" flipV="1">
              <a:off x="2399" y="3040"/>
              <a:ext cx="6" cy="5"/>
            </a:xfrm>
            <a:prstGeom prst="line">
              <a:avLst/>
            </a:prstGeom>
            <a:noFill/>
            <a:ln w="7938">
              <a:solidFill>
                <a:srgbClr val="000000"/>
              </a:solidFill>
              <a:round/>
              <a:headEnd/>
              <a:tailEnd/>
            </a:ln>
          </p:spPr>
          <p:txBody>
            <a:bodyPr/>
            <a:lstStyle/>
            <a:p>
              <a:endParaRPr lang="en-US"/>
            </a:p>
          </p:txBody>
        </p:sp>
        <p:sp>
          <p:nvSpPr>
            <p:cNvPr id="7922" name="Line 2817"/>
            <p:cNvSpPr>
              <a:spLocks noChangeShapeType="1"/>
            </p:cNvSpPr>
            <p:nvPr/>
          </p:nvSpPr>
          <p:spPr bwMode="auto">
            <a:xfrm flipH="1" flipV="1">
              <a:off x="2394" y="3038"/>
              <a:ext cx="5" cy="2"/>
            </a:xfrm>
            <a:prstGeom prst="line">
              <a:avLst/>
            </a:prstGeom>
            <a:noFill/>
            <a:ln w="7938">
              <a:solidFill>
                <a:srgbClr val="000000"/>
              </a:solidFill>
              <a:round/>
              <a:headEnd/>
              <a:tailEnd/>
            </a:ln>
          </p:spPr>
          <p:txBody>
            <a:bodyPr/>
            <a:lstStyle/>
            <a:p>
              <a:endParaRPr lang="en-US"/>
            </a:p>
          </p:txBody>
        </p:sp>
        <p:sp>
          <p:nvSpPr>
            <p:cNvPr id="7923" name="Line 2818"/>
            <p:cNvSpPr>
              <a:spLocks noChangeShapeType="1"/>
            </p:cNvSpPr>
            <p:nvPr/>
          </p:nvSpPr>
          <p:spPr bwMode="auto">
            <a:xfrm flipH="1">
              <a:off x="2390" y="3038"/>
              <a:ext cx="4" cy="4"/>
            </a:xfrm>
            <a:prstGeom prst="line">
              <a:avLst/>
            </a:prstGeom>
            <a:noFill/>
            <a:ln w="7938">
              <a:solidFill>
                <a:srgbClr val="000000"/>
              </a:solidFill>
              <a:round/>
              <a:headEnd/>
              <a:tailEnd/>
            </a:ln>
          </p:spPr>
          <p:txBody>
            <a:bodyPr/>
            <a:lstStyle/>
            <a:p>
              <a:endParaRPr lang="en-US"/>
            </a:p>
          </p:txBody>
        </p:sp>
        <p:sp>
          <p:nvSpPr>
            <p:cNvPr id="7924" name="Line 2819"/>
            <p:cNvSpPr>
              <a:spLocks noChangeShapeType="1"/>
            </p:cNvSpPr>
            <p:nvPr/>
          </p:nvSpPr>
          <p:spPr bwMode="auto">
            <a:xfrm flipH="1" flipV="1">
              <a:off x="2336" y="3007"/>
              <a:ext cx="54" cy="35"/>
            </a:xfrm>
            <a:prstGeom prst="line">
              <a:avLst/>
            </a:prstGeom>
            <a:noFill/>
            <a:ln w="7938">
              <a:solidFill>
                <a:srgbClr val="000000"/>
              </a:solidFill>
              <a:round/>
              <a:headEnd/>
              <a:tailEnd/>
            </a:ln>
          </p:spPr>
          <p:txBody>
            <a:bodyPr/>
            <a:lstStyle/>
            <a:p>
              <a:endParaRPr lang="en-US"/>
            </a:p>
          </p:txBody>
        </p:sp>
        <p:sp>
          <p:nvSpPr>
            <p:cNvPr id="7925" name="Line 2820"/>
            <p:cNvSpPr>
              <a:spLocks noChangeShapeType="1"/>
            </p:cNvSpPr>
            <p:nvPr/>
          </p:nvSpPr>
          <p:spPr bwMode="auto">
            <a:xfrm flipH="1" flipV="1">
              <a:off x="2285" y="2972"/>
              <a:ext cx="51" cy="35"/>
            </a:xfrm>
            <a:prstGeom prst="line">
              <a:avLst/>
            </a:prstGeom>
            <a:noFill/>
            <a:ln w="7938">
              <a:solidFill>
                <a:srgbClr val="000000"/>
              </a:solidFill>
              <a:round/>
              <a:headEnd/>
              <a:tailEnd/>
            </a:ln>
          </p:spPr>
          <p:txBody>
            <a:bodyPr/>
            <a:lstStyle/>
            <a:p>
              <a:endParaRPr lang="en-US"/>
            </a:p>
          </p:txBody>
        </p:sp>
        <p:sp>
          <p:nvSpPr>
            <p:cNvPr id="7926" name="Line 2822"/>
            <p:cNvSpPr>
              <a:spLocks noChangeShapeType="1"/>
            </p:cNvSpPr>
            <p:nvPr/>
          </p:nvSpPr>
          <p:spPr bwMode="auto">
            <a:xfrm flipH="1" flipV="1">
              <a:off x="2233" y="2936"/>
              <a:ext cx="52" cy="36"/>
            </a:xfrm>
            <a:prstGeom prst="line">
              <a:avLst/>
            </a:prstGeom>
            <a:noFill/>
            <a:ln w="7938">
              <a:solidFill>
                <a:srgbClr val="000000"/>
              </a:solidFill>
              <a:round/>
              <a:headEnd/>
              <a:tailEnd/>
            </a:ln>
          </p:spPr>
          <p:txBody>
            <a:bodyPr/>
            <a:lstStyle/>
            <a:p>
              <a:endParaRPr lang="en-US"/>
            </a:p>
          </p:txBody>
        </p:sp>
        <p:sp>
          <p:nvSpPr>
            <p:cNvPr id="7927" name="Line 2823"/>
            <p:cNvSpPr>
              <a:spLocks noChangeShapeType="1"/>
            </p:cNvSpPr>
            <p:nvPr/>
          </p:nvSpPr>
          <p:spPr bwMode="auto">
            <a:xfrm flipH="1">
              <a:off x="2213" y="2936"/>
              <a:ext cx="20" cy="3"/>
            </a:xfrm>
            <a:prstGeom prst="line">
              <a:avLst/>
            </a:prstGeom>
            <a:noFill/>
            <a:ln w="7938">
              <a:solidFill>
                <a:srgbClr val="000000"/>
              </a:solidFill>
              <a:round/>
              <a:headEnd/>
              <a:tailEnd/>
            </a:ln>
          </p:spPr>
          <p:txBody>
            <a:bodyPr/>
            <a:lstStyle/>
            <a:p>
              <a:endParaRPr lang="en-US"/>
            </a:p>
          </p:txBody>
        </p:sp>
        <p:sp>
          <p:nvSpPr>
            <p:cNvPr id="7928" name="Line 2824"/>
            <p:cNvSpPr>
              <a:spLocks noChangeShapeType="1"/>
            </p:cNvSpPr>
            <p:nvPr/>
          </p:nvSpPr>
          <p:spPr bwMode="auto">
            <a:xfrm flipH="1">
              <a:off x="2193" y="2939"/>
              <a:ext cx="20" cy="7"/>
            </a:xfrm>
            <a:prstGeom prst="line">
              <a:avLst/>
            </a:prstGeom>
            <a:noFill/>
            <a:ln w="7938">
              <a:solidFill>
                <a:srgbClr val="000000"/>
              </a:solidFill>
              <a:round/>
              <a:headEnd/>
              <a:tailEnd/>
            </a:ln>
          </p:spPr>
          <p:txBody>
            <a:bodyPr/>
            <a:lstStyle/>
            <a:p>
              <a:endParaRPr lang="en-US"/>
            </a:p>
          </p:txBody>
        </p:sp>
        <p:sp>
          <p:nvSpPr>
            <p:cNvPr id="7929" name="Line 2825"/>
            <p:cNvSpPr>
              <a:spLocks noChangeShapeType="1"/>
            </p:cNvSpPr>
            <p:nvPr/>
          </p:nvSpPr>
          <p:spPr bwMode="auto">
            <a:xfrm flipH="1">
              <a:off x="2175" y="2946"/>
              <a:ext cx="18" cy="11"/>
            </a:xfrm>
            <a:prstGeom prst="line">
              <a:avLst/>
            </a:prstGeom>
            <a:noFill/>
            <a:ln w="7938">
              <a:solidFill>
                <a:srgbClr val="000000"/>
              </a:solidFill>
              <a:round/>
              <a:headEnd/>
              <a:tailEnd/>
            </a:ln>
          </p:spPr>
          <p:txBody>
            <a:bodyPr/>
            <a:lstStyle/>
            <a:p>
              <a:endParaRPr lang="en-US"/>
            </a:p>
          </p:txBody>
        </p:sp>
        <p:sp>
          <p:nvSpPr>
            <p:cNvPr id="7930" name="Line 2826"/>
            <p:cNvSpPr>
              <a:spLocks noChangeShapeType="1"/>
            </p:cNvSpPr>
            <p:nvPr/>
          </p:nvSpPr>
          <p:spPr bwMode="auto">
            <a:xfrm flipH="1">
              <a:off x="2172" y="2957"/>
              <a:ext cx="3" cy="6"/>
            </a:xfrm>
            <a:prstGeom prst="line">
              <a:avLst/>
            </a:prstGeom>
            <a:noFill/>
            <a:ln w="7938">
              <a:solidFill>
                <a:srgbClr val="000000"/>
              </a:solidFill>
              <a:round/>
              <a:headEnd/>
              <a:tailEnd/>
            </a:ln>
          </p:spPr>
          <p:txBody>
            <a:bodyPr/>
            <a:lstStyle/>
            <a:p>
              <a:endParaRPr lang="en-US"/>
            </a:p>
          </p:txBody>
        </p:sp>
        <p:sp>
          <p:nvSpPr>
            <p:cNvPr id="7931" name="Line 2827"/>
            <p:cNvSpPr>
              <a:spLocks noChangeShapeType="1"/>
            </p:cNvSpPr>
            <p:nvPr/>
          </p:nvSpPr>
          <p:spPr bwMode="auto">
            <a:xfrm flipH="1">
              <a:off x="2168" y="2963"/>
              <a:ext cx="4" cy="3"/>
            </a:xfrm>
            <a:prstGeom prst="line">
              <a:avLst/>
            </a:prstGeom>
            <a:noFill/>
            <a:ln w="7938">
              <a:solidFill>
                <a:srgbClr val="000000"/>
              </a:solidFill>
              <a:round/>
              <a:headEnd/>
              <a:tailEnd/>
            </a:ln>
          </p:spPr>
          <p:txBody>
            <a:bodyPr/>
            <a:lstStyle/>
            <a:p>
              <a:endParaRPr lang="en-US"/>
            </a:p>
          </p:txBody>
        </p:sp>
        <p:sp>
          <p:nvSpPr>
            <p:cNvPr id="7932" name="Line 2828"/>
            <p:cNvSpPr>
              <a:spLocks noChangeShapeType="1"/>
            </p:cNvSpPr>
            <p:nvPr/>
          </p:nvSpPr>
          <p:spPr bwMode="auto">
            <a:xfrm flipH="1">
              <a:off x="2165" y="2966"/>
              <a:ext cx="3" cy="3"/>
            </a:xfrm>
            <a:prstGeom prst="line">
              <a:avLst/>
            </a:prstGeom>
            <a:noFill/>
            <a:ln w="7938">
              <a:solidFill>
                <a:srgbClr val="000000"/>
              </a:solidFill>
              <a:round/>
              <a:headEnd/>
              <a:tailEnd/>
            </a:ln>
          </p:spPr>
          <p:txBody>
            <a:bodyPr/>
            <a:lstStyle/>
            <a:p>
              <a:endParaRPr lang="en-US"/>
            </a:p>
          </p:txBody>
        </p:sp>
        <p:sp>
          <p:nvSpPr>
            <p:cNvPr id="7933" name="Line 2829"/>
            <p:cNvSpPr>
              <a:spLocks noChangeShapeType="1"/>
            </p:cNvSpPr>
            <p:nvPr/>
          </p:nvSpPr>
          <p:spPr bwMode="auto">
            <a:xfrm flipH="1">
              <a:off x="2158" y="2969"/>
              <a:ext cx="7" cy="1"/>
            </a:xfrm>
            <a:prstGeom prst="line">
              <a:avLst/>
            </a:prstGeom>
            <a:noFill/>
            <a:ln w="7938">
              <a:solidFill>
                <a:srgbClr val="000000"/>
              </a:solidFill>
              <a:round/>
              <a:headEnd/>
              <a:tailEnd/>
            </a:ln>
          </p:spPr>
          <p:txBody>
            <a:bodyPr/>
            <a:lstStyle/>
            <a:p>
              <a:endParaRPr lang="en-US"/>
            </a:p>
          </p:txBody>
        </p:sp>
        <p:sp>
          <p:nvSpPr>
            <p:cNvPr id="7934" name="Line 2830"/>
            <p:cNvSpPr>
              <a:spLocks noChangeShapeType="1"/>
            </p:cNvSpPr>
            <p:nvPr/>
          </p:nvSpPr>
          <p:spPr bwMode="auto">
            <a:xfrm flipH="1">
              <a:off x="2155" y="2970"/>
              <a:ext cx="3" cy="3"/>
            </a:xfrm>
            <a:prstGeom prst="line">
              <a:avLst/>
            </a:prstGeom>
            <a:noFill/>
            <a:ln w="7938">
              <a:solidFill>
                <a:srgbClr val="000000"/>
              </a:solidFill>
              <a:round/>
              <a:headEnd/>
              <a:tailEnd/>
            </a:ln>
          </p:spPr>
          <p:txBody>
            <a:bodyPr/>
            <a:lstStyle/>
            <a:p>
              <a:endParaRPr lang="en-US"/>
            </a:p>
          </p:txBody>
        </p:sp>
        <p:sp>
          <p:nvSpPr>
            <p:cNvPr id="7935" name="Line 2831"/>
            <p:cNvSpPr>
              <a:spLocks noChangeShapeType="1"/>
            </p:cNvSpPr>
            <p:nvPr/>
          </p:nvSpPr>
          <p:spPr bwMode="auto">
            <a:xfrm>
              <a:off x="2155" y="2973"/>
              <a:ext cx="1" cy="3"/>
            </a:xfrm>
            <a:prstGeom prst="line">
              <a:avLst/>
            </a:prstGeom>
            <a:noFill/>
            <a:ln w="7938">
              <a:solidFill>
                <a:srgbClr val="000000"/>
              </a:solidFill>
              <a:round/>
              <a:headEnd/>
              <a:tailEnd/>
            </a:ln>
          </p:spPr>
          <p:txBody>
            <a:bodyPr/>
            <a:lstStyle/>
            <a:p>
              <a:endParaRPr lang="en-US"/>
            </a:p>
          </p:txBody>
        </p:sp>
        <p:sp>
          <p:nvSpPr>
            <p:cNvPr id="7936" name="Line 2832"/>
            <p:cNvSpPr>
              <a:spLocks noChangeShapeType="1"/>
            </p:cNvSpPr>
            <p:nvPr/>
          </p:nvSpPr>
          <p:spPr bwMode="auto">
            <a:xfrm>
              <a:off x="2156" y="2976"/>
              <a:ext cx="0" cy="2"/>
            </a:xfrm>
            <a:prstGeom prst="line">
              <a:avLst/>
            </a:prstGeom>
            <a:noFill/>
            <a:ln w="7938">
              <a:solidFill>
                <a:srgbClr val="000000"/>
              </a:solidFill>
              <a:round/>
              <a:headEnd/>
              <a:tailEnd/>
            </a:ln>
          </p:spPr>
          <p:txBody>
            <a:bodyPr/>
            <a:lstStyle/>
            <a:p>
              <a:endParaRPr lang="en-US"/>
            </a:p>
          </p:txBody>
        </p:sp>
        <p:sp>
          <p:nvSpPr>
            <p:cNvPr id="7937" name="Line 2833"/>
            <p:cNvSpPr>
              <a:spLocks noChangeShapeType="1"/>
            </p:cNvSpPr>
            <p:nvPr/>
          </p:nvSpPr>
          <p:spPr bwMode="auto">
            <a:xfrm>
              <a:off x="2156" y="2978"/>
              <a:ext cx="4" cy="3"/>
            </a:xfrm>
            <a:prstGeom prst="line">
              <a:avLst/>
            </a:prstGeom>
            <a:noFill/>
            <a:ln w="7938">
              <a:solidFill>
                <a:srgbClr val="000000"/>
              </a:solidFill>
              <a:round/>
              <a:headEnd/>
              <a:tailEnd/>
            </a:ln>
          </p:spPr>
          <p:txBody>
            <a:bodyPr/>
            <a:lstStyle/>
            <a:p>
              <a:endParaRPr lang="en-US"/>
            </a:p>
          </p:txBody>
        </p:sp>
        <p:sp>
          <p:nvSpPr>
            <p:cNvPr id="7938" name="Line 2834"/>
            <p:cNvSpPr>
              <a:spLocks noChangeShapeType="1"/>
            </p:cNvSpPr>
            <p:nvPr/>
          </p:nvSpPr>
          <p:spPr bwMode="auto">
            <a:xfrm>
              <a:off x="2160" y="2981"/>
              <a:ext cx="2" cy="2"/>
            </a:xfrm>
            <a:prstGeom prst="line">
              <a:avLst/>
            </a:prstGeom>
            <a:noFill/>
            <a:ln w="7938">
              <a:solidFill>
                <a:srgbClr val="000000"/>
              </a:solidFill>
              <a:round/>
              <a:headEnd/>
              <a:tailEnd/>
            </a:ln>
          </p:spPr>
          <p:txBody>
            <a:bodyPr/>
            <a:lstStyle/>
            <a:p>
              <a:endParaRPr lang="en-US"/>
            </a:p>
          </p:txBody>
        </p:sp>
        <p:sp>
          <p:nvSpPr>
            <p:cNvPr id="7939" name="Line 2835"/>
            <p:cNvSpPr>
              <a:spLocks noChangeShapeType="1"/>
            </p:cNvSpPr>
            <p:nvPr/>
          </p:nvSpPr>
          <p:spPr bwMode="auto">
            <a:xfrm>
              <a:off x="2162" y="2983"/>
              <a:ext cx="4" cy="0"/>
            </a:xfrm>
            <a:prstGeom prst="line">
              <a:avLst/>
            </a:prstGeom>
            <a:noFill/>
            <a:ln w="7938">
              <a:solidFill>
                <a:srgbClr val="000000"/>
              </a:solidFill>
              <a:round/>
              <a:headEnd/>
              <a:tailEnd/>
            </a:ln>
          </p:spPr>
          <p:txBody>
            <a:bodyPr/>
            <a:lstStyle/>
            <a:p>
              <a:endParaRPr lang="en-US"/>
            </a:p>
          </p:txBody>
        </p:sp>
        <p:sp>
          <p:nvSpPr>
            <p:cNvPr id="7940" name="Line 2836"/>
            <p:cNvSpPr>
              <a:spLocks noChangeShapeType="1"/>
            </p:cNvSpPr>
            <p:nvPr/>
          </p:nvSpPr>
          <p:spPr bwMode="auto">
            <a:xfrm flipV="1">
              <a:off x="2166" y="2978"/>
              <a:ext cx="7" cy="5"/>
            </a:xfrm>
            <a:prstGeom prst="line">
              <a:avLst/>
            </a:prstGeom>
            <a:noFill/>
            <a:ln w="7938">
              <a:solidFill>
                <a:srgbClr val="000000"/>
              </a:solidFill>
              <a:round/>
              <a:headEnd/>
              <a:tailEnd/>
            </a:ln>
          </p:spPr>
          <p:txBody>
            <a:bodyPr/>
            <a:lstStyle/>
            <a:p>
              <a:endParaRPr lang="en-US"/>
            </a:p>
          </p:txBody>
        </p:sp>
        <p:sp>
          <p:nvSpPr>
            <p:cNvPr id="7941" name="Line 2837"/>
            <p:cNvSpPr>
              <a:spLocks noChangeShapeType="1"/>
            </p:cNvSpPr>
            <p:nvPr/>
          </p:nvSpPr>
          <p:spPr bwMode="auto">
            <a:xfrm>
              <a:off x="2173" y="2978"/>
              <a:ext cx="9" cy="0"/>
            </a:xfrm>
            <a:prstGeom prst="line">
              <a:avLst/>
            </a:prstGeom>
            <a:noFill/>
            <a:ln w="7938">
              <a:solidFill>
                <a:srgbClr val="000000"/>
              </a:solidFill>
              <a:round/>
              <a:headEnd/>
              <a:tailEnd/>
            </a:ln>
          </p:spPr>
          <p:txBody>
            <a:bodyPr/>
            <a:lstStyle/>
            <a:p>
              <a:endParaRPr lang="en-US"/>
            </a:p>
          </p:txBody>
        </p:sp>
        <p:sp>
          <p:nvSpPr>
            <p:cNvPr id="7942" name="Line 2838"/>
            <p:cNvSpPr>
              <a:spLocks noChangeShapeType="1"/>
            </p:cNvSpPr>
            <p:nvPr/>
          </p:nvSpPr>
          <p:spPr bwMode="auto">
            <a:xfrm flipV="1">
              <a:off x="2182" y="2977"/>
              <a:ext cx="9" cy="1"/>
            </a:xfrm>
            <a:prstGeom prst="line">
              <a:avLst/>
            </a:prstGeom>
            <a:noFill/>
            <a:ln w="7938">
              <a:solidFill>
                <a:srgbClr val="000000"/>
              </a:solidFill>
              <a:round/>
              <a:headEnd/>
              <a:tailEnd/>
            </a:ln>
          </p:spPr>
          <p:txBody>
            <a:bodyPr/>
            <a:lstStyle/>
            <a:p>
              <a:endParaRPr lang="en-US"/>
            </a:p>
          </p:txBody>
        </p:sp>
        <p:sp>
          <p:nvSpPr>
            <p:cNvPr id="7943" name="Line 2839"/>
            <p:cNvSpPr>
              <a:spLocks noChangeShapeType="1"/>
            </p:cNvSpPr>
            <p:nvPr/>
          </p:nvSpPr>
          <p:spPr bwMode="auto">
            <a:xfrm flipV="1">
              <a:off x="2191" y="2973"/>
              <a:ext cx="7" cy="4"/>
            </a:xfrm>
            <a:prstGeom prst="line">
              <a:avLst/>
            </a:prstGeom>
            <a:noFill/>
            <a:ln w="7938">
              <a:solidFill>
                <a:srgbClr val="000000"/>
              </a:solidFill>
              <a:round/>
              <a:headEnd/>
              <a:tailEnd/>
            </a:ln>
          </p:spPr>
          <p:txBody>
            <a:bodyPr/>
            <a:lstStyle/>
            <a:p>
              <a:endParaRPr lang="en-US"/>
            </a:p>
          </p:txBody>
        </p:sp>
        <p:sp>
          <p:nvSpPr>
            <p:cNvPr id="7944" name="Line 2840"/>
            <p:cNvSpPr>
              <a:spLocks noChangeShapeType="1"/>
            </p:cNvSpPr>
            <p:nvPr/>
          </p:nvSpPr>
          <p:spPr bwMode="auto">
            <a:xfrm>
              <a:off x="2198" y="2973"/>
              <a:ext cx="20" cy="15"/>
            </a:xfrm>
            <a:prstGeom prst="line">
              <a:avLst/>
            </a:prstGeom>
            <a:noFill/>
            <a:ln w="7938">
              <a:solidFill>
                <a:srgbClr val="000000"/>
              </a:solidFill>
              <a:round/>
              <a:headEnd/>
              <a:tailEnd/>
            </a:ln>
          </p:spPr>
          <p:txBody>
            <a:bodyPr/>
            <a:lstStyle/>
            <a:p>
              <a:endParaRPr lang="en-US"/>
            </a:p>
          </p:txBody>
        </p:sp>
        <p:sp>
          <p:nvSpPr>
            <p:cNvPr id="7945" name="Line 2841"/>
            <p:cNvSpPr>
              <a:spLocks noChangeShapeType="1"/>
            </p:cNvSpPr>
            <p:nvPr/>
          </p:nvSpPr>
          <p:spPr bwMode="auto">
            <a:xfrm>
              <a:off x="2218" y="2988"/>
              <a:ext cx="25" cy="18"/>
            </a:xfrm>
            <a:prstGeom prst="line">
              <a:avLst/>
            </a:prstGeom>
            <a:noFill/>
            <a:ln w="7938">
              <a:solidFill>
                <a:srgbClr val="000000"/>
              </a:solidFill>
              <a:round/>
              <a:headEnd/>
              <a:tailEnd/>
            </a:ln>
          </p:spPr>
          <p:txBody>
            <a:bodyPr/>
            <a:lstStyle/>
            <a:p>
              <a:endParaRPr lang="en-US"/>
            </a:p>
          </p:txBody>
        </p:sp>
        <p:sp>
          <p:nvSpPr>
            <p:cNvPr id="7946" name="Line 2842"/>
            <p:cNvSpPr>
              <a:spLocks noChangeShapeType="1"/>
            </p:cNvSpPr>
            <p:nvPr/>
          </p:nvSpPr>
          <p:spPr bwMode="auto">
            <a:xfrm>
              <a:off x="2243" y="3006"/>
              <a:ext cx="27" cy="18"/>
            </a:xfrm>
            <a:prstGeom prst="line">
              <a:avLst/>
            </a:prstGeom>
            <a:noFill/>
            <a:ln w="7938">
              <a:solidFill>
                <a:srgbClr val="000000"/>
              </a:solidFill>
              <a:round/>
              <a:headEnd/>
              <a:tailEnd/>
            </a:ln>
          </p:spPr>
          <p:txBody>
            <a:bodyPr/>
            <a:lstStyle/>
            <a:p>
              <a:endParaRPr lang="en-US"/>
            </a:p>
          </p:txBody>
        </p:sp>
        <p:sp>
          <p:nvSpPr>
            <p:cNvPr id="7947" name="Line 2843"/>
            <p:cNvSpPr>
              <a:spLocks noChangeShapeType="1"/>
            </p:cNvSpPr>
            <p:nvPr/>
          </p:nvSpPr>
          <p:spPr bwMode="auto">
            <a:xfrm>
              <a:off x="2270" y="3024"/>
              <a:ext cx="28" cy="19"/>
            </a:xfrm>
            <a:prstGeom prst="line">
              <a:avLst/>
            </a:prstGeom>
            <a:noFill/>
            <a:ln w="7938">
              <a:solidFill>
                <a:srgbClr val="000000"/>
              </a:solidFill>
              <a:round/>
              <a:headEnd/>
              <a:tailEnd/>
            </a:ln>
          </p:spPr>
          <p:txBody>
            <a:bodyPr/>
            <a:lstStyle/>
            <a:p>
              <a:endParaRPr lang="en-US"/>
            </a:p>
          </p:txBody>
        </p:sp>
        <p:sp>
          <p:nvSpPr>
            <p:cNvPr id="7948" name="Line 2844"/>
            <p:cNvSpPr>
              <a:spLocks noChangeShapeType="1"/>
            </p:cNvSpPr>
            <p:nvPr/>
          </p:nvSpPr>
          <p:spPr bwMode="auto">
            <a:xfrm>
              <a:off x="2298" y="3043"/>
              <a:ext cx="28" cy="19"/>
            </a:xfrm>
            <a:prstGeom prst="line">
              <a:avLst/>
            </a:prstGeom>
            <a:noFill/>
            <a:ln w="7938">
              <a:solidFill>
                <a:srgbClr val="000000"/>
              </a:solidFill>
              <a:round/>
              <a:headEnd/>
              <a:tailEnd/>
            </a:ln>
          </p:spPr>
          <p:txBody>
            <a:bodyPr/>
            <a:lstStyle/>
            <a:p>
              <a:endParaRPr lang="en-US"/>
            </a:p>
          </p:txBody>
        </p:sp>
        <p:sp>
          <p:nvSpPr>
            <p:cNvPr id="7949" name="Line 2845"/>
            <p:cNvSpPr>
              <a:spLocks noChangeShapeType="1"/>
            </p:cNvSpPr>
            <p:nvPr/>
          </p:nvSpPr>
          <p:spPr bwMode="auto">
            <a:xfrm>
              <a:off x="2326" y="3062"/>
              <a:ext cx="27" cy="18"/>
            </a:xfrm>
            <a:prstGeom prst="line">
              <a:avLst/>
            </a:prstGeom>
            <a:noFill/>
            <a:ln w="7938">
              <a:solidFill>
                <a:srgbClr val="000000"/>
              </a:solidFill>
              <a:round/>
              <a:headEnd/>
              <a:tailEnd/>
            </a:ln>
          </p:spPr>
          <p:txBody>
            <a:bodyPr/>
            <a:lstStyle/>
            <a:p>
              <a:endParaRPr lang="en-US"/>
            </a:p>
          </p:txBody>
        </p:sp>
        <p:sp>
          <p:nvSpPr>
            <p:cNvPr id="7950" name="Line 2846"/>
            <p:cNvSpPr>
              <a:spLocks noChangeShapeType="1"/>
            </p:cNvSpPr>
            <p:nvPr/>
          </p:nvSpPr>
          <p:spPr bwMode="auto">
            <a:xfrm>
              <a:off x="2353" y="3080"/>
              <a:ext cx="24" cy="17"/>
            </a:xfrm>
            <a:prstGeom prst="line">
              <a:avLst/>
            </a:prstGeom>
            <a:noFill/>
            <a:ln w="7938">
              <a:solidFill>
                <a:srgbClr val="000000"/>
              </a:solidFill>
              <a:round/>
              <a:headEnd/>
              <a:tailEnd/>
            </a:ln>
          </p:spPr>
          <p:txBody>
            <a:bodyPr/>
            <a:lstStyle/>
            <a:p>
              <a:endParaRPr lang="en-US"/>
            </a:p>
          </p:txBody>
        </p:sp>
        <p:sp>
          <p:nvSpPr>
            <p:cNvPr id="7951" name="Line 2847"/>
            <p:cNvSpPr>
              <a:spLocks noChangeShapeType="1"/>
            </p:cNvSpPr>
            <p:nvPr/>
          </p:nvSpPr>
          <p:spPr bwMode="auto">
            <a:xfrm>
              <a:off x="2377" y="3097"/>
              <a:ext cx="20" cy="15"/>
            </a:xfrm>
            <a:prstGeom prst="line">
              <a:avLst/>
            </a:prstGeom>
            <a:noFill/>
            <a:ln w="7938">
              <a:solidFill>
                <a:srgbClr val="000000"/>
              </a:solidFill>
              <a:round/>
              <a:headEnd/>
              <a:tailEnd/>
            </a:ln>
          </p:spPr>
          <p:txBody>
            <a:bodyPr/>
            <a:lstStyle/>
            <a:p>
              <a:endParaRPr lang="en-US"/>
            </a:p>
          </p:txBody>
        </p:sp>
        <p:sp>
          <p:nvSpPr>
            <p:cNvPr id="7952" name="Line 2848"/>
            <p:cNvSpPr>
              <a:spLocks noChangeShapeType="1"/>
            </p:cNvSpPr>
            <p:nvPr/>
          </p:nvSpPr>
          <p:spPr bwMode="auto">
            <a:xfrm flipV="1">
              <a:off x="2397" y="3057"/>
              <a:ext cx="23" cy="55"/>
            </a:xfrm>
            <a:prstGeom prst="line">
              <a:avLst/>
            </a:prstGeom>
            <a:noFill/>
            <a:ln w="7938">
              <a:solidFill>
                <a:srgbClr val="000000"/>
              </a:solidFill>
              <a:round/>
              <a:headEnd/>
              <a:tailEnd/>
            </a:ln>
          </p:spPr>
          <p:txBody>
            <a:bodyPr/>
            <a:lstStyle/>
            <a:p>
              <a:endParaRPr lang="en-US"/>
            </a:p>
          </p:txBody>
        </p:sp>
        <p:sp>
          <p:nvSpPr>
            <p:cNvPr id="7953" name="Freeform 2849"/>
            <p:cNvSpPr>
              <a:spLocks/>
            </p:cNvSpPr>
            <p:nvPr/>
          </p:nvSpPr>
          <p:spPr bwMode="auto">
            <a:xfrm>
              <a:off x="4616" y="2281"/>
              <a:ext cx="159" cy="195"/>
            </a:xfrm>
            <a:custGeom>
              <a:avLst/>
              <a:gdLst>
                <a:gd name="T0" fmla="*/ 2 w 159"/>
                <a:gd name="T1" fmla="*/ 0 h 195"/>
                <a:gd name="T2" fmla="*/ 10 w 159"/>
                <a:gd name="T3" fmla="*/ 3 h 195"/>
                <a:gd name="T4" fmla="*/ 15 w 159"/>
                <a:gd name="T5" fmla="*/ 8 h 195"/>
                <a:gd name="T6" fmla="*/ 31 w 159"/>
                <a:gd name="T7" fmla="*/ 27 h 195"/>
                <a:gd name="T8" fmla="*/ 46 w 159"/>
                <a:gd name="T9" fmla="*/ 47 h 195"/>
                <a:gd name="T10" fmla="*/ 62 w 159"/>
                <a:gd name="T11" fmla="*/ 63 h 195"/>
                <a:gd name="T12" fmla="*/ 110 w 159"/>
                <a:gd name="T13" fmla="*/ 119 h 195"/>
                <a:gd name="T14" fmla="*/ 130 w 159"/>
                <a:gd name="T15" fmla="*/ 145 h 195"/>
                <a:gd name="T16" fmla="*/ 159 w 159"/>
                <a:gd name="T17" fmla="*/ 174 h 195"/>
                <a:gd name="T18" fmla="*/ 156 w 159"/>
                <a:gd name="T19" fmla="*/ 181 h 195"/>
                <a:gd name="T20" fmla="*/ 151 w 159"/>
                <a:gd name="T21" fmla="*/ 185 h 195"/>
                <a:gd name="T22" fmla="*/ 145 w 159"/>
                <a:gd name="T23" fmla="*/ 188 h 195"/>
                <a:gd name="T24" fmla="*/ 137 w 159"/>
                <a:gd name="T25" fmla="*/ 190 h 195"/>
                <a:gd name="T26" fmla="*/ 131 w 159"/>
                <a:gd name="T27" fmla="*/ 195 h 195"/>
                <a:gd name="T28" fmla="*/ 122 w 159"/>
                <a:gd name="T29" fmla="*/ 195 h 195"/>
                <a:gd name="T30" fmla="*/ 110 w 159"/>
                <a:gd name="T31" fmla="*/ 168 h 195"/>
                <a:gd name="T32" fmla="*/ 94 w 159"/>
                <a:gd name="T33" fmla="*/ 144 h 195"/>
                <a:gd name="T34" fmla="*/ 76 w 159"/>
                <a:gd name="T35" fmla="*/ 121 h 195"/>
                <a:gd name="T36" fmla="*/ 70 w 159"/>
                <a:gd name="T37" fmla="*/ 104 h 195"/>
                <a:gd name="T38" fmla="*/ 60 w 159"/>
                <a:gd name="T39" fmla="*/ 86 h 195"/>
                <a:gd name="T40" fmla="*/ 50 w 159"/>
                <a:gd name="T41" fmla="*/ 71 h 195"/>
                <a:gd name="T42" fmla="*/ 45 w 159"/>
                <a:gd name="T43" fmla="*/ 63 h 195"/>
                <a:gd name="T44" fmla="*/ 37 w 159"/>
                <a:gd name="T45" fmla="*/ 55 h 195"/>
                <a:gd name="T46" fmla="*/ 27 w 159"/>
                <a:gd name="T47" fmla="*/ 45 h 195"/>
                <a:gd name="T48" fmla="*/ 20 w 159"/>
                <a:gd name="T49" fmla="*/ 36 h 195"/>
                <a:gd name="T50" fmla="*/ 15 w 159"/>
                <a:gd name="T51" fmla="*/ 26 h 195"/>
                <a:gd name="T52" fmla="*/ 7 w 159"/>
                <a:gd name="T53" fmla="*/ 19 h 195"/>
                <a:gd name="T54" fmla="*/ 2 w 159"/>
                <a:gd name="T55" fmla="*/ 11 h 195"/>
                <a:gd name="T56" fmla="*/ 0 w 159"/>
                <a:gd name="T57" fmla="*/ 1 h 195"/>
                <a:gd name="T58" fmla="*/ 2 w 159"/>
                <a:gd name="T59" fmla="*/ 0 h 1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9"/>
                <a:gd name="T91" fmla="*/ 0 h 195"/>
                <a:gd name="T92" fmla="*/ 159 w 159"/>
                <a:gd name="T93" fmla="*/ 195 h 1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9" h="195">
                  <a:moveTo>
                    <a:pt x="2" y="0"/>
                  </a:moveTo>
                  <a:lnTo>
                    <a:pt x="10" y="3"/>
                  </a:lnTo>
                  <a:lnTo>
                    <a:pt x="15" y="8"/>
                  </a:lnTo>
                  <a:lnTo>
                    <a:pt x="31" y="27"/>
                  </a:lnTo>
                  <a:lnTo>
                    <a:pt x="46" y="47"/>
                  </a:lnTo>
                  <a:lnTo>
                    <a:pt x="62" y="63"/>
                  </a:lnTo>
                  <a:lnTo>
                    <a:pt x="110" y="119"/>
                  </a:lnTo>
                  <a:lnTo>
                    <a:pt x="130" y="145"/>
                  </a:lnTo>
                  <a:lnTo>
                    <a:pt x="159" y="174"/>
                  </a:lnTo>
                  <a:lnTo>
                    <a:pt x="156" y="181"/>
                  </a:lnTo>
                  <a:lnTo>
                    <a:pt x="151" y="185"/>
                  </a:lnTo>
                  <a:lnTo>
                    <a:pt x="145" y="188"/>
                  </a:lnTo>
                  <a:lnTo>
                    <a:pt x="137" y="190"/>
                  </a:lnTo>
                  <a:lnTo>
                    <a:pt x="131" y="195"/>
                  </a:lnTo>
                  <a:lnTo>
                    <a:pt x="122" y="195"/>
                  </a:lnTo>
                  <a:lnTo>
                    <a:pt x="110" y="168"/>
                  </a:lnTo>
                  <a:lnTo>
                    <a:pt x="94" y="144"/>
                  </a:lnTo>
                  <a:lnTo>
                    <a:pt x="76" y="121"/>
                  </a:lnTo>
                  <a:lnTo>
                    <a:pt x="70" y="104"/>
                  </a:lnTo>
                  <a:lnTo>
                    <a:pt x="60" y="86"/>
                  </a:lnTo>
                  <a:lnTo>
                    <a:pt x="50" y="71"/>
                  </a:lnTo>
                  <a:lnTo>
                    <a:pt x="45" y="63"/>
                  </a:lnTo>
                  <a:lnTo>
                    <a:pt x="37" y="55"/>
                  </a:lnTo>
                  <a:lnTo>
                    <a:pt x="27" y="45"/>
                  </a:lnTo>
                  <a:lnTo>
                    <a:pt x="20" y="36"/>
                  </a:lnTo>
                  <a:lnTo>
                    <a:pt x="15" y="26"/>
                  </a:lnTo>
                  <a:lnTo>
                    <a:pt x="7" y="19"/>
                  </a:lnTo>
                  <a:lnTo>
                    <a:pt x="2" y="11"/>
                  </a:lnTo>
                  <a:lnTo>
                    <a:pt x="0" y="1"/>
                  </a:lnTo>
                  <a:lnTo>
                    <a:pt x="2" y="0"/>
                  </a:lnTo>
                  <a:close/>
                </a:path>
              </a:pathLst>
            </a:custGeom>
            <a:solidFill>
              <a:srgbClr val="000000"/>
            </a:solidFill>
            <a:ln w="0">
              <a:solidFill>
                <a:srgbClr val="000000"/>
              </a:solidFill>
              <a:prstDash val="solid"/>
              <a:round/>
              <a:headEnd/>
              <a:tailEnd/>
            </a:ln>
          </p:spPr>
          <p:txBody>
            <a:bodyPr/>
            <a:lstStyle/>
            <a:p>
              <a:endParaRPr lang="en-US"/>
            </a:p>
          </p:txBody>
        </p:sp>
        <p:sp>
          <p:nvSpPr>
            <p:cNvPr id="7954" name="Line 2850"/>
            <p:cNvSpPr>
              <a:spLocks noChangeShapeType="1"/>
            </p:cNvSpPr>
            <p:nvPr/>
          </p:nvSpPr>
          <p:spPr bwMode="auto">
            <a:xfrm>
              <a:off x="4678" y="2344"/>
              <a:ext cx="48" cy="56"/>
            </a:xfrm>
            <a:prstGeom prst="line">
              <a:avLst/>
            </a:prstGeom>
            <a:noFill/>
            <a:ln w="7938">
              <a:solidFill>
                <a:srgbClr val="000000"/>
              </a:solidFill>
              <a:round/>
              <a:headEnd/>
              <a:tailEnd/>
            </a:ln>
          </p:spPr>
          <p:txBody>
            <a:bodyPr/>
            <a:lstStyle/>
            <a:p>
              <a:endParaRPr lang="en-US"/>
            </a:p>
          </p:txBody>
        </p:sp>
        <p:sp>
          <p:nvSpPr>
            <p:cNvPr id="7955" name="Line 2851"/>
            <p:cNvSpPr>
              <a:spLocks noChangeShapeType="1"/>
            </p:cNvSpPr>
            <p:nvPr/>
          </p:nvSpPr>
          <p:spPr bwMode="auto">
            <a:xfrm>
              <a:off x="4726" y="2400"/>
              <a:ext cx="20" cy="26"/>
            </a:xfrm>
            <a:prstGeom prst="line">
              <a:avLst/>
            </a:prstGeom>
            <a:noFill/>
            <a:ln w="7938">
              <a:solidFill>
                <a:srgbClr val="000000"/>
              </a:solidFill>
              <a:round/>
              <a:headEnd/>
              <a:tailEnd/>
            </a:ln>
          </p:spPr>
          <p:txBody>
            <a:bodyPr/>
            <a:lstStyle/>
            <a:p>
              <a:endParaRPr lang="en-US"/>
            </a:p>
          </p:txBody>
        </p:sp>
        <p:sp>
          <p:nvSpPr>
            <p:cNvPr id="7956" name="Line 2852"/>
            <p:cNvSpPr>
              <a:spLocks noChangeShapeType="1"/>
            </p:cNvSpPr>
            <p:nvPr/>
          </p:nvSpPr>
          <p:spPr bwMode="auto">
            <a:xfrm>
              <a:off x="4746" y="2426"/>
              <a:ext cx="29" cy="29"/>
            </a:xfrm>
            <a:prstGeom prst="line">
              <a:avLst/>
            </a:prstGeom>
            <a:noFill/>
            <a:ln w="7938">
              <a:solidFill>
                <a:srgbClr val="000000"/>
              </a:solidFill>
              <a:round/>
              <a:headEnd/>
              <a:tailEnd/>
            </a:ln>
          </p:spPr>
          <p:txBody>
            <a:bodyPr/>
            <a:lstStyle/>
            <a:p>
              <a:endParaRPr lang="en-US"/>
            </a:p>
          </p:txBody>
        </p:sp>
        <p:sp>
          <p:nvSpPr>
            <p:cNvPr id="7957" name="Line 2853"/>
            <p:cNvSpPr>
              <a:spLocks noChangeShapeType="1"/>
            </p:cNvSpPr>
            <p:nvPr/>
          </p:nvSpPr>
          <p:spPr bwMode="auto">
            <a:xfrm flipH="1">
              <a:off x="4772" y="2455"/>
              <a:ext cx="3" cy="7"/>
            </a:xfrm>
            <a:prstGeom prst="line">
              <a:avLst/>
            </a:prstGeom>
            <a:noFill/>
            <a:ln w="7938">
              <a:solidFill>
                <a:srgbClr val="000000"/>
              </a:solidFill>
              <a:round/>
              <a:headEnd/>
              <a:tailEnd/>
            </a:ln>
          </p:spPr>
          <p:txBody>
            <a:bodyPr/>
            <a:lstStyle/>
            <a:p>
              <a:endParaRPr lang="en-US"/>
            </a:p>
          </p:txBody>
        </p:sp>
        <p:sp>
          <p:nvSpPr>
            <p:cNvPr id="7958" name="Line 2854"/>
            <p:cNvSpPr>
              <a:spLocks noChangeShapeType="1"/>
            </p:cNvSpPr>
            <p:nvPr/>
          </p:nvSpPr>
          <p:spPr bwMode="auto">
            <a:xfrm flipH="1">
              <a:off x="4767" y="2462"/>
              <a:ext cx="5" cy="4"/>
            </a:xfrm>
            <a:prstGeom prst="line">
              <a:avLst/>
            </a:prstGeom>
            <a:noFill/>
            <a:ln w="7938">
              <a:solidFill>
                <a:srgbClr val="000000"/>
              </a:solidFill>
              <a:round/>
              <a:headEnd/>
              <a:tailEnd/>
            </a:ln>
          </p:spPr>
          <p:txBody>
            <a:bodyPr/>
            <a:lstStyle/>
            <a:p>
              <a:endParaRPr lang="en-US"/>
            </a:p>
          </p:txBody>
        </p:sp>
        <p:sp>
          <p:nvSpPr>
            <p:cNvPr id="7959" name="Line 2855"/>
            <p:cNvSpPr>
              <a:spLocks noChangeShapeType="1"/>
            </p:cNvSpPr>
            <p:nvPr/>
          </p:nvSpPr>
          <p:spPr bwMode="auto">
            <a:xfrm flipH="1">
              <a:off x="4761" y="2466"/>
              <a:ext cx="6" cy="3"/>
            </a:xfrm>
            <a:prstGeom prst="line">
              <a:avLst/>
            </a:prstGeom>
            <a:noFill/>
            <a:ln w="7938">
              <a:solidFill>
                <a:srgbClr val="000000"/>
              </a:solidFill>
              <a:round/>
              <a:headEnd/>
              <a:tailEnd/>
            </a:ln>
          </p:spPr>
          <p:txBody>
            <a:bodyPr/>
            <a:lstStyle/>
            <a:p>
              <a:endParaRPr lang="en-US"/>
            </a:p>
          </p:txBody>
        </p:sp>
        <p:sp>
          <p:nvSpPr>
            <p:cNvPr id="7960" name="Line 2856"/>
            <p:cNvSpPr>
              <a:spLocks noChangeShapeType="1"/>
            </p:cNvSpPr>
            <p:nvPr/>
          </p:nvSpPr>
          <p:spPr bwMode="auto">
            <a:xfrm flipH="1">
              <a:off x="4753" y="2469"/>
              <a:ext cx="8" cy="2"/>
            </a:xfrm>
            <a:prstGeom prst="line">
              <a:avLst/>
            </a:prstGeom>
            <a:noFill/>
            <a:ln w="7938">
              <a:solidFill>
                <a:srgbClr val="000000"/>
              </a:solidFill>
              <a:round/>
              <a:headEnd/>
              <a:tailEnd/>
            </a:ln>
          </p:spPr>
          <p:txBody>
            <a:bodyPr/>
            <a:lstStyle/>
            <a:p>
              <a:endParaRPr lang="en-US"/>
            </a:p>
          </p:txBody>
        </p:sp>
        <p:sp>
          <p:nvSpPr>
            <p:cNvPr id="7961" name="Line 2857"/>
            <p:cNvSpPr>
              <a:spLocks noChangeShapeType="1"/>
            </p:cNvSpPr>
            <p:nvPr/>
          </p:nvSpPr>
          <p:spPr bwMode="auto">
            <a:xfrm flipH="1">
              <a:off x="4747" y="2471"/>
              <a:ext cx="6" cy="5"/>
            </a:xfrm>
            <a:prstGeom prst="line">
              <a:avLst/>
            </a:prstGeom>
            <a:noFill/>
            <a:ln w="7938">
              <a:solidFill>
                <a:srgbClr val="000000"/>
              </a:solidFill>
              <a:round/>
              <a:headEnd/>
              <a:tailEnd/>
            </a:ln>
          </p:spPr>
          <p:txBody>
            <a:bodyPr/>
            <a:lstStyle/>
            <a:p>
              <a:endParaRPr lang="en-US"/>
            </a:p>
          </p:txBody>
        </p:sp>
        <p:sp>
          <p:nvSpPr>
            <p:cNvPr id="7962" name="Line 2858"/>
            <p:cNvSpPr>
              <a:spLocks noChangeShapeType="1"/>
            </p:cNvSpPr>
            <p:nvPr/>
          </p:nvSpPr>
          <p:spPr bwMode="auto">
            <a:xfrm flipH="1">
              <a:off x="4738" y="2476"/>
              <a:ext cx="9" cy="0"/>
            </a:xfrm>
            <a:prstGeom prst="line">
              <a:avLst/>
            </a:prstGeom>
            <a:noFill/>
            <a:ln w="7938">
              <a:solidFill>
                <a:srgbClr val="000000"/>
              </a:solidFill>
              <a:round/>
              <a:headEnd/>
              <a:tailEnd/>
            </a:ln>
          </p:spPr>
          <p:txBody>
            <a:bodyPr/>
            <a:lstStyle/>
            <a:p>
              <a:endParaRPr lang="en-US"/>
            </a:p>
          </p:txBody>
        </p:sp>
        <p:sp>
          <p:nvSpPr>
            <p:cNvPr id="7963" name="Line 2859"/>
            <p:cNvSpPr>
              <a:spLocks noChangeShapeType="1"/>
            </p:cNvSpPr>
            <p:nvPr/>
          </p:nvSpPr>
          <p:spPr bwMode="auto">
            <a:xfrm flipH="1" flipV="1">
              <a:off x="4726" y="2449"/>
              <a:ext cx="12" cy="27"/>
            </a:xfrm>
            <a:prstGeom prst="line">
              <a:avLst/>
            </a:prstGeom>
            <a:noFill/>
            <a:ln w="7938">
              <a:solidFill>
                <a:srgbClr val="000000"/>
              </a:solidFill>
              <a:round/>
              <a:headEnd/>
              <a:tailEnd/>
            </a:ln>
          </p:spPr>
          <p:txBody>
            <a:bodyPr/>
            <a:lstStyle/>
            <a:p>
              <a:endParaRPr lang="en-US"/>
            </a:p>
          </p:txBody>
        </p:sp>
        <p:sp>
          <p:nvSpPr>
            <p:cNvPr id="7964" name="Line 2860"/>
            <p:cNvSpPr>
              <a:spLocks noChangeShapeType="1"/>
            </p:cNvSpPr>
            <p:nvPr/>
          </p:nvSpPr>
          <p:spPr bwMode="auto">
            <a:xfrm flipH="1" flipV="1">
              <a:off x="4710" y="2425"/>
              <a:ext cx="16" cy="24"/>
            </a:xfrm>
            <a:prstGeom prst="line">
              <a:avLst/>
            </a:prstGeom>
            <a:noFill/>
            <a:ln w="7938">
              <a:solidFill>
                <a:srgbClr val="000000"/>
              </a:solidFill>
              <a:round/>
              <a:headEnd/>
              <a:tailEnd/>
            </a:ln>
          </p:spPr>
          <p:txBody>
            <a:bodyPr/>
            <a:lstStyle/>
            <a:p>
              <a:endParaRPr lang="en-US"/>
            </a:p>
          </p:txBody>
        </p:sp>
        <p:sp>
          <p:nvSpPr>
            <p:cNvPr id="7965" name="Line 2861"/>
            <p:cNvSpPr>
              <a:spLocks noChangeShapeType="1"/>
            </p:cNvSpPr>
            <p:nvPr/>
          </p:nvSpPr>
          <p:spPr bwMode="auto">
            <a:xfrm flipH="1" flipV="1">
              <a:off x="4692" y="2402"/>
              <a:ext cx="18" cy="23"/>
            </a:xfrm>
            <a:prstGeom prst="line">
              <a:avLst/>
            </a:prstGeom>
            <a:noFill/>
            <a:ln w="7938">
              <a:solidFill>
                <a:srgbClr val="000000"/>
              </a:solidFill>
              <a:round/>
              <a:headEnd/>
              <a:tailEnd/>
            </a:ln>
          </p:spPr>
          <p:txBody>
            <a:bodyPr/>
            <a:lstStyle/>
            <a:p>
              <a:endParaRPr lang="en-US"/>
            </a:p>
          </p:txBody>
        </p:sp>
        <p:sp>
          <p:nvSpPr>
            <p:cNvPr id="7966" name="Line 2862"/>
            <p:cNvSpPr>
              <a:spLocks noChangeShapeType="1"/>
            </p:cNvSpPr>
            <p:nvPr/>
          </p:nvSpPr>
          <p:spPr bwMode="auto">
            <a:xfrm flipH="1" flipV="1">
              <a:off x="4686" y="2385"/>
              <a:ext cx="6" cy="17"/>
            </a:xfrm>
            <a:prstGeom prst="line">
              <a:avLst/>
            </a:prstGeom>
            <a:noFill/>
            <a:ln w="7938">
              <a:solidFill>
                <a:srgbClr val="000000"/>
              </a:solidFill>
              <a:round/>
              <a:headEnd/>
              <a:tailEnd/>
            </a:ln>
          </p:spPr>
          <p:txBody>
            <a:bodyPr/>
            <a:lstStyle/>
            <a:p>
              <a:endParaRPr lang="en-US"/>
            </a:p>
          </p:txBody>
        </p:sp>
        <p:sp>
          <p:nvSpPr>
            <p:cNvPr id="7967" name="Line 2863"/>
            <p:cNvSpPr>
              <a:spLocks noChangeShapeType="1"/>
            </p:cNvSpPr>
            <p:nvPr/>
          </p:nvSpPr>
          <p:spPr bwMode="auto">
            <a:xfrm flipH="1" flipV="1">
              <a:off x="4676" y="2367"/>
              <a:ext cx="10" cy="18"/>
            </a:xfrm>
            <a:prstGeom prst="line">
              <a:avLst/>
            </a:prstGeom>
            <a:noFill/>
            <a:ln w="7938">
              <a:solidFill>
                <a:srgbClr val="000000"/>
              </a:solidFill>
              <a:round/>
              <a:headEnd/>
              <a:tailEnd/>
            </a:ln>
          </p:spPr>
          <p:txBody>
            <a:bodyPr/>
            <a:lstStyle/>
            <a:p>
              <a:endParaRPr lang="en-US"/>
            </a:p>
          </p:txBody>
        </p:sp>
        <p:sp>
          <p:nvSpPr>
            <p:cNvPr id="7968" name="Line 2864"/>
            <p:cNvSpPr>
              <a:spLocks noChangeShapeType="1"/>
            </p:cNvSpPr>
            <p:nvPr/>
          </p:nvSpPr>
          <p:spPr bwMode="auto">
            <a:xfrm flipH="1" flipV="1">
              <a:off x="4666" y="2352"/>
              <a:ext cx="10" cy="15"/>
            </a:xfrm>
            <a:prstGeom prst="line">
              <a:avLst/>
            </a:prstGeom>
            <a:noFill/>
            <a:ln w="7938">
              <a:solidFill>
                <a:srgbClr val="000000"/>
              </a:solidFill>
              <a:round/>
              <a:headEnd/>
              <a:tailEnd/>
            </a:ln>
          </p:spPr>
          <p:txBody>
            <a:bodyPr/>
            <a:lstStyle/>
            <a:p>
              <a:endParaRPr lang="en-US"/>
            </a:p>
          </p:txBody>
        </p:sp>
        <p:sp>
          <p:nvSpPr>
            <p:cNvPr id="7969" name="Line 2865"/>
            <p:cNvSpPr>
              <a:spLocks noChangeShapeType="1"/>
            </p:cNvSpPr>
            <p:nvPr/>
          </p:nvSpPr>
          <p:spPr bwMode="auto">
            <a:xfrm flipH="1" flipV="1">
              <a:off x="4661" y="2344"/>
              <a:ext cx="5" cy="8"/>
            </a:xfrm>
            <a:prstGeom prst="line">
              <a:avLst/>
            </a:prstGeom>
            <a:noFill/>
            <a:ln w="7938">
              <a:solidFill>
                <a:srgbClr val="000000"/>
              </a:solidFill>
              <a:round/>
              <a:headEnd/>
              <a:tailEnd/>
            </a:ln>
          </p:spPr>
          <p:txBody>
            <a:bodyPr/>
            <a:lstStyle/>
            <a:p>
              <a:endParaRPr lang="en-US"/>
            </a:p>
          </p:txBody>
        </p:sp>
        <p:sp>
          <p:nvSpPr>
            <p:cNvPr id="7970" name="Line 2866"/>
            <p:cNvSpPr>
              <a:spLocks noChangeShapeType="1"/>
            </p:cNvSpPr>
            <p:nvPr/>
          </p:nvSpPr>
          <p:spPr bwMode="auto">
            <a:xfrm flipH="1" flipV="1">
              <a:off x="4653" y="2336"/>
              <a:ext cx="8" cy="8"/>
            </a:xfrm>
            <a:prstGeom prst="line">
              <a:avLst/>
            </a:prstGeom>
            <a:noFill/>
            <a:ln w="7938">
              <a:solidFill>
                <a:srgbClr val="000000"/>
              </a:solidFill>
              <a:round/>
              <a:headEnd/>
              <a:tailEnd/>
            </a:ln>
          </p:spPr>
          <p:txBody>
            <a:bodyPr/>
            <a:lstStyle/>
            <a:p>
              <a:endParaRPr lang="en-US"/>
            </a:p>
          </p:txBody>
        </p:sp>
        <p:sp>
          <p:nvSpPr>
            <p:cNvPr id="7971" name="Line 2867"/>
            <p:cNvSpPr>
              <a:spLocks noChangeShapeType="1"/>
            </p:cNvSpPr>
            <p:nvPr/>
          </p:nvSpPr>
          <p:spPr bwMode="auto">
            <a:xfrm flipH="1" flipV="1">
              <a:off x="4643" y="2326"/>
              <a:ext cx="10" cy="10"/>
            </a:xfrm>
            <a:prstGeom prst="line">
              <a:avLst/>
            </a:prstGeom>
            <a:noFill/>
            <a:ln w="7938">
              <a:solidFill>
                <a:srgbClr val="000000"/>
              </a:solidFill>
              <a:round/>
              <a:headEnd/>
              <a:tailEnd/>
            </a:ln>
          </p:spPr>
          <p:txBody>
            <a:bodyPr/>
            <a:lstStyle/>
            <a:p>
              <a:endParaRPr lang="en-US"/>
            </a:p>
          </p:txBody>
        </p:sp>
        <p:sp>
          <p:nvSpPr>
            <p:cNvPr id="7972" name="Line 2868"/>
            <p:cNvSpPr>
              <a:spLocks noChangeShapeType="1"/>
            </p:cNvSpPr>
            <p:nvPr/>
          </p:nvSpPr>
          <p:spPr bwMode="auto">
            <a:xfrm flipH="1" flipV="1">
              <a:off x="4636" y="2317"/>
              <a:ext cx="7" cy="9"/>
            </a:xfrm>
            <a:prstGeom prst="line">
              <a:avLst/>
            </a:prstGeom>
            <a:noFill/>
            <a:ln w="7938">
              <a:solidFill>
                <a:srgbClr val="000000"/>
              </a:solidFill>
              <a:round/>
              <a:headEnd/>
              <a:tailEnd/>
            </a:ln>
          </p:spPr>
          <p:txBody>
            <a:bodyPr/>
            <a:lstStyle/>
            <a:p>
              <a:endParaRPr lang="en-US"/>
            </a:p>
          </p:txBody>
        </p:sp>
        <p:sp>
          <p:nvSpPr>
            <p:cNvPr id="7973" name="Line 2869"/>
            <p:cNvSpPr>
              <a:spLocks noChangeShapeType="1"/>
            </p:cNvSpPr>
            <p:nvPr/>
          </p:nvSpPr>
          <p:spPr bwMode="auto">
            <a:xfrm flipH="1" flipV="1">
              <a:off x="4631" y="2307"/>
              <a:ext cx="5" cy="10"/>
            </a:xfrm>
            <a:prstGeom prst="line">
              <a:avLst/>
            </a:prstGeom>
            <a:noFill/>
            <a:ln w="7938">
              <a:solidFill>
                <a:srgbClr val="000000"/>
              </a:solidFill>
              <a:round/>
              <a:headEnd/>
              <a:tailEnd/>
            </a:ln>
          </p:spPr>
          <p:txBody>
            <a:bodyPr/>
            <a:lstStyle/>
            <a:p>
              <a:endParaRPr lang="en-US"/>
            </a:p>
          </p:txBody>
        </p:sp>
        <p:sp>
          <p:nvSpPr>
            <p:cNvPr id="7974" name="Line 2870"/>
            <p:cNvSpPr>
              <a:spLocks noChangeShapeType="1"/>
            </p:cNvSpPr>
            <p:nvPr/>
          </p:nvSpPr>
          <p:spPr bwMode="auto">
            <a:xfrm flipH="1" flipV="1">
              <a:off x="4623" y="2300"/>
              <a:ext cx="8" cy="7"/>
            </a:xfrm>
            <a:prstGeom prst="line">
              <a:avLst/>
            </a:prstGeom>
            <a:noFill/>
            <a:ln w="7938">
              <a:solidFill>
                <a:srgbClr val="000000"/>
              </a:solidFill>
              <a:round/>
              <a:headEnd/>
              <a:tailEnd/>
            </a:ln>
          </p:spPr>
          <p:txBody>
            <a:bodyPr/>
            <a:lstStyle/>
            <a:p>
              <a:endParaRPr lang="en-US"/>
            </a:p>
          </p:txBody>
        </p:sp>
        <p:sp>
          <p:nvSpPr>
            <p:cNvPr id="7975" name="Line 2871"/>
            <p:cNvSpPr>
              <a:spLocks noChangeShapeType="1"/>
            </p:cNvSpPr>
            <p:nvPr/>
          </p:nvSpPr>
          <p:spPr bwMode="auto">
            <a:xfrm flipH="1" flipV="1">
              <a:off x="4618" y="2292"/>
              <a:ext cx="5" cy="8"/>
            </a:xfrm>
            <a:prstGeom prst="line">
              <a:avLst/>
            </a:prstGeom>
            <a:noFill/>
            <a:ln w="7938">
              <a:solidFill>
                <a:srgbClr val="000000"/>
              </a:solidFill>
              <a:round/>
              <a:headEnd/>
              <a:tailEnd/>
            </a:ln>
          </p:spPr>
          <p:txBody>
            <a:bodyPr/>
            <a:lstStyle/>
            <a:p>
              <a:endParaRPr lang="en-US"/>
            </a:p>
          </p:txBody>
        </p:sp>
        <p:sp>
          <p:nvSpPr>
            <p:cNvPr id="7976" name="Line 2872"/>
            <p:cNvSpPr>
              <a:spLocks noChangeShapeType="1"/>
            </p:cNvSpPr>
            <p:nvPr/>
          </p:nvSpPr>
          <p:spPr bwMode="auto">
            <a:xfrm flipH="1" flipV="1">
              <a:off x="4616" y="2282"/>
              <a:ext cx="2" cy="10"/>
            </a:xfrm>
            <a:prstGeom prst="line">
              <a:avLst/>
            </a:prstGeom>
            <a:noFill/>
            <a:ln w="7938">
              <a:solidFill>
                <a:srgbClr val="000000"/>
              </a:solidFill>
              <a:round/>
              <a:headEnd/>
              <a:tailEnd/>
            </a:ln>
          </p:spPr>
          <p:txBody>
            <a:bodyPr/>
            <a:lstStyle/>
            <a:p>
              <a:endParaRPr lang="en-US"/>
            </a:p>
          </p:txBody>
        </p:sp>
        <p:sp>
          <p:nvSpPr>
            <p:cNvPr id="7977" name="Line 2873"/>
            <p:cNvSpPr>
              <a:spLocks noChangeShapeType="1"/>
            </p:cNvSpPr>
            <p:nvPr/>
          </p:nvSpPr>
          <p:spPr bwMode="auto">
            <a:xfrm flipV="1">
              <a:off x="4616" y="2281"/>
              <a:ext cx="2" cy="1"/>
            </a:xfrm>
            <a:prstGeom prst="line">
              <a:avLst/>
            </a:prstGeom>
            <a:noFill/>
            <a:ln w="7938">
              <a:solidFill>
                <a:srgbClr val="000000"/>
              </a:solidFill>
              <a:round/>
              <a:headEnd/>
              <a:tailEnd/>
            </a:ln>
          </p:spPr>
          <p:txBody>
            <a:bodyPr/>
            <a:lstStyle/>
            <a:p>
              <a:endParaRPr lang="en-US"/>
            </a:p>
          </p:txBody>
        </p:sp>
        <p:sp>
          <p:nvSpPr>
            <p:cNvPr id="7978" name="Line 2874"/>
            <p:cNvSpPr>
              <a:spLocks noChangeShapeType="1"/>
            </p:cNvSpPr>
            <p:nvPr/>
          </p:nvSpPr>
          <p:spPr bwMode="auto">
            <a:xfrm>
              <a:off x="4618" y="2281"/>
              <a:ext cx="8" cy="3"/>
            </a:xfrm>
            <a:prstGeom prst="line">
              <a:avLst/>
            </a:prstGeom>
            <a:noFill/>
            <a:ln w="7938">
              <a:solidFill>
                <a:srgbClr val="000000"/>
              </a:solidFill>
              <a:round/>
              <a:headEnd/>
              <a:tailEnd/>
            </a:ln>
          </p:spPr>
          <p:txBody>
            <a:bodyPr/>
            <a:lstStyle/>
            <a:p>
              <a:endParaRPr lang="en-US"/>
            </a:p>
          </p:txBody>
        </p:sp>
        <p:sp>
          <p:nvSpPr>
            <p:cNvPr id="7979" name="Line 2875"/>
            <p:cNvSpPr>
              <a:spLocks noChangeShapeType="1"/>
            </p:cNvSpPr>
            <p:nvPr/>
          </p:nvSpPr>
          <p:spPr bwMode="auto">
            <a:xfrm>
              <a:off x="4626" y="2284"/>
              <a:ext cx="5" cy="5"/>
            </a:xfrm>
            <a:prstGeom prst="line">
              <a:avLst/>
            </a:prstGeom>
            <a:noFill/>
            <a:ln w="7938">
              <a:solidFill>
                <a:srgbClr val="000000"/>
              </a:solidFill>
              <a:round/>
              <a:headEnd/>
              <a:tailEnd/>
            </a:ln>
          </p:spPr>
          <p:txBody>
            <a:bodyPr/>
            <a:lstStyle/>
            <a:p>
              <a:endParaRPr lang="en-US"/>
            </a:p>
          </p:txBody>
        </p:sp>
        <p:sp>
          <p:nvSpPr>
            <p:cNvPr id="7980" name="Line 2876"/>
            <p:cNvSpPr>
              <a:spLocks noChangeShapeType="1"/>
            </p:cNvSpPr>
            <p:nvPr/>
          </p:nvSpPr>
          <p:spPr bwMode="auto">
            <a:xfrm>
              <a:off x="4631" y="2289"/>
              <a:ext cx="16" cy="19"/>
            </a:xfrm>
            <a:prstGeom prst="line">
              <a:avLst/>
            </a:prstGeom>
            <a:noFill/>
            <a:ln w="7938">
              <a:solidFill>
                <a:srgbClr val="000000"/>
              </a:solidFill>
              <a:round/>
              <a:headEnd/>
              <a:tailEnd/>
            </a:ln>
          </p:spPr>
          <p:txBody>
            <a:bodyPr/>
            <a:lstStyle/>
            <a:p>
              <a:endParaRPr lang="en-US"/>
            </a:p>
          </p:txBody>
        </p:sp>
        <p:sp>
          <p:nvSpPr>
            <p:cNvPr id="7981" name="Line 2877"/>
            <p:cNvSpPr>
              <a:spLocks noChangeShapeType="1"/>
            </p:cNvSpPr>
            <p:nvPr/>
          </p:nvSpPr>
          <p:spPr bwMode="auto">
            <a:xfrm>
              <a:off x="4647" y="2308"/>
              <a:ext cx="15" cy="20"/>
            </a:xfrm>
            <a:prstGeom prst="line">
              <a:avLst/>
            </a:prstGeom>
            <a:noFill/>
            <a:ln w="7938">
              <a:solidFill>
                <a:srgbClr val="000000"/>
              </a:solidFill>
              <a:round/>
              <a:headEnd/>
              <a:tailEnd/>
            </a:ln>
          </p:spPr>
          <p:txBody>
            <a:bodyPr/>
            <a:lstStyle/>
            <a:p>
              <a:endParaRPr lang="en-US"/>
            </a:p>
          </p:txBody>
        </p:sp>
        <p:sp>
          <p:nvSpPr>
            <p:cNvPr id="7982" name="Line 2878"/>
            <p:cNvSpPr>
              <a:spLocks noChangeShapeType="1"/>
            </p:cNvSpPr>
            <p:nvPr/>
          </p:nvSpPr>
          <p:spPr bwMode="auto">
            <a:xfrm>
              <a:off x="4662" y="2328"/>
              <a:ext cx="16" cy="16"/>
            </a:xfrm>
            <a:prstGeom prst="line">
              <a:avLst/>
            </a:prstGeom>
            <a:noFill/>
            <a:ln w="7938">
              <a:solidFill>
                <a:srgbClr val="000000"/>
              </a:solidFill>
              <a:round/>
              <a:headEnd/>
              <a:tailEnd/>
            </a:ln>
          </p:spPr>
          <p:txBody>
            <a:bodyPr/>
            <a:lstStyle/>
            <a:p>
              <a:endParaRPr lang="en-US"/>
            </a:p>
          </p:txBody>
        </p:sp>
        <p:sp>
          <p:nvSpPr>
            <p:cNvPr id="7983" name="Freeform 2879"/>
            <p:cNvSpPr>
              <a:spLocks/>
            </p:cNvSpPr>
            <p:nvPr/>
          </p:nvSpPr>
          <p:spPr bwMode="auto">
            <a:xfrm>
              <a:off x="3617" y="2296"/>
              <a:ext cx="144" cy="481"/>
            </a:xfrm>
            <a:custGeom>
              <a:avLst/>
              <a:gdLst>
                <a:gd name="T0" fmla="*/ 19 w 144"/>
                <a:gd name="T1" fmla="*/ 0 h 481"/>
                <a:gd name="T2" fmla="*/ 44 w 144"/>
                <a:gd name="T3" fmla="*/ 15 h 481"/>
                <a:gd name="T4" fmla="*/ 64 w 144"/>
                <a:gd name="T5" fmla="*/ 33 h 481"/>
                <a:gd name="T6" fmla="*/ 82 w 144"/>
                <a:gd name="T7" fmla="*/ 54 h 481"/>
                <a:gd name="T8" fmla="*/ 95 w 144"/>
                <a:gd name="T9" fmla="*/ 77 h 481"/>
                <a:gd name="T10" fmla="*/ 108 w 144"/>
                <a:gd name="T11" fmla="*/ 101 h 481"/>
                <a:gd name="T12" fmla="*/ 118 w 144"/>
                <a:gd name="T13" fmla="*/ 127 h 481"/>
                <a:gd name="T14" fmla="*/ 125 w 144"/>
                <a:gd name="T15" fmla="*/ 152 h 481"/>
                <a:gd name="T16" fmla="*/ 135 w 144"/>
                <a:gd name="T17" fmla="*/ 199 h 481"/>
                <a:gd name="T18" fmla="*/ 140 w 144"/>
                <a:gd name="T19" fmla="*/ 224 h 481"/>
                <a:gd name="T20" fmla="*/ 144 w 144"/>
                <a:gd name="T21" fmla="*/ 248 h 481"/>
                <a:gd name="T22" fmla="*/ 143 w 144"/>
                <a:gd name="T23" fmla="*/ 273 h 481"/>
                <a:gd name="T24" fmla="*/ 139 w 144"/>
                <a:gd name="T25" fmla="*/ 296 h 481"/>
                <a:gd name="T26" fmla="*/ 135 w 144"/>
                <a:gd name="T27" fmla="*/ 329 h 481"/>
                <a:gd name="T28" fmla="*/ 128 w 144"/>
                <a:gd name="T29" fmla="*/ 363 h 481"/>
                <a:gd name="T30" fmla="*/ 119 w 144"/>
                <a:gd name="T31" fmla="*/ 398 h 481"/>
                <a:gd name="T32" fmla="*/ 109 w 144"/>
                <a:gd name="T33" fmla="*/ 433 h 481"/>
                <a:gd name="T34" fmla="*/ 102 w 144"/>
                <a:gd name="T35" fmla="*/ 468 h 481"/>
                <a:gd name="T36" fmla="*/ 98 w 144"/>
                <a:gd name="T37" fmla="*/ 474 h 481"/>
                <a:gd name="T38" fmla="*/ 93 w 144"/>
                <a:gd name="T39" fmla="*/ 478 h 481"/>
                <a:gd name="T40" fmla="*/ 87 w 144"/>
                <a:gd name="T41" fmla="*/ 481 h 481"/>
                <a:gd name="T42" fmla="*/ 79 w 144"/>
                <a:gd name="T43" fmla="*/ 480 h 481"/>
                <a:gd name="T44" fmla="*/ 78 w 144"/>
                <a:gd name="T45" fmla="*/ 477 h 481"/>
                <a:gd name="T46" fmla="*/ 69 w 144"/>
                <a:gd name="T47" fmla="*/ 476 h 481"/>
                <a:gd name="T48" fmla="*/ 60 w 144"/>
                <a:gd name="T49" fmla="*/ 477 h 481"/>
                <a:gd name="T50" fmla="*/ 52 w 144"/>
                <a:gd name="T51" fmla="*/ 477 h 481"/>
                <a:gd name="T52" fmla="*/ 45 w 144"/>
                <a:gd name="T53" fmla="*/ 475 h 481"/>
                <a:gd name="T54" fmla="*/ 40 w 144"/>
                <a:gd name="T55" fmla="*/ 469 h 481"/>
                <a:gd name="T56" fmla="*/ 52 w 144"/>
                <a:gd name="T57" fmla="*/ 455 h 481"/>
                <a:gd name="T58" fmla="*/ 63 w 144"/>
                <a:gd name="T59" fmla="*/ 440 h 481"/>
                <a:gd name="T60" fmla="*/ 73 w 144"/>
                <a:gd name="T61" fmla="*/ 425 h 481"/>
                <a:gd name="T62" fmla="*/ 79 w 144"/>
                <a:gd name="T63" fmla="*/ 409 h 481"/>
                <a:gd name="T64" fmla="*/ 97 w 144"/>
                <a:gd name="T65" fmla="*/ 354 h 481"/>
                <a:gd name="T66" fmla="*/ 99 w 144"/>
                <a:gd name="T67" fmla="*/ 349 h 481"/>
                <a:gd name="T68" fmla="*/ 99 w 144"/>
                <a:gd name="T69" fmla="*/ 347 h 481"/>
                <a:gd name="T70" fmla="*/ 100 w 144"/>
                <a:gd name="T71" fmla="*/ 343 h 481"/>
                <a:gd name="T72" fmla="*/ 100 w 144"/>
                <a:gd name="T73" fmla="*/ 340 h 481"/>
                <a:gd name="T74" fmla="*/ 102 w 144"/>
                <a:gd name="T75" fmla="*/ 336 h 481"/>
                <a:gd name="T76" fmla="*/ 110 w 144"/>
                <a:gd name="T77" fmla="*/ 303 h 481"/>
                <a:gd name="T78" fmla="*/ 112 w 144"/>
                <a:gd name="T79" fmla="*/ 269 h 481"/>
                <a:gd name="T80" fmla="*/ 109 w 144"/>
                <a:gd name="T81" fmla="*/ 236 h 481"/>
                <a:gd name="T82" fmla="*/ 102 w 144"/>
                <a:gd name="T83" fmla="*/ 169 h 481"/>
                <a:gd name="T84" fmla="*/ 92 w 144"/>
                <a:gd name="T85" fmla="*/ 134 h 481"/>
                <a:gd name="T86" fmla="*/ 77 w 144"/>
                <a:gd name="T87" fmla="*/ 99 h 481"/>
                <a:gd name="T88" fmla="*/ 55 w 144"/>
                <a:gd name="T89" fmla="*/ 68 h 481"/>
                <a:gd name="T90" fmla="*/ 32 w 144"/>
                <a:gd name="T91" fmla="*/ 38 h 481"/>
                <a:gd name="T92" fmla="*/ 3 w 144"/>
                <a:gd name="T93" fmla="*/ 14 h 481"/>
                <a:gd name="T94" fmla="*/ 2 w 144"/>
                <a:gd name="T95" fmla="*/ 12 h 481"/>
                <a:gd name="T96" fmla="*/ 0 w 144"/>
                <a:gd name="T97" fmla="*/ 10 h 481"/>
                <a:gd name="T98" fmla="*/ 0 w 144"/>
                <a:gd name="T99" fmla="*/ 4 h 481"/>
                <a:gd name="T100" fmla="*/ 4 w 144"/>
                <a:gd name="T101" fmla="*/ 1 h 481"/>
                <a:gd name="T102" fmla="*/ 9 w 144"/>
                <a:gd name="T103" fmla="*/ 1 h 481"/>
                <a:gd name="T104" fmla="*/ 10 w 144"/>
                <a:gd name="T105" fmla="*/ 2 h 481"/>
                <a:gd name="T106" fmla="*/ 13 w 144"/>
                <a:gd name="T107" fmla="*/ 3 h 481"/>
                <a:gd name="T108" fmla="*/ 17 w 144"/>
                <a:gd name="T109" fmla="*/ 3 h 481"/>
                <a:gd name="T110" fmla="*/ 18 w 144"/>
                <a:gd name="T111" fmla="*/ 2 h 481"/>
                <a:gd name="T112" fmla="*/ 19 w 144"/>
                <a:gd name="T113" fmla="*/ 0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481"/>
                <a:gd name="T173" fmla="*/ 144 w 144"/>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481">
                  <a:moveTo>
                    <a:pt x="19" y="0"/>
                  </a:moveTo>
                  <a:lnTo>
                    <a:pt x="44" y="15"/>
                  </a:lnTo>
                  <a:lnTo>
                    <a:pt x="64" y="33"/>
                  </a:lnTo>
                  <a:lnTo>
                    <a:pt x="82" y="54"/>
                  </a:lnTo>
                  <a:lnTo>
                    <a:pt x="95" y="77"/>
                  </a:lnTo>
                  <a:lnTo>
                    <a:pt x="108" y="101"/>
                  </a:lnTo>
                  <a:lnTo>
                    <a:pt x="118" y="127"/>
                  </a:lnTo>
                  <a:lnTo>
                    <a:pt x="125" y="152"/>
                  </a:lnTo>
                  <a:lnTo>
                    <a:pt x="135" y="199"/>
                  </a:lnTo>
                  <a:lnTo>
                    <a:pt x="140" y="224"/>
                  </a:lnTo>
                  <a:lnTo>
                    <a:pt x="144" y="248"/>
                  </a:lnTo>
                  <a:lnTo>
                    <a:pt x="143" y="273"/>
                  </a:lnTo>
                  <a:lnTo>
                    <a:pt x="139" y="296"/>
                  </a:lnTo>
                  <a:lnTo>
                    <a:pt x="135" y="329"/>
                  </a:lnTo>
                  <a:lnTo>
                    <a:pt x="128" y="363"/>
                  </a:lnTo>
                  <a:lnTo>
                    <a:pt x="119" y="398"/>
                  </a:lnTo>
                  <a:lnTo>
                    <a:pt x="109" y="433"/>
                  </a:lnTo>
                  <a:lnTo>
                    <a:pt x="102" y="468"/>
                  </a:lnTo>
                  <a:lnTo>
                    <a:pt x="98" y="474"/>
                  </a:lnTo>
                  <a:lnTo>
                    <a:pt x="93" y="478"/>
                  </a:lnTo>
                  <a:lnTo>
                    <a:pt x="87" y="481"/>
                  </a:lnTo>
                  <a:lnTo>
                    <a:pt x="79" y="480"/>
                  </a:lnTo>
                  <a:lnTo>
                    <a:pt x="78" y="477"/>
                  </a:lnTo>
                  <a:lnTo>
                    <a:pt x="69" y="476"/>
                  </a:lnTo>
                  <a:lnTo>
                    <a:pt x="60" y="477"/>
                  </a:lnTo>
                  <a:lnTo>
                    <a:pt x="52" y="477"/>
                  </a:lnTo>
                  <a:lnTo>
                    <a:pt x="45" y="475"/>
                  </a:lnTo>
                  <a:lnTo>
                    <a:pt x="40" y="469"/>
                  </a:lnTo>
                  <a:lnTo>
                    <a:pt x="52" y="455"/>
                  </a:lnTo>
                  <a:lnTo>
                    <a:pt x="63" y="440"/>
                  </a:lnTo>
                  <a:lnTo>
                    <a:pt x="73" y="425"/>
                  </a:lnTo>
                  <a:lnTo>
                    <a:pt x="79" y="409"/>
                  </a:lnTo>
                  <a:lnTo>
                    <a:pt x="97" y="354"/>
                  </a:lnTo>
                  <a:lnTo>
                    <a:pt x="99" y="349"/>
                  </a:lnTo>
                  <a:lnTo>
                    <a:pt x="99" y="347"/>
                  </a:lnTo>
                  <a:lnTo>
                    <a:pt x="100" y="343"/>
                  </a:lnTo>
                  <a:lnTo>
                    <a:pt x="100" y="340"/>
                  </a:lnTo>
                  <a:lnTo>
                    <a:pt x="102" y="336"/>
                  </a:lnTo>
                  <a:lnTo>
                    <a:pt x="110" y="303"/>
                  </a:lnTo>
                  <a:lnTo>
                    <a:pt x="112" y="269"/>
                  </a:lnTo>
                  <a:lnTo>
                    <a:pt x="109" y="236"/>
                  </a:lnTo>
                  <a:lnTo>
                    <a:pt x="102" y="169"/>
                  </a:lnTo>
                  <a:lnTo>
                    <a:pt x="92" y="134"/>
                  </a:lnTo>
                  <a:lnTo>
                    <a:pt x="77" y="99"/>
                  </a:lnTo>
                  <a:lnTo>
                    <a:pt x="55" y="68"/>
                  </a:lnTo>
                  <a:lnTo>
                    <a:pt x="32" y="38"/>
                  </a:lnTo>
                  <a:lnTo>
                    <a:pt x="3" y="14"/>
                  </a:lnTo>
                  <a:lnTo>
                    <a:pt x="2" y="12"/>
                  </a:lnTo>
                  <a:lnTo>
                    <a:pt x="0" y="10"/>
                  </a:lnTo>
                  <a:lnTo>
                    <a:pt x="0" y="4"/>
                  </a:lnTo>
                  <a:lnTo>
                    <a:pt x="4" y="1"/>
                  </a:lnTo>
                  <a:lnTo>
                    <a:pt x="9" y="1"/>
                  </a:lnTo>
                  <a:lnTo>
                    <a:pt x="10" y="2"/>
                  </a:lnTo>
                  <a:lnTo>
                    <a:pt x="13" y="3"/>
                  </a:lnTo>
                  <a:lnTo>
                    <a:pt x="17" y="3"/>
                  </a:lnTo>
                  <a:lnTo>
                    <a:pt x="18" y="2"/>
                  </a:lnTo>
                  <a:lnTo>
                    <a:pt x="19" y="0"/>
                  </a:lnTo>
                  <a:close/>
                </a:path>
              </a:pathLst>
            </a:custGeom>
            <a:solidFill>
              <a:srgbClr val="000000"/>
            </a:solidFill>
            <a:ln w="0">
              <a:solidFill>
                <a:srgbClr val="000000"/>
              </a:solidFill>
              <a:prstDash val="solid"/>
              <a:round/>
              <a:headEnd/>
              <a:tailEnd/>
            </a:ln>
          </p:spPr>
          <p:txBody>
            <a:bodyPr/>
            <a:lstStyle/>
            <a:p>
              <a:endParaRPr lang="en-US"/>
            </a:p>
          </p:txBody>
        </p:sp>
        <p:sp>
          <p:nvSpPr>
            <p:cNvPr id="7984" name="Line 2880"/>
            <p:cNvSpPr>
              <a:spLocks noChangeShapeType="1"/>
            </p:cNvSpPr>
            <p:nvPr/>
          </p:nvSpPr>
          <p:spPr bwMode="auto">
            <a:xfrm>
              <a:off x="3742" y="2448"/>
              <a:ext cx="10" cy="47"/>
            </a:xfrm>
            <a:prstGeom prst="line">
              <a:avLst/>
            </a:prstGeom>
            <a:noFill/>
            <a:ln w="7938">
              <a:solidFill>
                <a:srgbClr val="000000"/>
              </a:solidFill>
              <a:round/>
              <a:headEnd/>
              <a:tailEnd/>
            </a:ln>
          </p:spPr>
          <p:txBody>
            <a:bodyPr/>
            <a:lstStyle/>
            <a:p>
              <a:endParaRPr lang="en-US"/>
            </a:p>
          </p:txBody>
        </p:sp>
        <p:sp>
          <p:nvSpPr>
            <p:cNvPr id="7985" name="Line 2881"/>
            <p:cNvSpPr>
              <a:spLocks noChangeShapeType="1"/>
            </p:cNvSpPr>
            <p:nvPr/>
          </p:nvSpPr>
          <p:spPr bwMode="auto">
            <a:xfrm>
              <a:off x="3752" y="2495"/>
              <a:ext cx="5" cy="25"/>
            </a:xfrm>
            <a:prstGeom prst="line">
              <a:avLst/>
            </a:prstGeom>
            <a:noFill/>
            <a:ln w="7938">
              <a:solidFill>
                <a:srgbClr val="000000"/>
              </a:solidFill>
              <a:round/>
              <a:headEnd/>
              <a:tailEnd/>
            </a:ln>
          </p:spPr>
          <p:txBody>
            <a:bodyPr/>
            <a:lstStyle/>
            <a:p>
              <a:endParaRPr lang="en-US"/>
            </a:p>
          </p:txBody>
        </p:sp>
        <p:sp>
          <p:nvSpPr>
            <p:cNvPr id="7986" name="Line 2882"/>
            <p:cNvSpPr>
              <a:spLocks noChangeShapeType="1"/>
            </p:cNvSpPr>
            <p:nvPr/>
          </p:nvSpPr>
          <p:spPr bwMode="auto">
            <a:xfrm>
              <a:off x="3757" y="2520"/>
              <a:ext cx="4" cy="24"/>
            </a:xfrm>
            <a:prstGeom prst="line">
              <a:avLst/>
            </a:prstGeom>
            <a:noFill/>
            <a:ln w="7938">
              <a:solidFill>
                <a:srgbClr val="000000"/>
              </a:solidFill>
              <a:round/>
              <a:headEnd/>
              <a:tailEnd/>
            </a:ln>
          </p:spPr>
          <p:txBody>
            <a:bodyPr/>
            <a:lstStyle/>
            <a:p>
              <a:endParaRPr lang="en-US"/>
            </a:p>
          </p:txBody>
        </p:sp>
        <p:sp>
          <p:nvSpPr>
            <p:cNvPr id="7987" name="Line 2883"/>
            <p:cNvSpPr>
              <a:spLocks noChangeShapeType="1"/>
            </p:cNvSpPr>
            <p:nvPr/>
          </p:nvSpPr>
          <p:spPr bwMode="auto">
            <a:xfrm flipH="1">
              <a:off x="3760" y="2544"/>
              <a:ext cx="1" cy="25"/>
            </a:xfrm>
            <a:prstGeom prst="line">
              <a:avLst/>
            </a:prstGeom>
            <a:noFill/>
            <a:ln w="7938">
              <a:solidFill>
                <a:srgbClr val="000000"/>
              </a:solidFill>
              <a:round/>
              <a:headEnd/>
              <a:tailEnd/>
            </a:ln>
          </p:spPr>
          <p:txBody>
            <a:bodyPr/>
            <a:lstStyle/>
            <a:p>
              <a:endParaRPr lang="en-US"/>
            </a:p>
          </p:txBody>
        </p:sp>
        <p:sp>
          <p:nvSpPr>
            <p:cNvPr id="7988" name="Line 2884"/>
            <p:cNvSpPr>
              <a:spLocks noChangeShapeType="1"/>
            </p:cNvSpPr>
            <p:nvPr/>
          </p:nvSpPr>
          <p:spPr bwMode="auto">
            <a:xfrm flipH="1">
              <a:off x="3756" y="2569"/>
              <a:ext cx="4" cy="23"/>
            </a:xfrm>
            <a:prstGeom prst="line">
              <a:avLst/>
            </a:prstGeom>
            <a:noFill/>
            <a:ln w="7938">
              <a:solidFill>
                <a:srgbClr val="000000"/>
              </a:solidFill>
              <a:round/>
              <a:headEnd/>
              <a:tailEnd/>
            </a:ln>
          </p:spPr>
          <p:txBody>
            <a:bodyPr/>
            <a:lstStyle/>
            <a:p>
              <a:endParaRPr lang="en-US"/>
            </a:p>
          </p:txBody>
        </p:sp>
        <p:sp>
          <p:nvSpPr>
            <p:cNvPr id="7989" name="Line 2885"/>
            <p:cNvSpPr>
              <a:spLocks noChangeShapeType="1"/>
            </p:cNvSpPr>
            <p:nvPr/>
          </p:nvSpPr>
          <p:spPr bwMode="auto">
            <a:xfrm flipH="1">
              <a:off x="3752" y="2592"/>
              <a:ext cx="4" cy="33"/>
            </a:xfrm>
            <a:prstGeom prst="line">
              <a:avLst/>
            </a:prstGeom>
            <a:noFill/>
            <a:ln w="7938">
              <a:solidFill>
                <a:srgbClr val="000000"/>
              </a:solidFill>
              <a:round/>
              <a:headEnd/>
              <a:tailEnd/>
            </a:ln>
          </p:spPr>
          <p:txBody>
            <a:bodyPr/>
            <a:lstStyle/>
            <a:p>
              <a:endParaRPr lang="en-US"/>
            </a:p>
          </p:txBody>
        </p:sp>
        <p:sp>
          <p:nvSpPr>
            <p:cNvPr id="7990" name="Line 2886"/>
            <p:cNvSpPr>
              <a:spLocks noChangeShapeType="1"/>
            </p:cNvSpPr>
            <p:nvPr/>
          </p:nvSpPr>
          <p:spPr bwMode="auto">
            <a:xfrm flipH="1">
              <a:off x="3745" y="2625"/>
              <a:ext cx="7" cy="34"/>
            </a:xfrm>
            <a:prstGeom prst="line">
              <a:avLst/>
            </a:prstGeom>
            <a:noFill/>
            <a:ln w="7938">
              <a:solidFill>
                <a:srgbClr val="000000"/>
              </a:solidFill>
              <a:round/>
              <a:headEnd/>
              <a:tailEnd/>
            </a:ln>
          </p:spPr>
          <p:txBody>
            <a:bodyPr/>
            <a:lstStyle/>
            <a:p>
              <a:endParaRPr lang="en-US"/>
            </a:p>
          </p:txBody>
        </p:sp>
        <p:sp>
          <p:nvSpPr>
            <p:cNvPr id="7991" name="Line 2887"/>
            <p:cNvSpPr>
              <a:spLocks noChangeShapeType="1"/>
            </p:cNvSpPr>
            <p:nvPr/>
          </p:nvSpPr>
          <p:spPr bwMode="auto">
            <a:xfrm flipH="1">
              <a:off x="3736" y="2659"/>
              <a:ext cx="9" cy="35"/>
            </a:xfrm>
            <a:prstGeom prst="line">
              <a:avLst/>
            </a:prstGeom>
            <a:noFill/>
            <a:ln w="7938">
              <a:solidFill>
                <a:srgbClr val="000000"/>
              </a:solidFill>
              <a:round/>
              <a:headEnd/>
              <a:tailEnd/>
            </a:ln>
          </p:spPr>
          <p:txBody>
            <a:bodyPr/>
            <a:lstStyle/>
            <a:p>
              <a:endParaRPr lang="en-US"/>
            </a:p>
          </p:txBody>
        </p:sp>
        <p:sp>
          <p:nvSpPr>
            <p:cNvPr id="7992" name="Line 2888"/>
            <p:cNvSpPr>
              <a:spLocks noChangeShapeType="1"/>
            </p:cNvSpPr>
            <p:nvPr/>
          </p:nvSpPr>
          <p:spPr bwMode="auto">
            <a:xfrm flipH="1">
              <a:off x="3726" y="2694"/>
              <a:ext cx="10" cy="35"/>
            </a:xfrm>
            <a:prstGeom prst="line">
              <a:avLst/>
            </a:prstGeom>
            <a:noFill/>
            <a:ln w="7938">
              <a:solidFill>
                <a:srgbClr val="000000"/>
              </a:solidFill>
              <a:round/>
              <a:headEnd/>
              <a:tailEnd/>
            </a:ln>
          </p:spPr>
          <p:txBody>
            <a:bodyPr/>
            <a:lstStyle/>
            <a:p>
              <a:endParaRPr lang="en-US"/>
            </a:p>
          </p:txBody>
        </p:sp>
        <p:sp>
          <p:nvSpPr>
            <p:cNvPr id="7993" name="Line 2889"/>
            <p:cNvSpPr>
              <a:spLocks noChangeShapeType="1"/>
            </p:cNvSpPr>
            <p:nvPr/>
          </p:nvSpPr>
          <p:spPr bwMode="auto">
            <a:xfrm flipH="1">
              <a:off x="3719" y="2729"/>
              <a:ext cx="7" cy="35"/>
            </a:xfrm>
            <a:prstGeom prst="line">
              <a:avLst/>
            </a:prstGeom>
            <a:noFill/>
            <a:ln w="7938">
              <a:solidFill>
                <a:srgbClr val="000000"/>
              </a:solidFill>
              <a:round/>
              <a:headEnd/>
              <a:tailEnd/>
            </a:ln>
          </p:spPr>
          <p:txBody>
            <a:bodyPr/>
            <a:lstStyle/>
            <a:p>
              <a:endParaRPr lang="en-US"/>
            </a:p>
          </p:txBody>
        </p:sp>
        <p:sp>
          <p:nvSpPr>
            <p:cNvPr id="7994" name="Line 2890"/>
            <p:cNvSpPr>
              <a:spLocks noChangeShapeType="1"/>
            </p:cNvSpPr>
            <p:nvPr/>
          </p:nvSpPr>
          <p:spPr bwMode="auto">
            <a:xfrm flipH="1">
              <a:off x="3715" y="2764"/>
              <a:ext cx="4" cy="6"/>
            </a:xfrm>
            <a:prstGeom prst="line">
              <a:avLst/>
            </a:prstGeom>
            <a:noFill/>
            <a:ln w="7938">
              <a:solidFill>
                <a:srgbClr val="000000"/>
              </a:solidFill>
              <a:round/>
              <a:headEnd/>
              <a:tailEnd/>
            </a:ln>
          </p:spPr>
          <p:txBody>
            <a:bodyPr/>
            <a:lstStyle/>
            <a:p>
              <a:endParaRPr lang="en-US"/>
            </a:p>
          </p:txBody>
        </p:sp>
        <p:sp>
          <p:nvSpPr>
            <p:cNvPr id="7995" name="Line 2891"/>
            <p:cNvSpPr>
              <a:spLocks noChangeShapeType="1"/>
            </p:cNvSpPr>
            <p:nvPr/>
          </p:nvSpPr>
          <p:spPr bwMode="auto">
            <a:xfrm flipH="1">
              <a:off x="3710" y="2770"/>
              <a:ext cx="5" cy="4"/>
            </a:xfrm>
            <a:prstGeom prst="line">
              <a:avLst/>
            </a:prstGeom>
            <a:noFill/>
            <a:ln w="7938">
              <a:solidFill>
                <a:srgbClr val="000000"/>
              </a:solidFill>
              <a:round/>
              <a:headEnd/>
              <a:tailEnd/>
            </a:ln>
          </p:spPr>
          <p:txBody>
            <a:bodyPr/>
            <a:lstStyle/>
            <a:p>
              <a:endParaRPr lang="en-US"/>
            </a:p>
          </p:txBody>
        </p:sp>
        <p:sp>
          <p:nvSpPr>
            <p:cNvPr id="7996" name="Line 2892"/>
            <p:cNvSpPr>
              <a:spLocks noChangeShapeType="1"/>
            </p:cNvSpPr>
            <p:nvPr/>
          </p:nvSpPr>
          <p:spPr bwMode="auto">
            <a:xfrm flipH="1">
              <a:off x="3704" y="2774"/>
              <a:ext cx="6" cy="3"/>
            </a:xfrm>
            <a:prstGeom prst="line">
              <a:avLst/>
            </a:prstGeom>
            <a:noFill/>
            <a:ln w="7938">
              <a:solidFill>
                <a:srgbClr val="000000"/>
              </a:solidFill>
              <a:round/>
              <a:headEnd/>
              <a:tailEnd/>
            </a:ln>
          </p:spPr>
          <p:txBody>
            <a:bodyPr/>
            <a:lstStyle/>
            <a:p>
              <a:endParaRPr lang="en-US"/>
            </a:p>
          </p:txBody>
        </p:sp>
        <p:sp>
          <p:nvSpPr>
            <p:cNvPr id="7997" name="Line 2893"/>
            <p:cNvSpPr>
              <a:spLocks noChangeShapeType="1"/>
            </p:cNvSpPr>
            <p:nvPr/>
          </p:nvSpPr>
          <p:spPr bwMode="auto">
            <a:xfrm flipH="1" flipV="1">
              <a:off x="3696" y="2776"/>
              <a:ext cx="8" cy="1"/>
            </a:xfrm>
            <a:prstGeom prst="line">
              <a:avLst/>
            </a:prstGeom>
            <a:noFill/>
            <a:ln w="7938">
              <a:solidFill>
                <a:srgbClr val="000000"/>
              </a:solidFill>
              <a:round/>
              <a:headEnd/>
              <a:tailEnd/>
            </a:ln>
          </p:spPr>
          <p:txBody>
            <a:bodyPr/>
            <a:lstStyle/>
            <a:p>
              <a:endParaRPr lang="en-US"/>
            </a:p>
          </p:txBody>
        </p:sp>
        <p:sp>
          <p:nvSpPr>
            <p:cNvPr id="7998" name="Line 2894"/>
            <p:cNvSpPr>
              <a:spLocks noChangeShapeType="1"/>
            </p:cNvSpPr>
            <p:nvPr/>
          </p:nvSpPr>
          <p:spPr bwMode="auto">
            <a:xfrm flipH="1" flipV="1">
              <a:off x="3695" y="2773"/>
              <a:ext cx="1" cy="3"/>
            </a:xfrm>
            <a:prstGeom prst="line">
              <a:avLst/>
            </a:prstGeom>
            <a:noFill/>
            <a:ln w="7938">
              <a:solidFill>
                <a:srgbClr val="000000"/>
              </a:solidFill>
              <a:round/>
              <a:headEnd/>
              <a:tailEnd/>
            </a:ln>
          </p:spPr>
          <p:txBody>
            <a:bodyPr/>
            <a:lstStyle/>
            <a:p>
              <a:endParaRPr lang="en-US"/>
            </a:p>
          </p:txBody>
        </p:sp>
        <p:sp>
          <p:nvSpPr>
            <p:cNvPr id="7999" name="Line 2895"/>
            <p:cNvSpPr>
              <a:spLocks noChangeShapeType="1"/>
            </p:cNvSpPr>
            <p:nvPr/>
          </p:nvSpPr>
          <p:spPr bwMode="auto">
            <a:xfrm flipH="1" flipV="1">
              <a:off x="3686" y="2772"/>
              <a:ext cx="9" cy="1"/>
            </a:xfrm>
            <a:prstGeom prst="line">
              <a:avLst/>
            </a:prstGeom>
            <a:noFill/>
            <a:ln w="7938">
              <a:solidFill>
                <a:srgbClr val="000000"/>
              </a:solidFill>
              <a:round/>
              <a:headEnd/>
              <a:tailEnd/>
            </a:ln>
          </p:spPr>
          <p:txBody>
            <a:bodyPr/>
            <a:lstStyle/>
            <a:p>
              <a:endParaRPr lang="en-US"/>
            </a:p>
          </p:txBody>
        </p:sp>
        <p:sp>
          <p:nvSpPr>
            <p:cNvPr id="8000" name="Line 2896"/>
            <p:cNvSpPr>
              <a:spLocks noChangeShapeType="1"/>
            </p:cNvSpPr>
            <p:nvPr/>
          </p:nvSpPr>
          <p:spPr bwMode="auto">
            <a:xfrm flipH="1">
              <a:off x="3677" y="2772"/>
              <a:ext cx="9" cy="1"/>
            </a:xfrm>
            <a:prstGeom prst="line">
              <a:avLst/>
            </a:prstGeom>
            <a:noFill/>
            <a:ln w="7938">
              <a:solidFill>
                <a:srgbClr val="000000"/>
              </a:solidFill>
              <a:round/>
              <a:headEnd/>
              <a:tailEnd/>
            </a:ln>
          </p:spPr>
          <p:txBody>
            <a:bodyPr/>
            <a:lstStyle/>
            <a:p>
              <a:endParaRPr lang="en-US"/>
            </a:p>
          </p:txBody>
        </p:sp>
        <p:sp>
          <p:nvSpPr>
            <p:cNvPr id="8001" name="Line 2897"/>
            <p:cNvSpPr>
              <a:spLocks noChangeShapeType="1"/>
            </p:cNvSpPr>
            <p:nvPr/>
          </p:nvSpPr>
          <p:spPr bwMode="auto">
            <a:xfrm flipH="1">
              <a:off x="3669" y="2773"/>
              <a:ext cx="8" cy="0"/>
            </a:xfrm>
            <a:prstGeom prst="line">
              <a:avLst/>
            </a:prstGeom>
            <a:noFill/>
            <a:ln w="7938">
              <a:solidFill>
                <a:srgbClr val="000000"/>
              </a:solidFill>
              <a:round/>
              <a:headEnd/>
              <a:tailEnd/>
            </a:ln>
          </p:spPr>
          <p:txBody>
            <a:bodyPr/>
            <a:lstStyle/>
            <a:p>
              <a:endParaRPr lang="en-US"/>
            </a:p>
          </p:txBody>
        </p:sp>
        <p:sp>
          <p:nvSpPr>
            <p:cNvPr id="8002" name="Line 2898"/>
            <p:cNvSpPr>
              <a:spLocks noChangeShapeType="1"/>
            </p:cNvSpPr>
            <p:nvPr/>
          </p:nvSpPr>
          <p:spPr bwMode="auto">
            <a:xfrm flipH="1" flipV="1">
              <a:off x="3662" y="2771"/>
              <a:ext cx="7" cy="2"/>
            </a:xfrm>
            <a:prstGeom prst="line">
              <a:avLst/>
            </a:prstGeom>
            <a:noFill/>
            <a:ln w="7938">
              <a:solidFill>
                <a:srgbClr val="000000"/>
              </a:solidFill>
              <a:round/>
              <a:headEnd/>
              <a:tailEnd/>
            </a:ln>
          </p:spPr>
          <p:txBody>
            <a:bodyPr/>
            <a:lstStyle/>
            <a:p>
              <a:endParaRPr lang="en-US"/>
            </a:p>
          </p:txBody>
        </p:sp>
        <p:sp>
          <p:nvSpPr>
            <p:cNvPr id="8003" name="Line 2899"/>
            <p:cNvSpPr>
              <a:spLocks noChangeShapeType="1"/>
            </p:cNvSpPr>
            <p:nvPr/>
          </p:nvSpPr>
          <p:spPr bwMode="auto">
            <a:xfrm flipH="1" flipV="1">
              <a:off x="3657" y="2765"/>
              <a:ext cx="5" cy="6"/>
            </a:xfrm>
            <a:prstGeom prst="line">
              <a:avLst/>
            </a:prstGeom>
            <a:noFill/>
            <a:ln w="7938">
              <a:solidFill>
                <a:srgbClr val="000000"/>
              </a:solidFill>
              <a:round/>
              <a:headEnd/>
              <a:tailEnd/>
            </a:ln>
          </p:spPr>
          <p:txBody>
            <a:bodyPr/>
            <a:lstStyle/>
            <a:p>
              <a:endParaRPr lang="en-US"/>
            </a:p>
          </p:txBody>
        </p:sp>
        <p:sp>
          <p:nvSpPr>
            <p:cNvPr id="8004" name="Line 2900"/>
            <p:cNvSpPr>
              <a:spLocks noChangeShapeType="1"/>
            </p:cNvSpPr>
            <p:nvPr/>
          </p:nvSpPr>
          <p:spPr bwMode="auto">
            <a:xfrm flipV="1">
              <a:off x="3657" y="2751"/>
              <a:ext cx="12" cy="14"/>
            </a:xfrm>
            <a:prstGeom prst="line">
              <a:avLst/>
            </a:prstGeom>
            <a:noFill/>
            <a:ln w="7938">
              <a:solidFill>
                <a:srgbClr val="000000"/>
              </a:solidFill>
              <a:round/>
              <a:headEnd/>
              <a:tailEnd/>
            </a:ln>
          </p:spPr>
          <p:txBody>
            <a:bodyPr/>
            <a:lstStyle/>
            <a:p>
              <a:endParaRPr lang="en-US"/>
            </a:p>
          </p:txBody>
        </p:sp>
        <p:sp>
          <p:nvSpPr>
            <p:cNvPr id="8005" name="Line 2901"/>
            <p:cNvSpPr>
              <a:spLocks noChangeShapeType="1"/>
            </p:cNvSpPr>
            <p:nvPr/>
          </p:nvSpPr>
          <p:spPr bwMode="auto">
            <a:xfrm flipV="1">
              <a:off x="3669" y="2736"/>
              <a:ext cx="11" cy="15"/>
            </a:xfrm>
            <a:prstGeom prst="line">
              <a:avLst/>
            </a:prstGeom>
            <a:noFill/>
            <a:ln w="7938">
              <a:solidFill>
                <a:srgbClr val="000000"/>
              </a:solidFill>
              <a:round/>
              <a:headEnd/>
              <a:tailEnd/>
            </a:ln>
          </p:spPr>
          <p:txBody>
            <a:bodyPr/>
            <a:lstStyle/>
            <a:p>
              <a:endParaRPr lang="en-US"/>
            </a:p>
          </p:txBody>
        </p:sp>
        <p:sp>
          <p:nvSpPr>
            <p:cNvPr id="8006" name="Line 2902"/>
            <p:cNvSpPr>
              <a:spLocks noChangeShapeType="1"/>
            </p:cNvSpPr>
            <p:nvPr/>
          </p:nvSpPr>
          <p:spPr bwMode="auto">
            <a:xfrm flipV="1">
              <a:off x="3680" y="2721"/>
              <a:ext cx="10" cy="15"/>
            </a:xfrm>
            <a:prstGeom prst="line">
              <a:avLst/>
            </a:prstGeom>
            <a:noFill/>
            <a:ln w="7938">
              <a:solidFill>
                <a:srgbClr val="000000"/>
              </a:solidFill>
              <a:round/>
              <a:headEnd/>
              <a:tailEnd/>
            </a:ln>
          </p:spPr>
          <p:txBody>
            <a:bodyPr/>
            <a:lstStyle/>
            <a:p>
              <a:endParaRPr lang="en-US"/>
            </a:p>
          </p:txBody>
        </p:sp>
        <p:sp>
          <p:nvSpPr>
            <p:cNvPr id="8007" name="Line 2903"/>
            <p:cNvSpPr>
              <a:spLocks noChangeShapeType="1"/>
            </p:cNvSpPr>
            <p:nvPr/>
          </p:nvSpPr>
          <p:spPr bwMode="auto">
            <a:xfrm flipV="1">
              <a:off x="3690" y="2705"/>
              <a:ext cx="6" cy="16"/>
            </a:xfrm>
            <a:prstGeom prst="line">
              <a:avLst/>
            </a:prstGeom>
            <a:noFill/>
            <a:ln w="7938">
              <a:solidFill>
                <a:srgbClr val="000000"/>
              </a:solidFill>
              <a:round/>
              <a:headEnd/>
              <a:tailEnd/>
            </a:ln>
          </p:spPr>
          <p:txBody>
            <a:bodyPr/>
            <a:lstStyle/>
            <a:p>
              <a:endParaRPr lang="en-US"/>
            </a:p>
          </p:txBody>
        </p:sp>
        <p:sp>
          <p:nvSpPr>
            <p:cNvPr id="8008" name="Line 2904"/>
            <p:cNvSpPr>
              <a:spLocks noChangeShapeType="1"/>
            </p:cNvSpPr>
            <p:nvPr/>
          </p:nvSpPr>
          <p:spPr bwMode="auto">
            <a:xfrm flipV="1">
              <a:off x="3696" y="2650"/>
              <a:ext cx="18" cy="55"/>
            </a:xfrm>
            <a:prstGeom prst="line">
              <a:avLst/>
            </a:prstGeom>
            <a:noFill/>
            <a:ln w="7938">
              <a:solidFill>
                <a:srgbClr val="000000"/>
              </a:solidFill>
              <a:round/>
              <a:headEnd/>
              <a:tailEnd/>
            </a:ln>
          </p:spPr>
          <p:txBody>
            <a:bodyPr/>
            <a:lstStyle/>
            <a:p>
              <a:endParaRPr lang="en-US"/>
            </a:p>
          </p:txBody>
        </p:sp>
        <p:sp>
          <p:nvSpPr>
            <p:cNvPr id="8009" name="Line 2905"/>
            <p:cNvSpPr>
              <a:spLocks noChangeShapeType="1"/>
            </p:cNvSpPr>
            <p:nvPr/>
          </p:nvSpPr>
          <p:spPr bwMode="auto">
            <a:xfrm flipV="1">
              <a:off x="3714" y="2645"/>
              <a:ext cx="2" cy="5"/>
            </a:xfrm>
            <a:prstGeom prst="line">
              <a:avLst/>
            </a:prstGeom>
            <a:noFill/>
            <a:ln w="7938">
              <a:solidFill>
                <a:srgbClr val="000000"/>
              </a:solidFill>
              <a:round/>
              <a:headEnd/>
              <a:tailEnd/>
            </a:ln>
          </p:spPr>
          <p:txBody>
            <a:bodyPr/>
            <a:lstStyle/>
            <a:p>
              <a:endParaRPr lang="en-US"/>
            </a:p>
          </p:txBody>
        </p:sp>
        <p:sp>
          <p:nvSpPr>
            <p:cNvPr id="8010" name="Line 2906"/>
            <p:cNvSpPr>
              <a:spLocks noChangeShapeType="1"/>
            </p:cNvSpPr>
            <p:nvPr/>
          </p:nvSpPr>
          <p:spPr bwMode="auto">
            <a:xfrm flipV="1">
              <a:off x="3716" y="2643"/>
              <a:ext cx="0" cy="2"/>
            </a:xfrm>
            <a:prstGeom prst="line">
              <a:avLst/>
            </a:prstGeom>
            <a:noFill/>
            <a:ln w="7938">
              <a:solidFill>
                <a:srgbClr val="000000"/>
              </a:solidFill>
              <a:round/>
              <a:headEnd/>
              <a:tailEnd/>
            </a:ln>
          </p:spPr>
          <p:txBody>
            <a:bodyPr/>
            <a:lstStyle/>
            <a:p>
              <a:endParaRPr lang="en-US"/>
            </a:p>
          </p:txBody>
        </p:sp>
        <p:sp>
          <p:nvSpPr>
            <p:cNvPr id="8011" name="Line 2907"/>
            <p:cNvSpPr>
              <a:spLocks noChangeShapeType="1"/>
            </p:cNvSpPr>
            <p:nvPr/>
          </p:nvSpPr>
          <p:spPr bwMode="auto">
            <a:xfrm flipV="1">
              <a:off x="3716" y="2639"/>
              <a:ext cx="1" cy="4"/>
            </a:xfrm>
            <a:prstGeom prst="line">
              <a:avLst/>
            </a:prstGeom>
            <a:noFill/>
            <a:ln w="7938">
              <a:solidFill>
                <a:srgbClr val="000000"/>
              </a:solidFill>
              <a:round/>
              <a:headEnd/>
              <a:tailEnd/>
            </a:ln>
          </p:spPr>
          <p:txBody>
            <a:bodyPr/>
            <a:lstStyle/>
            <a:p>
              <a:endParaRPr lang="en-US"/>
            </a:p>
          </p:txBody>
        </p:sp>
        <p:sp>
          <p:nvSpPr>
            <p:cNvPr id="8012" name="Line 2908"/>
            <p:cNvSpPr>
              <a:spLocks noChangeShapeType="1"/>
            </p:cNvSpPr>
            <p:nvPr/>
          </p:nvSpPr>
          <p:spPr bwMode="auto">
            <a:xfrm flipV="1">
              <a:off x="3717" y="2636"/>
              <a:ext cx="0" cy="3"/>
            </a:xfrm>
            <a:prstGeom prst="line">
              <a:avLst/>
            </a:prstGeom>
            <a:noFill/>
            <a:ln w="7938">
              <a:solidFill>
                <a:srgbClr val="000000"/>
              </a:solidFill>
              <a:round/>
              <a:headEnd/>
              <a:tailEnd/>
            </a:ln>
          </p:spPr>
          <p:txBody>
            <a:bodyPr/>
            <a:lstStyle/>
            <a:p>
              <a:endParaRPr lang="en-US"/>
            </a:p>
          </p:txBody>
        </p:sp>
        <p:sp>
          <p:nvSpPr>
            <p:cNvPr id="8013" name="Line 2909"/>
            <p:cNvSpPr>
              <a:spLocks noChangeShapeType="1"/>
            </p:cNvSpPr>
            <p:nvPr/>
          </p:nvSpPr>
          <p:spPr bwMode="auto">
            <a:xfrm flipV="1">
              <a:off x="3717" y="2632"/>
              <a:ext cx="2" cy="4"/>
            </a:xfrm>
            <a:prstGeom prst="line">
              <a:avLst/>
            </a:prstGeom>
            <a:noFill/>
            <a:ln w="7938">
              <a:solidFill>
                <a:srgbClr val="000000"/>
              </a:solidFill>
              <a:round/>
              <a:headEnd/>
              <a:tailEnd/>
            </a:ln>
          </p:spPr>
          <p:txBody>
            <a:bodyPr/>
            <a:lstStyle/>
            <a:p>
              <a:endParaRPr lang="en-US"/>
            </a:p>
          </p:txBody>
        </p:sp>
        <p:sp>
          <p:nvSpPr>
            <p:cNvPr id="8014" name="Line 2910"/>
            <p:cNvSpPr>
              <a:spLocks noChangeShapeType="1"/>
            </p:cNvSpPr>
            <p:nvPr/>
          </p:nvSpPr>
          <p:spPr bwMode="auto">
            <a:xfrm flipV="1">
              <a:off x="3719" y="2599"/>
              <a:ext cx="8" cy="33"/>
            </a:xfrm>
            <a:prstGeom prst="line">
              <a:avLst/>
            </a:prstGeom>
            <a:noFill/>
            <a:ln w="7938">
              <a:solidFill>
                <a:srgbClr val="000000"/>
              </a:solidFill>
              <a:round/>
              <a:headEnd/>
              <a:tailEnd/>
            </a:ln>
          </p:spPr>
          <p:txBody>
            <a:bodyPr/>
            <a:lstStyle/>
            <a:p>
              <a:endParaRPr lang="en-US"/>
            </a:p>
          </p:txBody>
        </p:sp>
        <p:sp>
          <p:nvSpPr>
            <p:cNvPr id="8015" name="Line 2911"/>
            <p:cNvSpPr>
              <a:spLocks noChangeShapeType="1"/>
            </p:cNvSpPr>
            <p:nvPr/>
          </p:nvSpPr>
          <p:spPr bwMode="auto">
            <a:xfrm flipV="1">
              <a:off x="3727" y="2565"/>
              <a:ext cx="2" cy="34"/>
            </a:xfrm>
            <a:prstGeom prst="line">
              <a:avLst/>
            </a:prstGeom>
            <a:noFill/>
            <a:ln w="7938">
              <a:solidFill>
                <a:srgbClr val="000000"/>
              </a:solidFill>
              <a:round/>
              <a:headEnd/>
              <a:tailEnd/>
            </a:ln>
          </p:spPr>
          <p:txBody>
            <a:bodyPr/>
            <a:lstStyle/>
            <a:p>
              <a:endParaRPr lang="en-US"/>
            </a:p>
          </p:txBody>
        </p:sp>
        <p:sp>
          <p:nvSpPr>
            <p:cNvPr id="8016" name="Line 2912"/>
            <p:cNvSpPr>
              <a:spLocks noChangeShapeType="1"/>
            </p:cNvSpPr>
            <p:nvPr/>
          </p:nvSpPr>
          <p:spPr bwMode="auto">
            <a:xfrm flipH="1" flipV="1">
              <a:off x="3726" y="2532"/>
              <a:ext cx="3" cy="33"/>
            </a:xfrm>
            <a:prstGeom prst="line">
              <a:avLst/>
            </a:prstGeom>
            <a:noFill/>
            <a:ln w="7938">
              <a:solidFill>
                <a:srgbClr val="000000"/>
              </a:solidFill>
              <a:round/>
              <a:headEnd/>
              <a:tailEnd/>
            </a:ln>
          </p:spPr>
          <p:txBody>
            <a:bodyPr/>
            <a:lstStyle/>
            <a:p>
              <a:endParaRPr lang="en-US"/>
            </a:p>
          </p:txBody>
        </p:sp>
        <p:sp>
          <p:nvSpPr>
            <p:cNvPr id="8017" name="Line 2913"/>
            <p:cNvSpPr>
              <a:spLocks noChangeShapeType="1"/>
            </p:cNvSpPr>
            <p:nvPr/>
          </p:nvSpPr>
          <p:spPr bwMode="auto">
            <a:xfrm flipH="1" flipV="1">
              <a:off x="3719" y="2465"/>
              <a:ext cx="7" cy="67"/>
            </a:xfrm>
            <a:prstGeom prst="line">
              <a:avLst/>
            </a:prstGeom>
            <a:noFill/>
            <a:ln w="7938">
              <a:solidFill>
                <a:srgbClr val="000000"/>
              </a:solidFill>
              <a:round/>
              <a:headEnd/>
              <a:tailEnd/>
            </a:ln>
          </p:spPr>
          <p:txBody>
            <a:bodyPr/>
            <a:lstStyle/>
            <a:p>
              <a:endParaRPr lang="en-US"/>
            </a:p>
          </p:txBody>
        </p:sp>
        <p:sp>
          <p:nvSpPr>
            <p:cNvPr id="8018" name="Line 2914"/>
            <p:cNvSpPr>
              <a:spLocks noChangeShapeType="1"/>
            </p:cNvSpPr>
            <p:nvPr/>
          </p:nvSpPr>
          <p:spPr bwMode="auto">
            <a:xfrm flipH="1" flipV="1">
              <a:off x="3709" y="2430"/>
              <a:ext cx="10" cy="35"/>
            </a:xfrm>
            <a:prstGeom prst="line">
              <a:avLst/>
            </a:prstGeom>
            <a:noFill/>
            <a:ln w="7938">
              <a:solidFill>
                <a:srgbClr val="000000"/>
              </a:solidFill>
              <a:round/>
              <a:headEnd/>
              <a:tailEnd/>
            </a:ln>
          </p:spPr>
          <p:txBody>
            <a:bodyPr/>
            <a:lstStyle/>
            <a:p>
              <a:endParaRPr lang="en-US"/>
            </a:p>
          </p:txBody>
        </p:sp>
        <p:sp>
          <p:nvSpPr>
            <p:cNvPr id="8019" name="Line 2915"/>
            <p:cNvSpPr>
              <a:spLocks noChangeShapeType="1"/>
            </p:cNvSpPr>
            <p:nvPr/>
          </p:nvSpPr>
          <p:spPr bwMode="auto">
            <a:xfrm flipH="1" flipV="1">
              <a:off x="3694" y="2395"/>
              <a:ext cx="15" cy="35"/>
            </a:xfrm>
            <a:prstGeom prst="line">
              <a:avLst/>
            </a:prstGeom>
            <a:noFill/>
            <a:ln w="7938">
              <a:solidFill>
                <a:srgbClr val="000000"/>
              </a:solidFill>
              <a:round/>
              <a:headEnd/>
              <a:tailEnd/>
            </a:ln>
          </p:spPr>
          <p:txBody>
            <a:bodyPr/>
            <a:lstStyle/>
            <a:p>
              <a:endParaRPr lang="en-US"/>
            </a:p>
          </p:txBody>
        </p:sp>
        <p:sp>
          <p:nvSpPr>
            <p:cNvPr id="8020" name="Line 2916"/>
            <p:cNvSpPr>
              <a:spLocks noChangeShapeType="1"/>
            </p:cNvSpPr>
            <p:nvPr/>
          </p:nvSpPr>
          <p:spPr bwMode="auto">
            <a:xfrm flipH="1" flipV="1">
              <a:off x="3672" y="2364"/>
              <a:ext cx="22" cy="31"/>
            </a:xfrm>
            <a:prstGeom prst="line">
              <a:avLst/>
            </a:prstGeom>
            <a:noFill/>
            <a:ln w="7938">
              <a:solidFill>
                <a:srgbClr val="000000"/>
              </a:solidFill>
              <a:round/>
              <a:headEnd/>
              <a:tailEnd/>
            </a:ln>
          </p:spPr>
          <p:txBody>
            <a:bodyPr/>
            <a:lstStyle/>
            <a:p>
              <a:endParaRPr lang="en-US"/>
            </a:p>
          </p:txBody>
        </p:sp>
        <p:sp>
          <p:nvSpPr>
            <p:cNvPr id="8021" name="Line 2917"/>
            <p:cNvSpPr>
              <a:spLocks noChangeShapeType="1"/>
            </p:cNvSpPr>
            <p:nvPr/>
          </p:nvSpPr>
          <p:spPr bwMode="auto">
            <a:xfrm flipH="1" flipV="1">
              <a:off x="3649" y="2334"/>
              <a:ext cx="23" cy="30"/>
            </a:xfrm>
            <a:prstGeom prst="line">
              <a:avLst/>
            </a:prstGeom>
            <a:noFill/>
            <a:ln w="7938">
              <a:solidFill>
                <a:srgbClr val="000000"/>
              </a:solidFill>
              <a:round/>
              <a:headEnd/>
              <a:tailEnd/>
            </a:ln>
          </p:spPr>
          <p:txBody>
            <a:bodyPr/>
            <a:lstStyle/>
            <a:p>
              <a:endParaRPr lang="en-US"/>
            </a:p>
          </p:txBody>
        </p:sp>
        <p:sp>
          <p:nvSpPr>
            <p:cNvPr id="8022" name="Line 2918"/>
            <p:cNvSpPr>
              <a:spLocks noChangeShapeType="1"/>
            </p:cNvSpPr>
            <p:nvPr/>
          </p:nvSpPr>
          <p:spPr bwMode="auto">
            <a:xfrm flipH="1" flipV="1">
              <a:off x="3620" y="2310"/>
              <a:ext cx="29" cy="24"/>
            </a:xfrm>
            <a:prstGeom prst="line">
              <a:avLst/>
            </a:prstGeom>
            <a:noFill/>
            <a:ln w="7938">
              <a:solidFill>
                <a:srgbClr val="000000"/>
              </a:solidFill>
              <a:round/>
              <a:headEnd/>
              <a:tailEnd/>
            </a:ln>
          </p:spPr>
          <p:txBody>
            <a:bodyPr/>
            <a:lstStyle/>
            <a:p>
              <a:endParaRPr lang="en-US"/>
            </a:p>
          </p:txBody>
        </p:sp>
        <p:sp>
          <p:nvSpPr>
            <p:cNvPr id="8023" name="Line 2919"/>
            <p:cNvSpPr>
              <a:spLocks noChangeShapeType="1"/>
            </p:cNvSpPr>
            <p:nvPr/>
          </p:nvSpPr>
          <p:spPr bwMode="auto">
            <a:xfrm flipH="1" flipV="1">
              <a:off x="3619" y="2308"/>
              <a:ext cx="1" cy="2"/>
            </a:xfrm>
            <a:prstGeom prst="line">
              <a:avLst/>
            </a:prstGeom>
            <a:noFill/>
            <a:ln w="7938">
              <a:solidFill>
                <a:srgbClr val="000000"/>
              </a:solidFill>
              <a:round/>
              <a:headEnd/>
              <a:tailEnd/>
            </a:ln>
          </p:spPr>
          <p:txBody>
            <a:bodyPr/>
            <a:lstStyle/>
            <a:p>
              <a:endParaRPr lang="en-US"/>
            </a:p>
          </p:txBody>
        </p:sp>
        <p:sp>
          <p:nvSpPr>
            <p:cNvPr id="8024" name="Line 2920"/>
            <p:cNvSpPr>
              <a:spLocks noChangeShapeType="1"/>
            </p:cNvSpPr>
            <p:nvPr/>
          </p:nvSpPr>
          <p:spPr bwMode="auto">
            <a:xfrm flipH="1" flipV="1">
              <a:off x="3617" y="2306"/>
              <a:ext cx="2" cy="2"/>
            </a:xfrm>
            <a:prstGeom prst="line">
              <a:avLst/>
            </a:prstGeom>
            <a:noFill/>
            <a:ln w="7938">
              <a:solidFill>
                <a:srgbClr val="000000"/>
              </a:solidFill>
              <a:round/>
              <a:headEnd/>
              <a:tailEnd/>
            </a:ln>
          </p:spPr>
          <p:txBody>
            <a:bodyPr/>
            <a:lstStyle/>
            <a:p>
              <a:endParaRPr lang="en-US"/>
            </a:p>
          </p:txBody>
        </p:sp>
        <p:sp>
          <p:nvSpPr>
            <p:cNvPr id="8025" name="Line 2921"/>
            <p:cNvSpPr>
              <a:spLocks noChangeShapeType="1"/>
            </p:cNvSpPr>
            <p:nvPr/>
          </p:nvSpPr>
          <p:spPr bwMode="auto">
            <a:xfrm flipV="1">
              <a:off x="3617" y="2300"/>
              <a:ext cx="0" cy="6"/>
            </a:xfrm>
            <a:prstGeom prst="line">
              <a:avLst/>
            </a:prstGeom>
            <a:noFill/>
            <a:ln w="7938">
              <a:solidFill>
                <a:srgbClr val="000000"/>
              </a:solidFill>
              <a:round/>
              <a:headEnd/>
              <a:tailEnd/>
            </a:ln>
          </p:spPr>
          <p:txBody>
            <a:bodyPr/>
            <a:lstStyle/>
            <a:p>
              <a:endParaRPr lang="en-US"/>
            </a:p>
          </p:txBody>
        </p:sp>
        <p:sp>
          <p:nvSpPr>
            <p:cNvPr id="8026" name="Line 2922"/>
            <p:cNvSpPr>
              <a:spLocks noChangeShapeType="1"/>
            </p:cNvSpPr>
            <p:nvPr/>
          </p:nvSpPr>
          <p:spPr bwMode="auto">
            <a:xfrm flipV="1">
              <a:off x="3617" y="2297"/>
              <a:ext cx="4" cy="3"/>
            </a:xfrm>
            <a:prstGeom prst="line">
              <a:avLst/>
            </a:prstGeom>
            <a:noFill/>
            <a:ln w="7938">
              <a:solidFill>
                <a:srgbClr val="000000"/>
              </a:solidFill>
              <a:round/>
              <a:headEnd/>
              <a:tailEnd/>
            </a:ln>
          </p:spPr>
          <p:txBody>
            <a:bodyPr/>
            <a:lstStyle/>
            <a:p>
              <a:endParaRPr lang="en-US"/>
            </a:p>
          </p:txBody>
        </p:sp>
        <p:sp>
          <p:nvSpPr>
            <p:cNvPr id="8027" name="Line 2923"/>
            <p:cNvSpPr>
              <a:spLocks noChangeShapeType="1"/>
            </p:cNvSpPr>
            <p:nvPr/>
          </p:nvSpPr>
          <p:spPr bwMode="auto">
            <a:xfrm>
              <a:off x="3621" y="2297"/>
              <a:ext cx="5" cy="0"/>
            </a:xfrm>
            <a:prstGeom prst="line">
              <a:avLst/>
            </a:prstGeom>
            <a:noFill/>
            <a:ln w="7938">
              <a:solidFill>
                <a:srgbClr val="000000"/>
              </a:solidFill>
              <a:round/>
              <a:headEnd/>
              <a:tailEnd/>
            </a:ln>
          </p:spPr>
          <p:txBody>
            <a:bodyPr/>
            <a:lstStyle/>
            <a:p>
              <a:endParaRPr lang="en-US"/>
            </a:p>
          </p:txBody>
        </p:sp>
        <p:sp>
          <p:nvSpPr>
            <p:cNvPr id="8028" name="Line 2924"/>
            <p:cNvSpPr>
              <a:spLocks noChangeShapeType="1"/>
            </p:cNvSpPr>
            <p:nvPr/>
          </p:nvSpPr>
          <p:spPr bwMode="auto">
            <a:xfrm>
              <a:off x="3626" y="2297"/>
              <a:ext cx="1" cy="1"/>
            </a:xfrm>
            <a:prstGeom prst="line">
              <a:avLst/>
            </a:prstGeom>
            <a:noFill/>
            <a:ln w="7938">
              <a:solidFill>
                <a:srgbClr val="000000"/>
              </a:solidFill>
              <a:round/>
              <a:headEnd/>
              <a:tailEnd/>
            </a:ln>
          </p:spPr>
          <p:txBody>
            <a:bodyPr/>
            <a:lstStyle/>
            <a:p>
              <a:endParaRPr lang="en-US"/>
            </a:p>
          </p:txBody>
        </p:sp>
        <p:sp>
          <p:nvSpPr>
            <p:cNvPr id="8029" name="Line 2925"/>
            <p:cNvSpPr>
              <a:spLocks noChangeShapeType="1"/>
            </p:cNvSpPr>
            <p:nvPr/>
          </p:nvSpPr>
          <p:spPr bwMode="auto">
            <a:xfrm>
              <a:off x="3627" y="2298"/>
              <a:ext cx="3" cy="1"/>
            </a:xfrm>
            <a:prstGeom prst="line">
              <a:avLst/>
            </a:prstGeom>
            <a:noFill/>
            <a:ln w="7938">
              <a:solidFill>
                <a:srgbClr val="000000"/>
              </a:solidFill>
              <a:round/>
              <a:headEnd/>
              <a:tailEnd/>
            </a:ln>
          </p:spPr>
          <p:txBody>
            <a:bodyPr/>
            <a:lstStyle/>
            <a:p>
              <a:endParaRPr lang="en-US"/>
            </a:p>
          </p:txBody>
        </p:sp>
        <p:sp>
          <p:nvSpPr>
            <p:cNvPr id="8030" name="Line 2926"/>
            <p:cNvSpPr>
              <a:spLocks noChangeShapeType="1"/>
            </p:cNvSpPr>
            <p:nvPr/>
          </p:nvSpPr>
          <p:spPr bwMode="auto">
            <a:xfrm>
              <a:off x="3630" y="2299"/>
              <a:ext cx="4" cy="0"/>
            </a:xfrm>
            <a:prstGeom prst="line">
              <a:avLst/>
            </a:prstGeom>
            <a:noFill/>
            <a:ln w="7938">
              <a:solidFill>
                <a:srgbClr val="000000"/>
              </a:solidFill>
              <a:round/>
              <a:headEnd/>
              <a:tailEnd/>
            </a:ln>
          </p:spPr>
          <p:txBody>
            <a:bodyPr/>
            <a:lstStyle/>
            <a:p>
              <a:endParaRPr lang="en-US"/>
            </a:p>
          </p:txBody>
        </p:sp>
        <p:sp>
          <p:nvSpPr>
            <p:cNvPr id="8031" name="Line 2927"/>
            <p:cNvSpPr>
              <a:spLocks noChangeShapeType="1"/>
            </p:cNvSpPr>
            <p:nvPr/>
          </p:nvSpPr>
          <p:spPr bwMode="auto">
            <a:xfrm flipV="1">
              <a:off x="3634" y="2298"/>
              <a:ext cx="1" cy="1"/>
            </a:xfrm>
            <a:prstGeom prst="line">
              <a:avLst/>
            </a:prstGeom>
            <a:noFill/>
            <a:ln w="7938">
              <a:solidFill>
                <a:srgbClr val="000000"/>
              </a:solidFill>
              <a:round/>
              <a:headEnd/>
              <a:tailEnd/>
            </a:ln>
          </p:spPr>
          <p:txBody>
            <a:bodyPr/>
            <a:lstStyle/>
            <a:p>
              <a:endParaRPr lang="en-US"/>
            </a:p>
          </p:txBody>
        </p:sp>
        <p:sp>
          <p:nvSpPr>
            <p:cNvPr id="8032" name="Line 2928"/>
            <p:cNvSpPr>
              <a:spLocks noChangeShapeType="1"/>
            </p:cNvSpPr>
            <p:nvPr/>
          </p:nvSpPr>
          <p:spPr bwMode="auto">
            <a:xfrm flipV="1">
              <a:off x="3635" y="2296"/>
              <a:ext cx="1" cy="2"/>
            </a:xfrm>
            <a:prstGeom prst="line">
              <a:avLst/>
            </a:prstGeom>
            <a:noFill/>
            <a:ln w="7938">
              <a:solidFill>
                <a:srgbClr val="000000"/>
              </a:solidFill>
              <a:round/>
              <a:headEnd/>
              <a:tailEnd/>
            </a:ln>
          </p:spPr>
          <p:txBody>
            <a:bodyPr/>
            <a:lstStyle/>
            <a:p>
              <a:endParaRPr lang="en-US"/>
            </a:p>
          </p:txBody>
        </p:sp>
        <p:sp>
          <p:nvSpPr>
            <p:cNvPr id="8033" name="Line 2929"/>
            <p:cNvSpPr>
              <a:spLocks noChangeShapeType="1"/>
            </p:cNvSpPr>
            <p:nvPr/>
          </p:nvSpPr>
          <p:spPr bwMode="auto">
            <a:xfrm>
              <a:off x="3636" y="2296"/>
              <a:ext cx="25" cy="15"/>
            </a:xfrm>
            <a:prstGeom prst="line">
              <a:avLst/>
            </a:prstGeom>
            <a:noFill/>
            <a:ln w="7938">
              <a:solidFill>
                <a:srgbClr val="000000"/>
              </a:solidFill>
              <a:round/>
              <a:headEnd/>
              <a:tailEnd/>
            </a:ln>
          </p:spPr>
          <p:txBody>
            <a:bodyPr/>
            <a:lstStyle/>
            <a:p>
              <a:endParaRPr lang="en-US"/>
            </a:p>
          </p:txBody>
        </p:sp>
        <p:sp>
          <p:nvSpPr>
            <p:cNvPr id="8034" name="Line 2930"/>
            <p:cNvSpPr>
              <a:spLocks noChangeShapeType="1"/>
            </p:cNvSpPr>
            <p:nvPr/>
          </p:nvSpPr>
          <p:spPr bwMode="auto">
            <a:xfrm>
              <a:off x="3661" y="2311"/>
              <a:ext cx="20" cy="18"/>
            </a:xfrm>
            <a:prstGeom prst="line">
              <a:avLst/>
            </a:prstGeom>
            <a:noFill/>
            <a:ln w="7938">
              <a:solidFill>
                <a:srgbClr val="000000"/>
              </a:solidFill>
              <a:round/>
              <a:headEnd/>
              <a:tailEnd/>
            </a:ln>
          </p:spPr>
          <p:txBody>
            <a:bodyPr/>
            <a:lstStyle/>
            <a:p>
              <a:endParaRPr lang="en-US"/>
            </a:p>
          </p:txBody>
        </p:sp>
        <p:sp>
          <p:nvSpPr>
            <p:cNvPr id="8035" name="Line 2931"/>
            <p:cNvSpPr>
              <a:spLocks noChangeShapeType="1"/>
            </p:cNvSpPr>
            <p:nvPr/>
          </p:nvSpPr>
          <p:spPr bwMode="auto">
            <a:xfrm>
              <a:off x="3681" y="2329"/>
              <a:ext cx="18" cy="21"/>
            </a:xfrm>
            <a:prstGeom prst="line">
              <a:avLst/>
            </a:prstGeom>
            <a:noFill/>
            <a:ln w="7938">
              <a:solidFill>
                <a:srgbClr val="000000"/>
              </a:solidFill>
              <a:round/>
              <a:headEnd/>
              <a:tailEnd/>
            </a:ln>
          </p:spPr>
          <p:txBody>
            <a:bodyPr/>
            <a:lstStyle/>
            <a:p>
              <a:endParaRPr lang="en-US"/>
            </a:p>
          </p:txBody>
        </p:sp>
        <p:sp>
          <p:nvSpPr>
            <p:cNvPr id="8036" name="Line 2932"/>
            <p:cNvSpPr>
              <a:spLocks noChangeShapeType="1"/>
            </p:cNvSpPr>
            <p:nvPr/>
          </p:nvSpPr>
          <p:spPr bwMode="auto">
            <a:xfrm>
              <a:off x="3699" y="2350"/>
              <a:ext cx="13" cy="23"/>
            </a:xfrm>
            <a:prstGeom prst="line">
              <a:avLst/>
            </a:prstGeom>
            <a:noFill/>
            <a:ln w="7938">
              <a:solidFill>
                <a:srgbClr val="000000"/>
              </a:solidFill>
              <a:round/>
              <a:headEnd/>
              <a:tailEnd/>
            </a:ln>
          </p:spPr>
          <p:txBody>
            <a:bodyPr/>
            <a:lstStyle/>
            <a:p>
              <a:endParaRPr lang="en-US"/>
            </a:p>
          </p:txBody>
        </p:sp>
        <p:sp>
          <p:nvSpPr>
            <p:cNvPr id="8037" name="Line 2933"/>
            <p:cNvSpPr>
              <a:spLocks noChangeShapeType="1"/>
            </p:cNvSpPr>
            <p:nvPr/>
          </p:nvSpPr>
          <p:spPr bwMode="auto">
            <a:xfrm>
              <a:off x="3712" y="2373"/>
              <a:ext cx="13" cy="24"/>
            </a:xfrm>
            <a:prstGeom prst="line">
              <a:avLst/>
            </a:prstGeom>
            <a:noFill/>
            <a:ln w="7938">
              <a:solidFill>
                <a:srgbClr val="000000"/>
              </a:solidFill>
              <a:round/>
              <a:headEnd/>
              <a:tailEnd/>
            </a:ln>
          </p:spPr>
          <p:txBody>
            <a:bodyPr/>
            <a:lstStyle/>
            <a:p>
              <a:endParaRPr lang="en-US"/>
            </a:p>
          </p:txBody>
        </p:sp>
        <p:sp>
          <p:nvSpPr>
            <p:cNvPr id="8038" name="Line 2934"/>
            <p:cNvSpPr>
              <a:spLocks noChangeShapeType="1"/>
            </p:cNvSpPr>
            <p:nvPr/>
          </p:nvSpPr>
          <p:spPr bwMode="auto">
            <a:xfrm>
              <a:off x="3725" y="2397"/>
              <a:ext cx="10" cy="26"/>
            </a:xfrm>
            <a:prstGeom prst="line">
              <a:avLst/>
            </a:prstGeom>
            <a:noFill/>
            <a:ln w="7938">
              <a:solidFill>
                <a:srgbClr val="000000"/>
              </a:solidFill>
              <a:round/>
              <a:headEnd/>
              <a:tailEnd/>
            </a:ln>
          </p:spPr>
          <p:txBody>
            <a:bodyPr/>
            <a:lstStyle/>
            <a:p>
              <a:endParaRPr lang="en-US"/>
            </a:p>
          </p:txBody>
        </p:sp>
        <p:sp>
          <p:nvSpPr>
            <p:cNvPr id="8039" name="Line 2935"/>
            <p:cNvSpPr>
              <a:spLocks noChangeShapeType="1"/>
            </p:cNvSpPr>
            <p:nvPr/>
          </p:nvSpPr>
          <p:spPr bwMode="auto">
            <a:xfrm>
              <a:off x="3735" y="2423"/>
              <a:ext cx="7" cy="25"/>
            </a:xfrm>
            <a:prstGeom prst="line">
              <a:avLst/>
            </a:prstGeom>
            <a:noFill/>
            <a:ln w="7938">
              <a:solidFill>
                <a:srgbClr val="000000"/>
              </a:solidFill>
              <a:round/>
              <a:headEnd/>
              <a:tailEnd/>
            </a:ln>
          </p:spPr>
          <p:txBody>
            <a:bodyPr/>
            <a:lstStyle/>
            <a:p>
              <a:endParaRPr lang="en-US"/>
            </a:p>
          </p:txBody>
        </p:sp>
        <p:sp>
          <p:nvSpPr>
            <p:cNvPr id="8040" name="Freeform 2936"/>
            <p:cNvSpPr>
              <a:spLocks/>
            </p:cNvSpPr>
            <p:nvPr/>
          </p:nvSpPr>
          <p:spPr bwMode="auto">
            <a:xfrm>
              <a:off x="2231" y="2332"/>
              <a:ext cx="9" cy="4"/>
            </a:xfrm>
            <a:custGeom>
              <a:avLst/>
              <a:gdLst>
                <a:gd name="T0" fmla="*/ 0 w 9"/>
                <a:gd name="T1" fmla="*/ 0 h 4"/>
                <a:gd name="T2" fmla="*/ 6 w 9"/>
                <a:gd name="T3" fmla="*/ 2 h 4"/>
                <a:gd name="T4" fmla="*/ 9 w 9"/>
                <a:gd name="T5" fmla="*/ 4 h 4"/>
                <a:gd name="T6" fmla="*/ 0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0" y="0"/>
                  </a:moveTo>
                  <a:lnTo>
                    <a:pt x="6" y="2"/>
                  </a:lnTo>
                  <a:lnTo>
                    <a:pt x="9" y="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8041" name="Freeform 2937"/>
            <p:cNvSpPr>
              <a:spLocks/>
            </p:cNvSpPr>
            <p:nvPr/>
          </p:nvSpPr>
          <p:spPr bwMode="auto">
            <a:xfrm>
              <a:off x="2044" y="2357"/>
              <a:ext cx="415" cy="80"/>
            </a:xfrm>
            <a:custGeom>
              <a:avLst/>
              <a:gdLst>
                <a:gd name="T0" fmla="*/ 282 w 415"/>
                <a:gd name="T1" fmla="*/ 0 h 80"/>
                <a:gd name="T2" fmla="*/ 324 w 415"/>
                <a:gd name="T3" fmla="*/ 2 h 80"/>
                <a:gd name="T4" fmla="*/ 366 w 415"/>
                <a:gd name="T5" fmla="*/ 7 h 80"/>
                <a:gd name="T6" fmla="*/ 405 w 415"/>
                <a:gd name="T7" fmla="*/ 17 h 80"/>
                <a:gd name="T8" fmla="*/ 407 w 415"/>
                <a:gd name="T9" fmla="*/ 20 h 80"/>
                <a:gd name="T10" fmla="*/ 408 w 415"/>
                <a:gd name="T11" fmla="*/ 20 h 80"/>
                <a:gd name="T12" fmla="*/ 410 w 415"/>
                <a:gd name="T13" fmla="*/ 18 h 80"/>
                <a:gd name="T14" fmla="*/ 413 w 415"/>
                <a:gd name="T15" fmla="*/ 18 h 80"/>
                <a:gd name="T16" fmla="*/ 415 w 415"/>
                <a:gd name="T17" fmla="*/ 20 h 80"/>
                <a:gd name="T18" fmla="*/ 405 w 415"/>
                <a:gd name="T19" fmla="*/ 27 h 80"/>
                <a:gd name="T20" fmla="*/ 392 w 415"/>
                <a:gd name="T21" fmla="*/ 29 h 80"/>
                <a:gd name="T22" fmla="*/ 378 w 415"/>
                <a:gd name="T23" fmla="*/ 31 h 80"/>
                <a:gd name="T24" fmla="*/ 366 w 415"/>
                <a:gd name="T25" fmla="*/ 35 h 80"/>
                <a:gd name="T26" fmla="*/ 365 w 415"/>
                <a:gd name="T27" fmla="*/ 36 h 80"/>
                <a:gd name="T28" fmla="*/ 363 w 415"/>
                <a:gd name="T29" fmla="*/ 38 h 80"/>
                <a:gd name="T30" fmla="*/ 362 w 415"/>
                <a:gd name="T31" fmla="*/ 39 h 80"/>
                <a:gd name="T32" fmla="*/ 362 w 415"/>
                <a:gd name="T33" fmla="*/ 43 h 80"/>
                <a:gd name="T34" fmla="*/ 363 w 415"/>
                <a:gd name="T35" fmla="*/ 45 h 80"/>
                <a:gd name="T36" fmla="*/ 368 w 415"/>
                <a:gd name="T37" fmla="*/ 49 h 80"/>
                <a:gd name="T38" fmla="*/ 376 w 415"/>
                <a:gd name="T39" fmla="*/ 50 h 80"/>
                <a:gd name="T40" fmla="*/ 385 w 415"/>
                <a:gd name="T41" fmla="*/ 51 h 80"/>
                <a:gd name="T42" fmla="*/ 391 w 415"/>
                <a:gd name="T43" fmla="*/ 52 h 80"/>
                <a:gd name="T44" fmla="*/ 396 w 415"/>
                <a:gd name="T45" fmla="*/ 57 h 80"/>
                <a:gd name="T46" fmla="*/ 402 w 415"/>
                <a:gd name="T47" fmla="*/ 60 h 80"/>
                <a:gd name="T48" fmla="*/ 408 w 415"/>
                <a:gd name="T49" fmla="*/ 62 h 80"/>
                <a:gd name="T50" fmla="*/ 411 w 415"/>
                <a:gd name="T51" fmla="*/ 66 h 80"/>
                <a:gd name="T52" fmla="*/ 410 w 415"/>
                <a:gd name="T53" fmla="*/ 71 h 80"/>
                <a:gd name="T54" fmla="*/ 376 w 415"/>
                <a:gd name="T55" fmla="*/ 54 h 80"/>
                <a:gd name="T56" fmla="*/ 340 w 415"/>
                <a:gd name="T57" fmla="*/ 45 h 80"/>
                <a:gd name="T58" fmla="*/ 304 w 415"/>
                <a:gd name="T59" fmla="*/ 39 h 80"/>
                <a:gd name="T60" fmla="*/ 267 w 415"/>
                <a:gd name="T61" fmla="*/ 37 h 80"/>
                <a:gd name="T62" fmla="*/ 192 w 415"/>
                <a:gd name="T63" fmla="*/ 35 h 80"/>
                <a:gd name="T64" fmla="*/ 182 w 415"/>
                <a:gd name="T65" fmla="*/ 38 h 80"/>
                <a:gd name="T66" fmla="*/ 173 w 415"/>
                <a:gd name="T67" fmla="*/ 42 h 80"/>
                <a:gd name="T68" fmla="*/ 167 w 415"/>
                <a:gd name="T69" fmla="*/ 49 h 80"/>
                <a:gd name="T70" fmla="*/ 171 w 415"/>
                <a:gd name="T71" fmla="*/ 54 h 80"/>
                <a:gd name="T72" fmla="*/ 176 w 415"/>
                <a:gd name="T73" fmla="*/ 58 h 80"/>
                <a:gd name="T74" fmla="*/ 182 w 415"/>
                <a:gd name="T75" fmla="*/ 57 h 80"/>
                <a:gd name="T76" fmla="*/ 189 w 415"/>
                <a:gd name="T77" fmla="*/ 55 h 80"/>
                <a:gd name="T78" fmla="*/ 197 w 415"/>
                <a:gd name="T79" fmla="*/ 53 h 80"/>
                <a:gd name="T80" fmla="*/ 203 w 415"/>
                <a:gd name="T81" fmla="*/ 52 h 80"/>
                <a:gd name="T82" fmla="*/ 209 w 415"/>
                <a:gd name="T83" fmla="*/ 52 h 80"/>
                <a:gd name="T84" fmla="*/ 231 w 415"/>
                <a:gd name="T85" fmla="*/ 51 h 80"/>
                <a:gd name="T86" fmla="*/ 201 w 415"/>
                <a:gd name="T87" fmla="*/ 76 h 80"/>
                <a:gd name="T88" fmla="*/ 161 w 415"/>
                <a:gd name="T89" fmla="*/ 73 h 80"/>
                <a:gd name="T90" fmla="*/ 161 w 415"/>
                <a:gd name="T91" fmla="*/ 72 h 80"/>
                <a:gd name="T92" fmla="*/ 107 w 415"/>
                <a:gd name="T93" fmla="*/ 72 h 80"/>
                <a:gd name="T94" fmla="*/ 53 w 415"/>
                <a:gd name="T95" fmla="*/ 74 h 80"/>
                <a:gd name="T96" fmla="*/ 0 w 415"/>
                <a:gd name="T97" fmla="*/ 80 h 80"/>
                <a:gd name="T98" fmla="*/ 29 w 415"/>
                <a:gd name="T99" fmla="*/ 60 h 80"/>
                <a:gd name="T100" fmla="*/ 62 w 415"/>
                <a:gd name="T101" fmla="*/ 45 h 80"/>
                <a:gd name="T102" fmla="*/ 96 w 415"/>
                <a:gd name="T103" fmla="*/ 32 h 80"/>
                <a:gd name="T104" fmla="*/ 131 w 415"/>
                <a:gd name="T105" fmla="*/ 23 h 80"/>
                <a:gd name="T106" fmla="*/ 167 w 415"/>
                <a:gd name="T107" fmla="*/ 15 h 80"/>
                <a:gd name="T108" fmla="*/ 203 w 415"/>
                <a:gd name="T109" fmla="*/ 8 h 80"/>
                <a:gd name="T110" fmla="*/ 242 w 415"/>
                <a:gd name="T111" fmla="*/ 2 h 80"/>
                <a:gd name="T112" fmla="*/ 282 w 415"/>
                <a:gd name="T113" fmla="*/ 0 h 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5"/>
                <a:gd name="T172" fmla="*/ 0 h 80"/>
                <a:gd name="T173" fmla="*/ 415 w 415"/>
                <a:gd name="T174" fmla="*/ 80 h 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5" h="80">
                  <a:moveTo>
                    <a:pt x="282" y="0"/>
                  </a:moveTo>
                  <a:lnTo>
                    <a:pt x="324" y="2"/>
                  </a:lnTo>
                  <a:lnTo>
                    <a:pt x="366" y="7"/>
                  </a:lnTo>
                  <a:lnTo>
                    <a:pt x="405" y="17"/>
                  </a:lnTo>
                  <a:lnTo>
                    <a:pt x="407" y="20"/>
                  </a:lnTo>
                  <a:lnTo>
                    <a:pt x="408" y="20"/>
                  </a:lnTo>
                  <a:lnTo>
                    <a:pt x="410" y="18"/>
                  </a:lnTo>
                  <a:lnTo>
                    <a:pt x="413" y="18"/>
                  </a:lnTo>
                  <a:lnTo>
                    <a:pt x="415" y="20"/>
                  </a:lnTo>
                  <a:lnTo>
                    <a:pt x="405" y="27"/>
                  </a:lnTo>
                  <a:lnTo>
                    <a:pt x="392" y="29"/>
                  </a:lnTo>
                  <a:lnTo>
                    <a:pt x="378" y="31"/>
                  </a:lnTo>
                  <a:lnTo>
                    <a:pt x="366" y="35"/>
                  </a:lnTo>
                  <a:lnTo>
                    <a:pt x="365" y="36"/>
                  </a:lnTo>
                  <a:lnTo>
                    <a:pt x="363" y="38"/>
                  </a:lnTo>
                  <a:lnTo>
                    <a:pt x="362" y="39"/>
                  </a:lnTo>
                  <a:lnTo>
                    <a:pt x="362" y="43"/>
                  </a:lnTo>
                  <a:lnTo>
                    <a:pt x="363" y="45"/>
                  </a:lnTo>
                  <a:lnTo>
                    <a:pt x="368" y="49"/>
                  </a:lnTo>
                  <a:lnTo>
                    <a:pt x="376" y="50"/>
                  </a:lnTo>
                  <a:lnTo>
                    <a:pt x="385" y="51"/>
                  </a:lnTo>
                  <a:lnTo>
                    <a:pt x="391" y="52"/>
                  </a:lnTo>
                  <a:lnTo>
                    <a:pt x="396" y="57"/>
                  </a:lnTo>
                  <a:lnTo>
                    <a:pt x="402" y="60"/>
                  </a:lnTo>
                  <a:lnTo>
                    <a:pt x="408" y="62"/>
                  </a:lnTo>
                  <a:lnTo>
                    <a:pt x="411" y="66"/>
                  </a:lnTo>
                  <a:lnTo>
                    <a:pt x="410" y="71"/>
                  </a:lnTo>
                  <a:lnTo>
                    <a:pt x="376" y="54"/>
                  </a:lnTo>
                  <a:lnTo>
                    <a:pt x="340" y="45"/>
                  </a:lnTo>
                  <a:lnTo>
                    <a:pt x="304" y="39"/>
                  </a:lnTo>
                  <a:lnTo>
                    <a:pt x="267" y="37"/>
                  </a:lnTo>
                  <a:lnTo>
                    <a:pt x="192" y="35"/>
                  </a:lnTo>
                  <a:lnTo>
                    <a:pt x="182" y="38"/>
                  </a:lnTo>
                  <a:lnTo>
                    <a:pt x="173" y="42"/>
                  </a:lnTo>
                  <a:lnTo>
                    <a:pt x="167" y="49"/>
                  </a:lnTo>
                  <a:lnTo>
                    <a:pt x="171" y="54"/>
                  </a:lnTo>
                  <a:lnTo>
                    <a:pt x="176" y="58"/>
                  </a:lnTo>
                  <a:lnTo>
                    <a:pt x="182" y="57"/>
                  </a:lnTo>
                  <a:lnTo>
                    <a:pt x="189" y="55"/>
                  </a:lnTo>
                  <a:lnTo>
                    <a:pt x="197" y="53"/>
                  </a:lnTo>
                  <a:lnTo>
                    <a:pt x="203" y="52"/>
                  </a:lnTo>
                  <a:lnTo>
                    <a:pt x="209" y="52"/>
                  </a:lnTo>
                  <a:lnTo>
                    <a:pt x="231" y="51"/>
                  </a:lnTo>
                  <a:lnTo>
                    <a:pt x="201" y="76"/>
                  </a:lnTo>
                  <a:lnTo>
                    <a:pt x="161" y="73"/>
                  </a:lnTo>
                  <a:lnTo>
                    <a:pt x="161" y="72"/>
                  </a:lnTo>
                  <a:lnTo>
                    <a:pt x="107" y="72"/>
                  </a:lnTo>
                  <a:lnTo>
                    <a:pt x="53" y="74"/>
                  </a:lnTo>
                  <a:lnTo>
                    <a:pt x="0" y="80"/>
                  </a:lnTo>
                  <a:lnTo>
                    <a:pt x="29" y="60"/>
                  </a:lnTo>
                  <a:lnTo>
                    <a:pt x="62" y="45"/>
                  </a:lnTo>
                  <a:lnTo>
                    <a:pt x="96" y="32"/>
                  </a:lnTo>
                  <a:lnTo>
                    <a:pt x="131" y="23"/>
                  </a:lnTo>
                  <a:lnTo>
                    <a:pt x="167" y="15"/>
                  </a:lnTo>
                  <a:lnTo>
                    <a:pt x="203" y="8"/>
                  </a:lnTo>
                  <a:lnTo>
                    <a:pt x="242" y="2"/>
                  </a:lnTo>
                  <a:lnTo>
                    <a:pt x="282" y="0"/>
                  </a:lnTo>
                  <a:close/>
                </a:path>
              </a:pathLst>
            </a:custGeom>
            <a:solidFill>
              <a:srgbClr val="339966"/>
            </a:solidFill>
            <a:ln w="0">
              <a:solidFill>
                <a:srgbClr val="339966"/>
              </a:solidFill>
              <a:prstDash val="solid"/>
              <a:round/>
              <a:headEnd/>
              <a:tailEnd/>
            </a:ln>
          </p:spPr>
          <p:txBody>
            <a:bodyPr/>
            <a:lstStyle/>
            <a:p>
              <a:endParaRPr lang="en-US"/>
            </a:p>
          </p:txBody>
        </p:sp>
        <p:sp>
          <p:nvSpPr>
            <p:cNvPr id="8042" name="Freeform 2938"/>
            <p:cNvSpPr>
              <a:spLocks/>
            </p:cNvSpPr>
            <p:nvPr/>
          </p:nvSpPr>
          <p:spPr bwMode="auto">
            <a:xfrm>
              <a:off x="3807" y="2402"/>
              <a:ext cx="127" cy="162"/>
            </a:xfrm>
            <a:custGeom>
              <a:avLst/>
              <a:gdLst>
                <a:gd name="T0" fmla="*/ 113 w 127"/>
                <a:gd name="T1" fmla="*/ 0 h 162"/>
                <a:gd name="T2" fmla="*/ 127 w 127"/>
                <a:gd name="T3" fmla="*/ 2 h 162"/>
                <a:gd name="T4" fmla="*/ 126 w 127"/>
                <a:gd name="T5" fmla="*/ 9 h 162"/>
                <a:gd name="T6" fmla="*/ 121 w 127"/>
                <a:gd name="T7" fmla="*/ 19 h 162"/>
                <a:gd name="T8" fmla="*/ 116 w 127"/>
                <a:gd name="T9" fmla="*/ 24 h 162"/>
                <a:gd name="T10" fmla="*/ 114 w 127"/>
                <a:gd name="T11" fmla="*/ 27 h 162"/>
                <a:gd name="T12" fmla="*/ 109 w 127"/>
                <a:gd name="T13" fmla="*/ 34 h 162"/>
                <a:gd name="T14" fmla="*/ 107 w 127"/>
                <a:gd name="T15" fmla="*/ 38 h 162"/>
                <a:gd name="T16" fmla="*/ 104 w 127"/>
                <a:gd name="T17" fmla="*/ 42 h 162"/>
                <a:gd name="T18" fmla="*/ 93 w 127"/>
                <a:gd name="T19" fmla="*/ 69 h 162"/>
                <a:gd name="T20" fmla="*/ 86 w 127"/>
                <a:gd name="T21" fmla="*/ 96 h 162"/>
                <a:gd name="T22" fmla="*/ 81 w 127"/>
                <a:gd name="T23" fmla="*/ 124 h 162"/>
                <a:gd name="T24" fmla="*/ 76 w 127"/>
                <a:gd name="T25" fmla="*/ 153 h 162"/>
                <a:gd name="T26" fmla="*/ 69 w 127"/>
                <a:gd name="T27" fmla="*/ 159 h 162"/>
                <a:gd name="T28" fmla="*/ 62 w 127"/>
                <a:gd name="T29" fmla="*/ 161 h 162"/>
                <a:gd name="T30" fmla="*/ 53 w 127"/>
                <a:gd name="T31" fmla="*/ 162 h 162"/>
                <a:gd name="T32" fmla="*/ 46 w 127"/>
                <a:gd name="T33" fmla="*/ 162 h 162"/>
                <a:gd name="T34" fmla="*/ 32 w 127"/>
                <a:gd name="T35" fmla="*/ 157 h 162"/>
                <a:gd name="T36" fmla="*/ 21 w 127"/>
                <a:gd name="T37" fmla="*/ 150 h 162"/>
                <a:gd name="T38" fmla="*/ 13 w 127"/>
                <a:gd name="T39" fmla="*/ 140 h 162"/>
                <a:gd name="T40" fmla="*/ 5 w 127"/>
                <a:gd name="T41" fmla="*/ 128 h 162"/>
                <a:gd name="T42" fmla="*/ 0 w 127"/>
                <a:gd name="T43" fmla="*/ 117 h 162"/>
                <a:gd name="T44" fmla="*/ 0 w 127"/>
                <a:gd name="T45" fmla="*/ 100 h 162"/>
                <a:gd name="T46" fmla="*/ 7 w 127"/>
                <a:gd name="T47" fmla="*/ 85 h 162"/>
                <a:gd name="T48" fmla="*/ 18 w 127"/>
                <a:gd name="T49" fmla="*/ 72 h 162"/>
                <a:gd name="T50" fmla="*/ 33 w 127"/>
                <a:gd name="T51" fmla="*/ 59 h 162"/>
                <a:gd name="T52" fmla="*/ 48 w 127"/>
                <a:gd name="T53" fmla="*/ 47 h 162"/>
                <a:gd name="T54" fmla="*/ 64 w 127"/>
                <a:gd name="T55" fmla="*/ 37 h 162"/>
                <a:gd name="T56" fmla="*/ 78 w 127"/>
                <a:gd name="T57" fmla="*/ 28 h 162"/>
                <a:gd name="T58" fmla="*/ 92 w 127"/>
                <a:gd name="T59" fmla="*/ 21 h 162"/>
                <a:gd name="T60" fmla="*/ 103 w 127"/>
                <a:gd name="T61" fmla="*/ 12 h 162"/>
                <a:gd name="T62" fmla="*/ 113 w 127"/>
                <a:gd name="T63" fmla="*/ 0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162"/>
                <a:gd name="T98" fmla="*/ 127 w 127"/>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162">
                  <a:moveTo>
                    <a:pt x="113" y="0"/>
                  </a:moveTo>
                  <a:lnTo>
                    <a:pt x="127" y="2"/>
                  </a:lnTo>
                  <a:lnTo>
                    <a:pt x="126" y="9"/>
                  </a:lnTo>
                  <a:lnTo>
                    <a:pt x="121" y="19"/>
                  </a:lnTo>
                  <a:lnTo>
                    <a:pt x="116" y="24"/>
                  </a:lnTo>
                  <a:lnTo>
                    <a:pt x="114" y="27"/>
                  </a:lnTo>
                  <a:lnTo>
                    <a:pt x="109" y="34"/>
                  </a:lnTo>
                  <a:lnTo>
                    <a:pt x="107" y="38"/>
                  </a:lnTo>
                  <a:lnTo>
                    <a:pt x="104" y="42"/>
                  </a:lnTo>
                  <a:lnTo>
                    <a:pt x="93" y="69"/>
                  </a:lnTo>
                  <a:lnTo>
                    <a:pt x="86" y="96"/>
                  </a:lnTo>
                  <a:lnTo>
                    <a:pt x="81" y="124"/>
                  </a:lnTo>
                  <a:lnTo>
                    <a:pt x="76" y="153"/>
                  </a:lnTo>
                  <a:lnTo>
                    <a:pt x="69" y="159"/>
                  </a:lnTo>
                  <a:lnTo>
                    <a:pt x="62" y="161"/>
                  </a:lnTo>
                  <a:lnTo>
                    <a:pt x="53" y="162"/>
                  </a:lnTo>
                  <a:lnTo>
                    <a:pt x="46" y="162"/>
                  </a:lnTo>
                  <a:lnTo>
                    <a:pt x="32" y="157"/>
                  </a:lnTo>
                  <a:lnTo>
                    <a:pt x="21" y="150"/>
                  </a:lnTo>
                  <a:lnTo>
                    <a:pt x="13" y="140"/>
                  </a:lnTo>
                  <a:lnTo>
                    <a:pt x="5" y="128"/>
                  </a:lnTo>
                  <a:lnTo>
                    <a:pt x="0" y="117"/>
                  </a:lnTo>
                  <a:lnTo>
                    <a:pt x="0" y="100"/>
                  </a:lnTo>
                  <a:lnTo>
                    <a:pt x="7" y="85"/>
                  </a:lnTo>
                  <a:lnTo>
                    <a:pt x="18" y="72"/>
                  </a:lnTo>
                  <a:lnTo>
                    <a:pt x="33" y="59"/>
                  </a:lnTo>
                  <a:lnTo>
                    <a:pt x="48" y="47"/>
                  </a:lnTo>
                  <a:lnTo>
                    <a:pt x="64" y="37"/>
                  </a:lnTo>
                  <a:lnTo>
                    <a:pt x="78" y="28"/>
                  </a:lnTo>
                  <a:lnTo>
                    <a:pt x="92" y="21"/>
                  </a:lnTo>
                  <a:lnTo>
                    <a:pt x="103" y="12"/>
                  </a:lnTo>
                  <a:lnTo>
                    <a:pt x="113" y="0"/>
                  </a:lnTo>
                  <a:close/>
                </a:path>
              </a:pathLst>
            </a:custGeom>
            <a:solidFill>
              <a:srgbClr val="000000"/>
            </a:solidFill>
            <a:ln w="0">
              <a:solidFill>
                <a:srgbClr val="000000"/>
              </a:solidFill>
              <a:prstDash val="solid"/>
              <a:round/>
              <a:headEnd/>
              <a:tailEnd/>
            </a:ln>
          </p:spPr>
          <p:txBody>
            <a:bodyPr/>
            <a:lstStyle/>
            <a:p>
              <a:endParaRPr lang="en-US"/>
            </a:p>
          </p:txBody>
        </p:sp>
        <p:sp>
          <p:nvSpPr>
            <p:cNvPr id="8043" name="Line 2939"/>
            <p:cNvSpPr>
              <a:spLocks noChangeShapeType="1"/>
            </p:cNvSpPr>
            <p:nvPr/>
          </p:nvSpPr>
          <p:spPr bwMode="auto">
            <a:xfrm flipH="1">
              <a:off x="3933" y="2404"/>
              <a:ext cx="1" cy="7"/>
            </a:xfrm>
            <a:prstGeom prst="line">
              <a:avLst/>
            </a:prstGeom>
            <a:noFill/>
            <a:ln w="7938">
              <a:solidFill>
                <a:srgbClr val="000000"/>
              </a:solidFill>
              <a:round/>
              <a:headEnd/>
              <a:tailEnd/>
            </a:ln>
          </p:spPr>
          <p:txBody>
            <a:bodyPr/>
            <a:lstStyle/>
            <a:p>
              <a:endParaRPr lang="en-US"/>
            </a:p>
          </p:txBody>
        </p:sp>
        <p:sp>
          <p:nvSpPr>
            <p:cNvPr id="8044" name="Line 2940"/>
            <p:cNvSpPr>
              <a:spLocks noChangeShapeType="1"/>
            </p:cNvSpPr>
            <p:nvPr/>
          </p:nvSpPr>
          <p:spPr bwMode="auto">
            <a:xfrm flipH="1">
              <a:off x="3928" y="2411"/>
              <a:ext cx="5" cy="10"/>
            </a:xfrm>
            <a:prstGeom prst="line">
              <a:avLst/>
            </a:prstGeom>
            <a:noFill/>
            <a:ln w="7938">
              <a:solidFill>
                <a:srgbClr val="000000"/>
              </a:solidFill>
              <a:round/>
              <a:headEnd/>
              <a:tailEnd/>
            </a:ln>
          </p:spPr>
          <p:txBody>
            <a:bodyPr/>
            <a:lstStyle/>
            <a:p>
              <a:endParaRPr lang="en-US"/>
            </a:p>
          </p:txBody>
        </p:sp>
        <p:sp>
          <p:nvSpPr>
            <p:cNvPr id="8045" name="Line 2941"/>
            <p:cNvSpPr>
              <a:spLocks noChangeShapeType="1"/>
            </p:cNvSpPr>
            <p:nvPr/>
          </p:nvSpPr>
          <p:spPr bwMode="auto">
            <a:xfrm flipH="1">
              <a:off x="3923" y="2421"/>
              <a:ext cx="5" cy="5"/>
            </a:xfrm>
            <a:prstGeom prst="line">
              <a:avLst/>
            </a:prstGeom>
            <a:noFill/>
            <a:ln w="7938">
              <a:solidFill>
                <a:srgbClr val="000000"/>
              </a:solidFill>
              <a:round/>
              <a:headEnd/>
              <a:tailEnd/>
            </a:ln>
          </p:spPr>
          <p:txBody>
            <a:bodyPr/>
            <a:lstStyle/>
            <a:p>
              <a:endParaRPr lang="en-US"/>
            </a:p>
          </p:txBody>
        </p:sp>
        <p:sp>
          <p:nvSpPr>
            <p:cNvPr id="8046" name="Line 2942"/>
            <p:cNvSpPr>
              <a:spLocks noChangeShapeType="1"/>
            </p:cNvSpPr>
            <p:nvPr/>
          </p:nvSpPr>
          <p:spPr bwMode="auto">
            <a:xfrm flipH="1">
              <a:off x="3921" y="2426"/>
              <a:ext cx="2" cy="3"/>
            </a:xfrm>
            <a:prstGeom prst="line">
              <a:avLst/>
            </a:prstGeom>
            <a:noFill/>
            <a:ln w="7938">
              <a:solidFill>
                <a:srgbClr val="000000"/>
              </a:solidFill>
              <a:round/>
              <a:headEnd/>
              <a:tailEnd/>
            </a:ln>
          </p:spPr>
          <p:txBody>
            <a:bodyPr/>
            <a:lstStyle/>
            <a:p>
              <a:endParaRPr lang="en-US"/>
            </a:p>
          </p:txBody>
        </p:sp>
        <p:sp>
          <p:nvSpPr>
            <p:cNvPr id="8047" name="Line 2943"/>
            <p:cNvSpPr>
              <a:spLocks noChangeShapeType="1"/>
            </p:cNvSpPr>
            <p:nvPr/>
          </p:nvSpPr>
          <p:spPr bwMode="auto">
            <a:xfrm flipH="1">
              <a:off x="3916" y="2429"/>
              <a:ext cx="5" cy="7"/>
            </a:xfrm>
            <a:prstGeom prst="line">
              <a:avLst/>
            </a:prstGeom>
            <a:noFill/>
            <a:ln w="7938">
              <a:solidFill>
                <a:srgbClr val="000000"/>
              </a:solidFill>
              <a:round/>
              <a:headEnd/>
              <a:tailEnd/>
            </a:ln>
          </p:spPr>
          <p:txBody>
            <a:bodyPr/>
            <a:lstStyle/>
            <a:p>
              <a:endParaRPr lang="en-US"/>
            </a:p>
          </p:txBody>
        </p:sp>
        <p:sp>
          <p:nvSpPr>
            <p:cNvPr id="8048" name="Line 2944"/>
            <p:cNvSpPr>
              <a:spLocks noChangeShapeType="1"/>
            </p:cNvSpPr>
            <p:nvPr/>
          </p:nvSpPr>
          <p:spPr bwMode="auto">
            <a:xfrm flipH="1">
              <a:off x="3914" y="2436"/>
              <a:ext cx="2" cy="4"/>
            </a:xfrm>
            <a:prstGeom prst="line">
              <a:avLst/>
            </a:prstGeom>
            <a:noFill/>
            <a:ln w="7938">
              <a:solidFill>
                <a:srgbClr val="000000"/>
              </a:solidFill>
              <a:round/>
              <a:headEnd/>
              <a:tailEnd/>
            </a:ln>
          </p:spPr>
          <p:txBody>
            <a:bodyPr/>
            <a:lstStyle/>
            <a:p>
              <a:endParaRPr lang="en-US"/>
            </a:p>
          </p:txBody>
        </p:sp>
        <p:sp>
          <p:nvSpPr>
            <p:cNvPr id="8049" name="Line 2945"/>
            <p:cNvSpPr>
              <a:spLocks noChangeShapeType="1"/>
            </p:cNvSpPr>
            <p:nvPr/>
          </p:nvSpPr>
          <p:spPr bwMode="auto">
            <a:xfrm flipH="1">
              <a:off x="3911" y="2440"/>
              <a:ext cx="3" cy="4"/>
            </a:xfrm>
            <a:prstGeom prst="line">
              <a:avLst/>
            </a:prstGeom>
            <a:noFill/>
            <a:ln w="7938">
              <a:solidFill>
                <a:srgbClr val="000000"/>
              </a:solidFill>
              <a:round/>
              <a:headEnd/>
              <a:tailEnd/>
            </a:ln>
          </p:spPr>
          <p:txBody>
            <a:bodyPr/>
            <a:lstStyle/>
            <a:p>
              <a:endParaRPr lang="en-US"/>
            </a:p>
          </p:txBody>
        </p:sp>
        <p:sp>
          <p:nvSpPr>
            <p:cNvPr id="8050" name="Line 2946"/>
            <p:cNvSpPr>
              <a:spLocks noChangeShapeType="1"/>
            </p:cNvSpPr>
            <p:nvPr/>
          </p:nvSpPr>
          <p:spPr bwMode="auto">
            <a:xfrm flipH="1">
              <a:off x="3900" y="2444"/>
              <a:ext cx="11" cy="27"/>
            </a:xfrm>
            <a:prstGeom prst="line">
              <a:avLst/>
            </a:prstGeom>
            <a:noFill/>
            <a:ln w="7938">
              <a:solidFill>
                <a:srgbClr val="000000"/>
              </a:solidFill>
              <a:round/>
              <a:headEnd/>
              <a:tailEnd/>
            </a:ln>
          </p:spPr>
          <p:txBody>
            <a:bodyPr/>
            <a:lstStyle/>
            <a:p>
              <a:endParaRPr lang="en-US"/>
            </a:p>
          </p:txBody>
        </p:sp>
        <p:sp>
          <p:nvSpPr>
            <p:cNvPr id="8051" name="Line 2947"/>
            <p:cNvSpPr>
              <a:spLocks noChangeShapeType="1"/>
            </p:cNvSpPr>
            <p:nvPr/>
          </p:nvSpPr>
          <p:spPr bwMode="auto">
            <a:xfrm flipH="1">
              <a:off x="3893" y="2471"/>
              <a:ext cx="7" cy="27"/>
            </a:xfrm>
            <a:prstGeom prst="line">
              <a:avLst/>
            </a:prstGeom>
            <a:noFill/>
            <a:ln w="7938">
              <a:solidFill>
                <a:srgbClr val="000000"/>
              </a:solidFill>
              <a:round/>
              <a:headEnd/>
              <a:tailEnd/>
            </a:ln>
          </p:spPr>
          <p:txBody>
            <a:bodyPr/>
            <a:lstStyle/>
            <a:p>
              <a:endParaRPr lang="en-US"/>
            </a:p>
          </p:txBody>
        </p:sp>
        <p:sp>
          <p:nvSpPr>
            <p:cNvPr id="8052" name="Line 2948"/>
            <p:cNvSpPr>
              <a:spLocks noChangeShapeType="1"/>
            </p:cNvSpPr>
            <p:nvPr/>
          </p:nvSpPr>
          <p:spPr bwMode="auto">
            <a:xfrm flipH="1">
              <a:off x="3888" y="2498"/>
              <a:ext cx="5" cy="28"/>
            </a:xfrm>
            <a:prstGeom prst="line">
              <a:avLst/>
            </a:prstGeom>
            <a:noFill/>
            <a:ln w="7938">
              <a:solidFill>
                <a:srgbClr val="000000"/>
              </a:solidFill>
              <a:round/>
              <a:headEnd/>
              <a:tailEnd/>
            </a:ln>
          </p:spPr>
          <p:txBody>
            <a:bodyPr/>
            <a:lstStyle/>
            <a:p>
              <a:endParaRPr lang="en-US"/>
            </a:p>
          </p:txBody>
        </p:sp>
        <p:sp>
          <p:nvSpPr>
            <p:cNvPr id="8053" name="Line 2949"/>
            <p:cNvSpPr>
              <a:spLocks noChangeShapeType="1"/>
            </p:cNvSpPr>
            <p:nvPr/>
          </p:nvSpPr>
          <p:spPr bwMode="auto">
            <a:xfrm flipH="1">
              <a:off x="3883" y="2526"/>
              <a:ext cx="5" cy="29"/>
            </a:xfrm>
            <a:prstGeom prst="line">
              <a:avLst/>
            </a:prstGeom>
            <a:noFill/>
            <a:ln w="7938">
              <a:solidFill>
                <a:srgbClr val="000000"/>
              </a:solidFill>
              <a:round/>
              <a:headEnd/>
              <a:tailEnd/>
            </a:ln>
          </p:spPr>
          <p:txBody>
            <a:bodyPr/>
            <a:lstStyle/>
            <a:p>
              <a:endParaRPr lang="en-US"/>
            </a:p>
          </p:txBody>
        </p:sp>
        <p:sp>
          <p:nvSpPr>
            <p:cNvPr id="8054" name="Line 2950"/>
            <p:cNvSpPr>
              <a:spLocks noChangeShapeType="1"/>
            </p:cNvSpPr>
            <p:nvPr/>
          </p:nvSpPr>
          <p:spPr bwMode="auto">
            <a:xfrm flipH="1">
              <a:off x="3876" y="2555"/>
              <a:ext cx="7" cy="6"/>
            </a:xfrm>
            <a:prstGeom prst="line">
              <a:avLst/>
            </a:prstGeom>
            <a:noFill/>
            <a:ln w="7938">
              <a:solidFill>
                <a:srgbClr val="000000"/>
              </a:solidFill>
              <a:round/>
              <a:headEnd/>
              <a:tailEnd/>
            </a:ln>
          </p:spPr>
          <p:txBody>
            <a:bodyPr/>
            <a:lstStyle/>
            <a:p>
              <a:endParaRPr lang="en-US"/>
            </a:p>
          </p:txBody>
        </p:sp>
        <p:sp>
          <p:nvSpPr>
            <p:cNvPr id="8055" name="Line 2951"/>
            <p:cNvSpPr>
              <a:spLocks noChangeShapeType="1"/>
            </p:cNvSpPr>
            <p:nvPr/>
          </p:nvSpPr>
          <p:spPr bwMode="auto">
            <a:xfrm flipH="1">
              <a:off x="3869" y="2561"/>
              <a:ext cx="7" cy="2"/>
            </a:xfrm>
            <a:prstGeom prst="line">
              <a:avLst/>
            </a:prstGeom>
            <a:noFill/>
            <a:ln w="7938">
              <a:solidFill>
                <a:srgbClr val="000000"/>
              </a:solidFill>
              <a:round/>
              <a:headEnd/>
              <a:tailEnd/>
            </a:ln>
          </p:spPr>
          <p:txBody>
            <a:bodyPr/>
            <a:lstStyle/>
            <a:p>
              <a:endParaRPr lang="en-US"/>
            </a:p>
          </p:txBody>
        </p:sp>
        <p:sp>
          <p:nvSpPr>
            <p:cNvPr id="8056" name="Line 2952"/>
            <p:cNvSpPr>
              <a:spLocks noChangeShapeType="1"/>
            </p:cNvSpPr>
            <p:nvPr/>
          </p:nvSpPr>
          <p:spPr bwMode="auto">
            <a:xfrm flipH="1">
              <a:off x="3860" y="2563"/>
              <a:ext cx="9" cy="1"/>
            </a:xfrm>
            <a:prstGeom prst="line">
              <a:avLst/>
            </a:prstGeom>
            <a:noFill/>
            <a:ln w="7938">
              <a:solidFill>
                <a:srgbClr val="000000"/>
              </a:solidFill>
              <a:round/>
              <a:headEnd/>
              <a:tailEnd/>
            </a:ln>
          </p:spPr>
          <p:txBody>
            <a:bodyPr/>
            <a:lstStyle/>
            <a:p>
              <a:endParaRPr lang="en-US"/>
            </a:p>
          </p:txBody>
        </p:sp>
        <p:sp>
          <p:nvSpPr>
            <p:cNvPr id="8057" name="Line 2953"/>
            <p:cNvSpPr>
              <a:spLocks noChangeShapeType="1"/>
            </p:cNvSpPr>
            <p:nvPr/>
          </p:nvSpPr>
          <p:spPr bwMode="auto">
            <a:xfrm flipH="1">
              <a:off x="3853" y="2564"/>
              <a:ext cx="7" cy="0"/>
            </a:xfrm>
            <a:prstGeom prst="line">
              <a:avLst/>
            </a:prstGeom>
            <a:noFill/>
            <a:ln w="7938">
              <a:solidFill>
                <a:srgbClr val="000000"/>
              </a:solidFill>
              <a:round/>
              <a:headEnd/>
              <a:tailEnd/>
            </a:ln>
          </p:spPr>
          <p:txBody>
            <a:bodyPr/>
            <a:lstStyle/>
            <a:p>
              <a:endParaRPr lang="en-US"/>
            </a:p>
          </p:txBody>
        </p:sp>
        <p:sp>
          <p:nvSpPr>
            <p:cNvPr id="8058" name="Line 2954"/>
            <p:cNvSpPr>
              <a:spLocks noChangeShapeType="1"/>
            </p:cNvSpPr>
            <p:nvPr/>
          </p:nvSpPr>
          <p:spPr bwMode="auto">
            <a:xfrm flipH="1" flipV="1">
              <a:off x="3839" y="2559"/>
              <a:ext cx="14" cy="5"/>
            </a:xfrm>
            <a:prstGeom prst="line">
              <a:avLst/>
            </a:prstGeom>
            <a:noFill/>
            <a:ln w="7938">
              <a:solidFill>
                <a:srgbClr val="000000"/>
              </a:solidFill>
              <a:round/>
              <a:headEnd/>
              <a:tailEnd/>
            </a:ln>
          </p:spPr>
          <p:txBody>
            <a:bodyPr/>
            <a:lstStyle/>
            <a:p>
              <a:endParaRPr lang="en-US"/>
            </a:p>
          </p:txBody>
        </p:sp>
        <p:sp>
          <p:nvSpPr>
            <p:cNvPr id="8059" name="Line 2955"/>
            <p:cNvSpPr>
              <a:spLocks noChangeShapeType="1"/>
            </p:cNvSpPr>
            <p:nvPr/>
          </p:nvSpPr>
          <p:spPr bwMode="auto">
            <a:xfrm flipH="1" flipV="1">
              <a:off x="3828" y="2552"/>
              <a:ext cx="11" cy="7"/>
            </a:xfrm>
            <a:prstGeom prst="line">
              <a:avLst/>
            </a:prstGeom>
            <a:noFill/>
            <a:ln w="7938">
              <a:solidFill>
                <a:srgbClr val="000000"/>
              </a:solidFill>
              <a:round/>
              <a:headEnd/>
              <a:tailEnd/>
            </a:ln>
          </p:spPr>
          <p:txBody>
            <a:bodyPr/>
            <a:lstStyle/>
            <a:p>
              <a:endParaRPr lang="en-US"/>
            </a:p>
          </p:txBody>
        </p:sp>
        <p:sp>
          <p:nvSpPr>
            <p:cNvPr id="8060" name="Line 2956"/>
            <p:cNvSpPr>
              <a:spLocks noChangeShapeType="1"/>
            </p:cNvSpPr>
            <p:nvPr/>
          </p:nvSpPr>
          <p:spPr bwMode="auto">
            <a:xfrm flipH="1" flipV="1">
              <a:off x="3820" y="2542"/>
              <a:ext cx="8" cy="10"/>
            </a:xfrm>
            <a:prstGeom prst="line">
              <a:avLst/>
            </a:prstGeom>
            <a:noFill/>
            <a:ln w="7938">
              <a:solidFill>
                <a:srgbClr val="000000"/>
              </a:solidFill>
              <a:round/>
              <a:headEnd/>
              <a:tailEnd/>
            </a:ln>
          </p:spPr>
          <p:txBody>
            <a:bodyPr/>
            <a:lstStyle/>
            <a:p>
              <a:endParaRPr lang="en-US"/>
            </a:p>
          </p:txBody>
        </p:sp>
        <p:sp>
          <p:nvSpPr>
            <p:cNvPr id="8061" name="Line 2957"/>
            <p:cNvSpPr>
              <a:spLocks noChangeShapeType="1"/>
            </p:cNvSpPr>
            <p:nvPr/>
          </p:nvSpPr>
          <p:spPr bwMode="auto">
            <a:xfrm flipH="1" flipV="1">
              <a:off x="3812" y="2530"/>
              <a:ext cx="8" cy="12"/>
            </a:xfrm>
            <a:prstGeom prst="line">
              <a:avLst/>
            </a:prstGeom>
            <a:noFill/>
            <a:ln w="7938">
              <a:solidFill>
                <a:srgbClr val="000000"/>
              </a:solidFill>
              <a:round/>
              <a:headEnd/>
              <a:tailEnd/>
            </a:ln>
          </p:spPr>
          <p:txBody>
            <a:bodyPr/>
            <a:lstStyle/>
            <a:p>
              <a:endParaRPr lang="en-US"/>
            </a:p>
          </p:txBody>
        </p:sp>
        <p:sp>
          <p:nvSpPr>
            <p:cNvPr id="8062" name="Line 2958"/>
            <p:cNvSpPr>
              <a:spLocks noChangeShapeType="1"/>
            </p:cNvSpPr>
            <p:nvPr/>
          </p:nvSpPr>
          <p:spPr bwMode="auto">
            <a:xfrm flipH="1" flipV="1">
              <a:off x="3807" y="2519"/>
              <a:ext cx="5" cy="11"/>
            </a:xfrm>
            <a:prstGeom prst="line">
              <a:avLst/>
            </a:prstGeom>
            <a:noFill/>
            <a:ln w="7938">
              <a:solidFill>
                <a:srgbClr val="000000"/>
              </a:solidFill>
              <a:round/>
              <a:headEnd/>
              <a:tailEnd/>
            </a:ln>
          </p:spPr>
          <p:txBody>
            <a:bodyPr/>
            <a:lstStyle/>
            <a:p>
              <a:endParaRPr lang="en-US"/>
            </a:p>
          </p:txBody>
        </p:sp>
        <p:sp>
          <p:nvSpPr>
            <p:cNvPr id="8063" name="Line 2959"/>
            <p:cNvSpPr>
              <a:spLocks noChangeShapeType="1"/>
            </p:cNvSpPr>
            <p:nvPr/>
          </p:nvSpPr>
          <p:spPr bwMode="auto">
            <a:xfrm flipV="1">
              <a:off x="3807" y="2502"/>
              <a:ext cx="0" cy="17"/>
            </a:xfrm>
            <a:prstGeom prst="line">
              <a:avLst/>
            </a:prstGeom>
            <a:noFill/>
            <a:ln w="7938">
              <a:solidFill>
                <a:srgbClr val="000000"/>
              </a:solidFill>
              <a:round/>
              <a:headEnd/>
              <a:tailEnd/>
            </a:ln>
          </p:spPr>
          <p:txBody>
            <a:bodyPr/>
            <a:lstStyle/>
            <a:p>
              <a:endParaRPr lang="en-US"/>
            </a:p>
          </p:txBody>
        </p:sp>
        <p:sp>
          <p:nvSpPr>
            <p:cNvPr id="8064" name="Line 2960"/>
            <p:cNvSpPr>
              <a:spLocks noChangeShapeType="1"/>
            </p:cNvSpPr>
            <p:nvPr/>
          </p:nvSpPr>
          <p:spPr bwMode="auto">
            <a:xfrm flipV="1">
              <a:off x="3807" y="2487"/>
              <a:ext cx="7" cy="15"/>
            </a:xfrm>
            <a:prstGeom prst="line">
              <a:avLst/>
            </a:prstGeom>
            <a:noFill/>
            <a:ln w="7938">
              <a:solidFill>
                <a:srgbClr val="000000"/>
              </a:solidFill>
              <a:round/>
              <a:headEnd/>
              <a:tailEnd/>
            </a:ln>
          </p:spPr>
          <p:txBody>
            <a:bodyPr/>
            <a:lstStyle/>
            <a:p>
              <a:endParaRPr lang="en-US"/>
            </a:p>
          </p:txBody>
        </p:sp>
        <p:sp>
          <p:nvSpPr>
            <p:cNvPr id="8065" name="Line 2961"/>
            <p:cNvSpPr>
              <a:spLocks noChangeShapeType="1"/>
            </p:cNvSpPr>
            <p:nvPr/>
          </p:nvSpPr>
          <p:spPr bwMode="auto">
            <a:xfrm flipV="1">
              <a:off x="3814" y="2474"/>
              <a:ext cx="11" cy="13"/>
            </a:xfrm>
            <a:prstGeom prst="line">
              <a:avLst/>
            </a:prstGeom>
            <a:noFill/>
            <a:ln w="7938">
              <a:solidFill>
                <a:srgbClr val="000000"/>
              </a:solidFill>
              <a:round/>
              <a:headEnd/>
              <a:tailEnd/>
            </a:ln>
          </p:spPr>
          <p:txBody>
            <a:bodyPr/>
            <a:lstStyle/>
            <a:p>
              <a:endParaRPr lang="en-US"/>
            </a:p>
          </p:txBody>
        </p:sp>
        <p:sp>
          <p:nvSpPr>
            <p:cNvPr id="8066" name="Line 2962"/>
            <p:cNvSpPr>
              <a:spLocks noChangeShapeType="1"/>
            </p:cNvSpPr>
            <p:nvPr/>
          </p:nvSpPr>
          <p:spPr bwMode="auto">
            <a:xfrm flipV="1">
              <a:off x="3825" y="2461"/>
              <a:ext cx="15" cy="13"/>
            </a:xfrm>
            <a:prstGeom prst="line">
              <a:avLst/>
            </a:prstGeom>
            <a:noFill/>
            <a:ln w="7938">
              <a:solidFill>
                <a:srgbClr val="000000"/>
              </a:solidFill>
              <a:round/>
              <a:headEnd/>
              <a:tailEnd/>
            </a:ln>
          </p:spPr>
          <p:txBody>
            <a:bodyPr/>
            <a:lstStyle/>
            <a:p>
              <a:endParaRPr lang="en-US"/>
            </a:p>
          </p:txBody>
        </p:sp>
        <p:sp>
          <p:nvSpPr>
            <p:cNvPr id="8067" name="Line 2963"/>
            <p:cNvSpPr>
              <a:spLocks noChangeShapeType="1"/>
            </p:cNvSpPr>
            <p:nvPr/>
          </p:nvSpPr>
          <p:spPr bwMode="auto">
            <a:xfrm flipV="1">
              <a:off x="3840" y="2449"/>
              <a:ext cx="15" cy="12"/>
            </a:xfrm>
            <a:prstGeom prst="line">
              <a:avLst/>
            </a:prstGeom>
            <a:noFill/>
            <a:ln w="7938">
              <a:solidFill>
                <a:srgbClr val="000000"/>
              </a:solidFill>
              <a:round/>
              <a:headEnd/>
              <a:tailEnd/>
            </a:ln>
          </p:spPr>
          <p:txBody>
            <a:bodyPr/>
            <a:lstStyle/>
            <a:p>
              <a:endParaRPr lang="en-US"/>
            </a:p>
          </p:txBody>
        </p:sp>
        <p:sp>
          <p:nvSpPr>
            <p:cNvPr id="8068" name="Line 2964"/>
            <p:cNvSpPr>
              <a:spLocks noChangeShapeType="1"/>
            </p:cNvSpPr>
            <p:nvPr/>
          </p:nvSpPr>
          <p:spPr bwMode="auto">
            <a:xfrm flipV="1">
              <a:off x="3855" y="2439"/>
              <a:ext cx="16" cy="10"/>
            </a:xfrm>
            <a:prstGeom prst="line">
              <a:avLst/>
            </a:prstGeom>
            <a:noFill/>
            <a:ln w="7938">
              <a:solidFill>
                <a:srgbClr val="000000"/>
              </a:solidFill>
              <a:round/>
              <a:headEnd/>
              <a:tailEnd/>
            </a:ln>
          </p:spPr>
          <p:txBody>
            <a:bodyPr/>
            <a:lstStyle/>
            <a:p>
              <a:endParaRPr lang="en-US"/>
            </a:p>
          </p:txBody>
        </p:sp>
        <p:sp>
          <p:nvSpPr>
            <p:cNvPr id="8069" name="Line 2965"/>
            <p:cNvSpPr>
              <a:spLocks noChangeShapeType="1"/>
            </p:cNvSpPr>
            <p:nvPr/>
          </p:nvSpPr>
          <p:spPr bwMode="auto">
            <a:xfrm flipV="1">
              <a:off x="3871" y="2430"/>
              <a:ext cx="14" cy="9"/>
            </a:xfrm>
            <a:prstGeom prst="line">
              <a:avLst/>
            </a:prstGeom>
            <a:noFill/>
            <a:ln w="7938">
              <a:solidFill>
                <a:srgbClr val="000000"/>
              </a:solidFill>
              <a:round/>
              <a:headEnd/>
              <a:tailEnd/>
            </a:ln>
          </p:spPr>
          <p:txBody>
            <a:bodyPr/>
            <a:lstStyle/>
            <a:p>
              <a:endParaRPr lang="en-US"/>
            </a:p>
          </p:txBody>
        </p:sp>
        <p:sp>
          <p:nvSpPr>
            <p:cNvPr id="8070" name="Line 2966"/>
            <p:cNvSpPr>
              <a:spLocks noChangeShapeType="1"/>
            </p:cNvSpPr>
            <p:nvPr/>
          </p:nvSpPr>
          <p:spPr bwMode="auto">
            <a:xfrm flipV="1">
              <a:off x="3885" y="2423"/>
              <a:ext cx="14" cy="7"/>
            </a:xfrm>
            <a:prstGeom prst="line">
              <a:avLst/>
            </a:prstGeom>
            <a:noFill/>
            <a:ln w="7938">
              <a:solidFill>
                <a:srgbClr val="000000"/>
              </a:solidFill>
              <a:round/>
              <a:headEnd/>
              <a:tailEnd/>
            </a:ln>
          </p:spPr>
          <p:txBody>
            <a:bodyPr/>
            <a:lstStyle/>
            <a:p>
              <a:endParaRPr lang="en-US"/>
            </a:p>
          </p:txBody>
        </p:sp>
        <p:sp>
          <p:nvSpPr>
            <p:cNvPr id="8071" name="Line 2967"/>
            <p:cNvSpPr>
              <a:spLocks noChangeShapeType="1"/>
            </p:cNvSpPr>
            <p:nvPr/>
          </p:nvSpPr>
          <p:spPr bwMode="auto">
            <a:xfrm flipV="1">
              <a:off x="3899" y="2414"/>
              <a:ext cx="11" cy="9"/>
            </a:xfrm>
            <a:prstGeom prst="line">
              <a:avLst/>
            </a:prstGeom>
            <a:noFill/>
            <a:ln w="7938">
              <a:solidFill>
                <a:srgbClr val="000000"/>
              </a:solidFill>
              <a:round/>
              <a:headEnd/>
              <a:tailEnd/>
            </a:ln>
          </p:spPr>
          <p:txBody>
            <a:bodyPr/>
            <a:lstStyle/>
            <a:p>
              <a:endParaRPr lang="en-US"/>
            </a:p>
          </p:txBody>
        </p:sp>
        <p:sp>
          <p:nvSpPr>
            <p:cNvPr id="8072" name="Line 2968"/>
            <p:cNvSpPr>
              <a:spLocks noChangeShapeType="1"/>
            </p:cNvSpPr>
            <p:nvPr/>
          </p:nvSpPr>
          <p:spPr bwMode="auto">
            <a:xfrm flipV="1">
              <a:off x="3910" y="2402"/>
              <a:ext cx="10" cy="12"/>
            </a:xfrm>
            <a:prstGeom prst="line">
              <a:avLst/>
            </a:prstGeom>
            <a:noFill/>
            <a:ln w="7938">
              <a:solidFill>
                <a:srgbClr val="000000"/>
              </a:solidFill>
              <a:round/>
              <a:headEnd/>
              <a:tailEnd/>
            </a:ln>
          </p:spPr>
          <p:txBody>
            <a:bodyPr/>
            <a:lstStyle/>
            <a:p>
              <a:endParaRPr lang="en-US"/>
            </a:p>
          </p:txBody>
        </p:sp>
        <p:sp>
          <p:nvSpPr>
            <p:cNvPr id="8073" name="Line 2969"/>
            <p:cNvSpPr>
              <a:spLocks noChangeShapeType="1"/>
            </p:cNvSpPr>
            <p:nvPr/>
          </p:nvSpPr>
          <p:spPr bwMode="auto">
            <a:xfrm>
              <a:off x="3920" y="2402"/>
              <a:ext cx="14" cy="2"/>
            </a:xfrm>
            <a:prstGeom prst="line">
              <a:avLst/>
            </a:prstGeom>
            <a:noFill/>
            <a:ln w="7938">
              <a:solidFill>
                <a:srgbClr val="000000"/>
              </a:solidFill>
              <a:round/>
              <a:headEnd/>
              <a:tailEnd/>
            </a:ln>
          </p:spPr>
          <p:txBody>
            <a:bodyPr/>
            <a:lstStyle/>
            <a:p>
              <a:endParaRPr lang="en-US"/>
            </a:p>
          </p:txBody>
        </p:sp>
        <p:sp>
          <p:nvSpPr>
            <p:cNvPr id="8074" name="Freeform 2970"/>
            <p:cNvSpPr>
              <a:spLocks/>
            </p:cNvSpPr>
            <p:nvPr/>
          </p:nvSpPr>
          <p:spPr bwMode="auto">
            <a:xfrm>
              <a:off x="2268" y="2408"/>
              <a:ext cx="58" cy="29"/>
            </a:xfrm>
            <a:custGeom>
              <a:avLst/>
              <a:gdLst>
                <a:gd name="T0" fmla="*/ 39 w 58"/>
                <a:gd name="T1" fmla="*/ 0 h 29"/>
                <a:gd name="T2" fmla="*/ 48 w 58"/>
                <a:gd name="T3" fmla="*/ 0 h 29"/>
                <a:gd name="T4" fmla="*/ 58 w 58"/>
                <a:gd name="T5" fmla="*/ 4 h 29"/>
                <a:gd name="T6" fmla="*/ 47 w 58"/>
                <a:gd name="T7" fmla="*/ 9 h 29"/>
                <a:gd name="T8" fmla="*/ 24 w 58"/>
                <a:gd name="T9" fmla="*/ 23 h 29"/>
                <a:gd name="T10" fmla="*/ 13 w 58"/>
                <a:gd name="T11" fmla="*/ 28 h 29"/>
                <a:gd name="T12" fmla="*/ 0 w 58"/>
                <a:gd name="T13" fmla="*/ 29 h 29"/>
                <a:gd name="T14" fmla="*/ 8 w 58"/>
                <a:gd name="T15" fmla="*/ 24 h 29"/>
                <a:gd name="T16" fmla="*/ 23 w 58"/>
                <a:gd name="T17" fmla="*/ 10 h 29"/>
                <a:gd name="T18" fmla="*/ 30 w 58"/>
                <a:gd name="T19" fmla="*/ 4 h 29"/>
                <a:gd name="T20" fmla="*/ 39 w 58"/>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29"/>
                <a:gd name="T35" fmla="*/ 58 w 58"/>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29">
                  <a:moveTo>
                    <a:pt x="39" y="0"/>
                  </a:moveTo>
                  <a:lnTo>
                    <a:pt x="48" y="0"/>
                  </a:lnTo>
                  <a:lnTo>
                    <a:pt x="58" y="4"/>
                  </a:lnTo>
                  <a:lnTo>
                    <a:pt x="47" y="9"/>
                  </a:lnTo>
                  <a:lnTo>
                    <a:pt x="24" y="23"/>
                  </a:lnTo>
                  <a:lnTo>
                    <a:pt x="13" y="28"/>
                  </a:lnTo>
                  <a:lnTo>
                    <a:pt x="0" y="29"/>
                  </a:lnTo>
                  <a:lnTo>
                    <a:pt x="8" y="24"/>
                  </a:lnTo>
                  <a:lnTo>
                    <a:pt x="23" y="10"/>
                  </a:lnTo>
                  <a:lnTo>
                    <a:pt x="30" y="4"/>
                  </a:lnTo>
                  <a:lnTo>
                    <a:pt x="39" y="0"/>
                  </a:lnTo>
                  <a:close/>
                </a:path>
              </a:pathLst>
            </a:custGeom>
            <a:solidFill>
              <a:srgbClr val="339966"/>
            </a:solidFill>
            <a:ln w="0">
              <a:solidFill>
                <a:srgbClr val="339966"/>
              </a:solidFill>
              <a:prstDash val="solid"/>
              <a:round/>
              <a:headEnd/>
              <a:tailEnd/>
            </a:ln>
          </p:spPr>
          <p:txBody>
            <a:bodyPr/>
            <a:lstStyle/>
            <a:p>
              <a:endParaRPr lang="en-US"/>
            </a:p>
          </p:txBody>
        </p:sp>
        <p:sp>
          <p:nvSpPr>
            <p:cNvPr id="8075" name="Freeform 2971"/>
            <p:cNvSpPr>
              <a:spLocks/>
            </p:cNvSpPr>
            <p:nvPr/>
          </p:nvSpPr>
          <p:spPr bwMode="auto">
            <a:xfrm>
              <a:off x="2301" y="2416"/>
              <a:ext cx="180" cy="59"/>
            </a:xfrm>
            <a:custGeom>
              <a:avLst/>
              <a:gdLst>
                <a:gd name="T0" fmla="*/ 46 w 180"/>
                <a:gd name="T1" fmla="*/ 0 h 59"/>
                <a:gd name="T2" fmla="*/ 71 w 180"/>
                <a:gd name="T3" fmla="*/ 6 h 59"/>
                <a:gd name="T4" fmla="*/ 95 w 180"/>
                <a:gd name="T5" fmla="*/ 10 h 59"/>
                <a:gd name="T6" fmla="*/ 119 w 180"/>
                <a:gd name="T7" fmla="*/ 16 h 59"/>
                <a:gd name="T8" fmla="*/ 143 w 180"/>
                <a:gd name="T9" fmla="*/ 25 h 59"/>
                <a:gd name="T10" fmla="*/ 143 w 180"/>
                <a:gd name="T11" fmla="*/ 29 h 59"/>
                <a:gd name="T12" fmla="*/ 144 w 180"/>
                <a:gd name="T13" fmla="*/ 31 h 59"/>
                <a:gd name="T14" fmla="*/ 151 w 180"/>
                <a:gd name="T15" fmla="*/ 35 h 59"/>
                <a:gd name="T16" fmla="*/ 155 w 180"/>
                <a:gd name="T17" fmla="*/ 35 h 59"/>
                <a:gd name="T18" fmla="*/ 158 w 180"/>
                <a:gd name="T19" fmla="*/ 36 h 59"/>
                <a:gd name="T20" fmla="*/ 168 w 180"/>
                <a:gd name="T21" fmla="*/ 36 h 59"/>
                <a:gd name="T22" fmla="*/ 180 w 180"/>
                <a:gd name="T23" fmla="*/ 38 h 59"/>
                <a:gd name="T24" fmla="*/ 173 w 180"/>
                <a:gd name="T25" fmla="*/ 40 h 59"/>
                <a:gd name="T26" fmla="*/ 165 w 180"/>
                <a:gd name="T27" fmla="*/ 44 h 59"/>
                <a:gd name="T28" fmla="*/ 158 w 180"/>
                <a:gd name="T29" fmla="*/ 46 h 59"/>
                <a:gd name="T30" fmla="*/ 151 w 180"/>
                <a:gd name="T31" fmla="*/ 45 h 59"/>
                <a:gd name="T32" fmla="*/ 150 w 180"/>
                <a:gd name="T33" fmla="*/ 46 h 59"/>
                <a:gd name="T34" fmla="*/ 150 w 180"/>
                <a:gd name="T35" fmla="*/ 50 h 59"/>
                <a:gd name="T36" fmla="*/ 124 w 180"/>
                <a:gd name="T37" fmla="*/ 59 h 59"/>
                <a:gd name="T38" fmla="*/ 99 w 180"/>
                <a:gd name="T39" fmla="*/ 49 h 59"/>
                <a:gd name="T40" fmla="*/ 75 w 180"/>
                <a:gd name="T41" fmla="*/ 42 h 59"/>
                <a:gd name="T42" fmla="*/ 51 w 180"/>
                <a:gd name="T43" fmla="*/ 36 h 59"/>
                <a:gd name="T44" fmla="*/ 27 w 180"/>
                <a:gd name="T45" fmla="*/ 31 h 59"/>
                <a:gd name="T46" fmla="*/ 0 w 180"/>
                <a:gd name="T47" fmla="*/ 25 h 59"/>
                <a:gd name="T48" fmla="*/ 16 w 180"/>
                <a:gd name="T49" fmla="*/ 18 h 59"/>
                <a:gd name="T50" fmla="*/ 32 w 180"/>
                <a:gd name="T51" fmla="*/ 13 h 59"/>
                <a:gd name="T52" fmla="*/ 47 w 180"/>
                <a:gd name="T53" fmla="*/ 5 h 59"/>
                <a:gd name="T54" fmla="*/ 46 w 180"/>
                <a:gd name="T55" fmla="*/ 0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59"/>
                <a:gd name="T86" fmla="*/ 180 w 180"/>
                <a:gd name="T87" fmla="*/ 59 h 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59">
                  <a:moveTo>
                    <a:pt x="46" y="0"/>
                  </a:moveTo>
                  <a:lnTo>
                    <a:pt x="71" y="6"/>
                  </a:lnTo>
                  <a:lnTo>
                    <a:pt x="95" y="10"/>
                  </a:lnTo>
                  <a:lnTo>
                    <a:pt x="119" y="16"/>
                  </a:lnTo>
                  <a:lnTo>
                    <a:pt x="143" y="25"/>
                  </a:lnTo>
                  <a:lnTo>
                    <a:pt x="143" y="29"/>
                  </a:lnTo>
                  <a:lnTo>
                    <a:pt x="144" y="31"/>
                  </a:lnTo>
                  <a:lnTo>
                    <a:pt x="151" y="35"/>
                  </a:lnTo>
                  <a:lnTo>
                    <a:pt x="155" y="35"/>
                  </a:lnTo>
                  <a:lnTo>
                    <a:pt x="158" y="36"/>
                  </a:lnTo>
                  <a:lnTo>
                    <a:pt x="168" y="36"/>
                  </a:lnTo>
                  <a:lnTo>
                    <a:pt x="180" y="38"/>
                  </a:lnTo>
                  <a:lnTo>
                    <a:pt x="173" y="40"/>
                  </a:lnTo>
                  <a:lnTo>
                    <a:pt x="165" y="44"/>
                  </a:lnTo>
                  <a:lnTo>
                    <a:pt x="158" y="46"/>
                  </a:lnTo>
                  <a:lnTo>
                    <a:pt x="151" y="45"/>
                  </a:lnTo>
                  <a:lnTo>
                    <a:pt x="150" y="46"/>
                  </a:lnTo>
                  <a:lnTo>
                    <a:pt x="150" y="50"/>
                  </a:lnTo>
                  <a:lnTo>
                    <a:pt x="124" y="59"/>
                  </a:lnTo>
                  <a:lnTo>
                    <a:pt x="99" y="49"/>
                  </a:lnTo>
                  <a:lnTo>
                    <a:pt x="75" y="42"/>
                  </a:lnTo>
                  <a:lnTo>
                    <a:pt x="51" y="36"/>
                  </a:lnTo>
                  <a:lnTo>
                    <a:pt x="27" y="31"/>
                  </a:lnTo>
                  <a:lnTo>
                    <a:pt x="0" y="25"/>
                  </a:lnTo>
                  <a:lnTo>
                    <a:pt x="16" y="18"/>
                  </a:lnTo>
                  <a:lnTo>
                    <a:pt x="32" y="13"/>
                  </a:lnTo>
                  <a:lnTo>
                    <a:pt x="47" y="5"/>
                  </a:lnTo>
                  <a:lnTo>
                    <a:pt x="46" y="0"/>
                  </a:lnTo>
                  <a:close/>
                </a:path>
              </a:pathLst>
            </a:custGeom>
            <a:solidFill>
              <a:srgbClr val="339966"/>
            </a:solidFill>
            <a:ln w="0">
              <a:solidFill>
                <a:srgbClr val="339966"/>
              </a:solidFill>
              <a:prstDash val="solid"/>
              <a:round/>
              <a:headEnd/>
              <a:tailEnd/>
            </a:ln>
          </p:spPr>
          <p:txBody>
            <a:bodyPr/>
            <a:lstStyle/>
            <a:p>
              <a:endParaRPr lang="en-US"/>
            </a:p>
          </p:txBody>
        </p:sp>
        <p:sp>
          <p:nvSpPr>
            <p:cNvPr id="8076" name="Freeform 2972"/>
            <p:cNvSpPr>
              <a:spLocks/>
            </p:cNvSpPr>
            <p:nvPr/>
          </p:nvSpPr>
          <p:spPr bwMode="auto">
            <a:xfrm>
              <a:off x="3828" y="2451"/>
              <a:ext cx="57" cy="96"/>
            </a:xfrm>
            <a:custGeom>
              <a:avLst/>
              <a:gdLst>
                <a:gd name="T0" fmla="*/ 57 w 57"/>
                <a:gd name="T1" fmla="*/ 0 h 96"/>
                <a:gd name="T2" fmla="*/ 50 w 57"/>
                <a:gd name="T3" fmla="*/ 23 h 96"/>
                <a:gd name="T4" fmla="*/ 42 w 57"/>
                <a:gd name="T5" fmla="*/ 71 h 96"/>
                <a:gd name="T6" fmla="*/ 37 w 57"/>
                <a:gd name="T7" fmla="*/ 96 h 96"/>
                <a:gd name="T8" fmla="*/ 27 w 57"/>
                <a:gd name="T9" fmla="*/ 94 h 96"/>
                <a:gd name="T10" fmla="*/ 20 w 57"/>
                <a:gd name="T11" fmla="*/ 90 h 96"/>
                <a:gd name="T12" fmla="*/ 13 w 57"/>
                <a:gd name="T13" fmla="*/ 83 h 96"/>
                <a:gd name="T14" fmla="*/ 8 w 57"/>
                <a:gd name="T15" fmla="*/ 75 h 96"/>
                <a:gd name="T16" fmla="*/ 5 w 57"/>
                <a:gd name="T17" fmla="*/ 66 h 96"/>
                <a:gd name="T18" fmla="*/ 0 w 57"/>
                <a:gd name="T19" fmla="*/ 57 h 96"/>
                <a:gd name="T20" fmla="*/ 6 w 57"/>
                <a:gd name="T21" fmla="*/ 42 h 96"/>
                <a:gd name="T22" fmla="*/ 16 w 57"/>
                <a:gd name="T23" fmla="*/ 30 h 96"/>
                <a:gd name="T24" fmla="*/ 43 w 57"/>
                <a:gd name="T25" fmla="*/ 9 h 96"/>
                <a:gd name="T26" fmla="*/ 57 w 57"/>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96"/>
                <a:gd name="T44" fmla="*/ 57 w 57"/>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96">
                  <a:moveTo>
                    <a:pt x="57" y="0"/>
                  </a:moveTo>
                  <a:lnTo>
                    <a:pt x="50" y="23"/>
                  </a:lnTo>
                  <a:lnTo>
                    <a:pt x="42" y="71"/>
                  </a:lnTo>
                  <a:lnTo>
                    <a:pt x="37" y="96"/>
                  </a:lnTo>
                  <a:lnTo>
                    <a:pt x="27" y="94"/>
                  </a:lnTo>
                  <a:lnTo>
                    <a:pt x="20" y="90"/>
                  </a:lnTo>
                  <a:lnTo>
                    <a:pt x="13" y="83"/>
                  </a:lnTo>
                  <a:lnTo>
                    <a:pt x="8" y="75"/>
                  </a:lnTo>
                  <a:lnTo>
                    <a:pt x="5" y="66"/>
                  </a:lnTo>
                  <a:lnTo>
                    <a:pt x="0" y="57"/>
                  </a:lnTo>
                  <a:lnTo>
                    <a:pt x="6" y="42"/>
                  </a:lnTo>
                  <a:lnTo>
                    <a:pt x="16" y="30"/>
                  </a:lnTo>
                  <a:lnTo>
                    <a:pt x="43" y="9"/>
                  </a:lnTo>
                  <a:lnTo>
                    <a:pt x="57" y="0"/>
                  </a:lnTo>
                  <a:close/>
                </a:path>
              </a:pathLst>
            </a:custGeom>
            <a:solidFill>
              <a:srgbClr val="FFFFFF"/>
            </a:solidFill>
            <a:ln w="0">
              <a:solidFill>
                <a:srgbClr val="FFFFFF"/>
              </a:solidFill>
              <a:prstDash val="solid"/>
              <a:round/>
              <a:headEnd/>
              <a:tailEnd/>
            </a:ln>
          </p:spPr>
          <p:txBody>
            <a:bodyPr/>
            <a:lstStyle/>
            <a:p>
              <a:endParaRPr lang="en-US"/>
            </a:p>
          </p:txBody>
        </p:sp>
        <p:sp>
          <p:nvSpPr>
            <p:cNvPr id="8077" name="Freeform 2973"/>
            <p:cNvSpPr>
              <a:spLocks/>
            </p:cNvSpPr>
            <p:nvPr/>
          </p:nvSpPr>
          <p:spPr bwMode="auto">
            <a:xfrm>
              <a:off x="2381" y="2473"/>
              <a:ext cx="3" cy="3"/>
            </a:xfrm>
            <a:custGeom>
              <a:avLst/>
              <a:gdLst>
                <a:gd name="T0" fmla="*/ 0 w 3"/>
                <a:gd name="T1" fmla="*/ 0 h 3"/>
                <a:gd name="T2" fmla="*/ 3 w 3"/>
                <a:gd name="T3" fmla="*/ 1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1"/>
                  </a:lnTo>
                  <a:lnTo>
                    <a:pt x="3" y="3"/>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8078" name="Freeform 2974"/>
            <p:cNvSpPr>
              <a:spLocks/>
            </p:cNvSpPr>
            <p:nvPr/>
          </p:nvSpPr>
          <p:spPr bwMode="auto">
            <a:xfrm>
              <a:off x="2104" y="2475"/>
              <a:ext cx="283" cy="70"/>
            </a:xfrm>
            <a:custGeom>
              <a:avLst/>
              <a:gdLst>
                <a:gd name="T0" fmla="*/ 213 w 283"/>
                <a:gd name="T1" fmla="*/ 0 h 70"/>
                <a:gd name="T2" fmla="*/ 224 w 283"/>
                <a:gd name="T3" fmla="*/ 5 h 70"/>
                <a:gd name="T4" fmla="*/ 236 w 283"/>
                <a:gd name="T5" fmla="*/ 8 h 70"/>
                <a:gd name="T6" fmla="*/ 246 w 283"/>
                <a:gd name="T7" fmla="*/ 13 h 70"/>
                <a:gd name="T8" fmla="*/ 264 w 283"/>
                <a:gd name="T9" fmla="*/ 17 h 70"/>
                <a:gd name="T10" fmla="*/ 283 w 283"/>
                <a:gd name="T11" fmla="*/ 27 h 70"/>
                <a:gd name="T12" fmla="*/ 282 w 283"/>
                <a:gd name="T13" fmla="*/ 27 h 70"/>
                <a:gd name="T14" fmla="*/ 277 w 283"/>
                <a:gd name="T15" fmla="*/ 29 h 70"/>
                <a:gd name="T16" fmla="*/ 273 w 283"/>
                <a:gd name="T17" fmla="*/ 31 h 70"/>
                <a:gd name="T18" fmla="*/ 271 w 283"/>
                <a:gd name="T19" fmla="*/ 33 h 70"/>
                <a:gd name="T20" fmla="*/ 271 w 283"/>
                <a:gd name="T21" fmla="*/ 35 h 70"/>
                <a:gd name="T22" fmla="*/ 272 w 283"/>
                <a:gd name="T23" fmla="*/ 36 h 70"/>
                <a:gd name="T24" fmla="*/ 272 w 283"/>
                <a:gd name="T25" fmla="*/ 37 h 70"/>
                <a:gd name="T26" fmla="*/ 273 w 283"/>
                <a:gd name="T27" fmla="*/ 38 h 70"/>
                <a:gd name="T28" fmla="*/ 233 w 283"/>
                <a:gd name="T29" fmla="*/ 37 h 70"/>
                <a:gd name="T30" fmla="*/ 194 w 283"/>
                <a:gd name="T31" fmla="*/ 35 h 70"/>
                <a:gd name="T32" fmla="*/ 153 w 283"/>
                <a:gd name="T33" fmla="*/ 35 h 70"/>
                <a:gd name="T34" fmla="*/ 114 w 283"/>
                <a:gd name="T35" fmla="*/ 37 h 70"/>
                <a:gd name="T36" fmla="*/ 74 w 283"/>
                <a:gd name="T37" fmla="*/ 44 h 70"/>
                <a:gd name="T38" fmla="*/ 71 w 283"/>
                <a:gd name="T39" fmla="*/ 46 h 70"/>
                <a:gd name="T40" fmla="*/ 68 w 283"/>
                <a:gd name="T41" fmla="*/ 51 h 70"/>
                <a:gd name="T42" fmla="*/ 71 w 283"/>
                <a:gd name="T43" fmla="*/ 58 h 70"/>
                <a:gd name="T44" fmla="*/ 77 w 283"/>
                <a:gd name="T45" fmla="*/ 59 h 70"/>
                <a:gd name="T46" fmla="*/ 89 w 283"/>
                <a:gd name="T47" fmla="*/ 54 h 70"/>
                <a:gd name="T48" fmla="*/ 96 w 283"/>
                <a:gd name="T49" fmla="*/ 54 h 70"/>
                <a:gd name="T50" fmla="*/ 101 w 283"/>
                <a:gd name="T51" fmla="*/ 58 h 70"/>
                <a:gd name="T52" fmla="*/ 124 w 283"/>
                <a:gd name="T53" fmla="*/ 55 h 70"/>
                <a:gd name="T54" fmla="*/ 147 w 283"/>
                <a:gd name="T55" fmla="*/ 54 h 70"/>
                <a:gd name="T56" fmla="*/ 169 w 283"/>
                <a:gd name="T57" fmla="*/ 54 h 70"/>
                <a:gd name="T58" fmla="*/ 153 w 283"/>
                <a:gd name="T59" fmla="*/ 70 h 70"/>
                <a:gd name="T60" fmla="*/ 51 w 283"/>
                <a:gd name="T61" fmla="*/ 66 h 70"/>
                <a:gd name="T62" fmla="*/ 0 w 283"/>
                <a:gd name="T63" fmla="*/ 67 h 70"/>
                <a:gd name="T64" fmla="*/ 44 w 283"/>
                <a:gd name="T65" fmla="*/ 46 h 70"/>
                <a:gd name="T66" fmla="*/ 89 w 283"/>
                <a:gd name="T67" fmla="*/ 28 h 70"/>
                <a:gd name="T68" fmla="*/ 136 w 283"/>
                <a:gd name="T69" fmla="*/ 14 h 70"/>
                <a:gd name="T70" fmla="*/ 186 w 283"/>
                <a:gd name="T71" fmla="*/ 6 h 70"/>
                <a:gd name="T72" fmla="*/ 213 w 283"/>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70"/>
                <a:gd name="T113" fmla="*/ 283 w 283"/>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70">
                  <a:moveTo>
                    <a:pt x="213" y="0"/>
                  </a:moveTo>
                  <a:lnTo>
                    <a:pt x="224" y="5"/>
                  </a:lnTo>
                  <a:lnTo>
                    <a:pt x="236" y="8"/>
                  </a:lnTo>
                  <a:lnTo>
                    <a:pt x="246" y="13"/>
                  </a:lnTo>
                  <a:lnTo>
                    <a:pt x="264" y="17"/>
                  </a:lnTo>
                  <a:lnTo>
                    <a:pt x="283" y="27"/>
                  </a:lnTo>
                  <a:lnTo>
                    <a:pt x="282" y="27"/>
                  </a:lnTo>
                  <a:lnTo>
                    <a:pt x="277" y="29"/>
                  </a:lnTo>
                  <a:lnTo>
                    <a:pt x="273" y="31"/>
                  </a:lnTo>
                  <a:lnTo>
                    <a:pt x="271" y="33"/>
                  </a:lnTo>
                  <a:lnTo>
                    <a:pt x="271" y="35"/>
                  </a:lnTo>
                  <a:lnTo>
                    <a:pt x="272" y="36"/>
                  </a:lnTo>
                  <a:lnTo>
                    <a:pt x="272" y="37"/>
                  </a:lnTo>
                  <a:lnTo>
                    <a:pt x="273" y="38"/>
                  </a:lnTo>
                  <a:lnTo>
                    <a:pt x="233" y="37"/>
                  </a:lnTo>
                  <a:lnTo>
                    <a:pt x="194" y="35"/>
                  </a:lnTo>
                  <a:lnTo>
                    <a:pt x="153" y="35"/>
                  </a:lnTo>
                  <a:lnTo>
                    <a:pt x="114" y="37"/>
                  </a:lnTo>
                  <a:lnTo>
                    <a:pt x="74" y="44"/>
                  </a:lnTo>
                  <a:lnTo>
                    <a:pt x="71" y="46"/>
                  </a:lnTo>
                  <a:lnTo>
                    <a:pt x="68" y="51"/>
                  </a:lnTo>
                  <a:lnTo>
                    <a:pt x="71" y="58"/>
                  </a:lnTo>
                  <a:lnTo>
                    <a:pt x="77" y="59"/>
                  </a:lnTo>
                  <a:lnTo>
                    <a:pt x="89" y="54"/>
                  </a:lnTo>
                  <a:lnTo>
                    <a:pt x="96" y="54"/>
                  </a:lnTo>
                  <a:lnTo>
                    <a:pt x="101" y="58"/>
                  </a:lnTo>
                  <a:lnTo>
                    <a:pt x="124" y="55"/>
                  </a:lnTo>
                  <a:lnTo>
                    <a:pt x="147" y="54"/>
                  </a:lnTo>
                  <a:lnTo>
                    <a:pt x="169" y="54"/>
                  </a:lnTo>
                  <a:lnTo>
                    <a:pt x="153" y="70"/>
                  </a:lnTo>
                  <a:lnTo>
                    <a:pt x="51" y="66"/>
                  </a:lnTo>
                  <a:lnTo>
                    <a:pt x="0" y="67"/>
                  </a:lnTo>
                  <a:lnTo>
                    <a:pt x="44" y="46"/>
                  </a:lnTo>
                  <a:lnTo>
                    <a:pt x="89" y="28"/>
                  </a:lnTo>
                  <a:lnTo>
                    <a:pt x="136" y="14"/>
                  </a:lnTo>
                  <a:lnTo>
                    <a:pt x="186" y="6"/>
                  </a:lnTo>
                  <a:lnTo>
                    <a:pt x="213" y="0"/>
                  </a:lnTo>
                  <a:close/>
                </a:path>
              </a:pathLst>
            </a:custGeom>
            <a:solidFill>
              <a:srgbClr val="339966"/>
            </a:solidFill>
            <a:ln w="0">
              <a:solidFill>
                <a:srgbClr val="339966"/>
              </a:solidFill>
              <a:prstDash val="solid"/>
              <a:round/>
              <a:headEnd/>
              <a:tailEnd/>
            </a:ln>
          </p:spPr>
          <p:txBody>
            <a:bodyPr/>
            <a:lstStyle/>
            <a:p>
              <a:endParaRPr lang="en-US"/>
            </a:p>
          </p:txBody>
        </p:sp>
        <p:sp>
          <p:nvSpPr>
            <p:cNvPr id="8079" name="Freeform 2975"/>
            <p:cNvSpPr>
              <a:spLocks/>
            </p:cNvSpPr>
            <p:nvPr/>
          </p:nvSpPr>
          <p:spPr bwMode="auto">
            <a:xfrm>
              <a:off x="2390" y="2476"/>
              <a:ext cx="15" cy="9"/>
            </a:xfrm>
            <a:custGeom>
              <a:avLst/>
              <a:gdLst>
                <a:gd name="T0" fmla="*/ 0 w 15"/>
                <a:gd name="T1" fmla="*/ 0 h 9"/>
                <a:gd name="T2" fmla="*/ 15 w 15"/>
                <a:gd name="T3" fmla="*/ 7 h 9"/>
                <a:gd name="T4" fmla="*/ 12 w 15"/>
                <a:gd name="T5" fmla="*/ 9 h 9"/>
                <a:gd name="T6" fmla="*/ 10 w 15"/>
                <a:gd name="T7" fmla="*/ 9 h 9"/>
                <a:gd name="T8" fmla="*/ 9 w 15"/>
                <a:gd name="T9" fmla="*/ 8 h 9"/>
                <a:gd name="T10" fmla="*/ 6 w 15"/>
                <a:gd name="T11" fmla="*/ 7 h 9"/>
                <a:gd name="T12" fmla="*/ 5 w 15"/>
                <a:gd name="T13" fmla="*/ 5 h 9"/>
                <a:gd name="T14" fmla="*/ 0 w 1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0" y="0"/>
                  </a:moveTo>
                  <a:lnTo>
                    <a:pt x="15" y="7"/>
                  </a:lnTo>
                  <a:lnTo>
                    <a:pt x="12" y="9"/>
                  </a:lnTo>
                  <a:lnTo>
                    <a:pt x="10" y="9"/>
                  </a:lnTo>
                  <a:lnTo>
                    <a:pt x="9" y="8"/>
                  </a:lnTo>
                  <a:lnTo>
                    <a:pt x="6" y="7"/>
                  </a:lnTo>
                  <a:lnTo>
                    <a:pt x="5" y="5"/>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8080" name="Freeform 2976"/>
            <p:cNvSpPr>
              <a:spLocks/>
            </p:cNvSpPr>
            <p:nvPr/>
          </p:nvSpPr>
          <p:spPr bwMode="auto">
            <a:xfrm>
              <a:off x="2287" y="2529"/>
              <a:ext cx="28" cy="20"/>
            </a:xfrm>
            <a:custGeom>
              <a:avLst/>
              <a:gdLst>
                <a:gd name="T0" fmla="*/ 20 w 28"/>
                <a:gd name="T1" fmla="*/ 0 h 20"/>
                <a:gd name="T2" fmla="*/ 28 w 28"/>
                <a:gd name="T3" fmla="*/ 0 h 20"/>
                <a:gd name="T4" fmla="*/ 24 w 28"/>
                <a:gd name="T5" fmla="*/ 7 h 20"/>
                <a:gd name="T6" fmla="*/ 16 w 28"/>
                <a:gd name="T7" fmla="*/ 15 h 20"/>
                <a:gd name="T8" fmla="*/ 10 w 28"/>
                <a:gd name="T9" fmla="*/ 20 h 20"/>
                <a:gd name="T10" fmla="*/ 0 w 28"/>
                <a:gd name="T11" fmla="*/ 19 h 20"/>
                <a:gd name="T12" fmla="*/ 5 w 28"/>
                <a:gd name="T13" fmla="*/ 14 h 20"/>
                <a:gd name="T14" fmla="*/ 10 w 28"/>
                <a:gd name="T15" fmla="*/ 8 h 20"/>
                <a:gd name="T16" fmla="*/ 15 w 28"/>
                <a:gd name="T17" fmla="*/ 4 h 20"/>
                <a:gd name="T18" fmla="*/ 20 w 2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0"/>
                <a:gd name="T32" fmla="*/ 28 w 2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0">
                  <a:moveTo>
                    <a:pt x="20" y="0"/>
                  </a:moveTo>
                  <a:lnTo>
                    <a:pt x="28" y="0"/>
                  </a:lnTo>
                  <a:lnTo>
                    <a:pt x="24" y="7"/>
                  </a:lnTo>
                  <a:lnTo>
                    <a:pt x="16" y="15"/>
                  </a:lnTo>
                  <a:lnTo>
                    <a:pt x="10" y="20"/>
                  </a:lnTo>
                  <a:lnTo>
                    <a:pt x="0" y="19"/>
                  </a:lnTo>
                  <a:lnTo>
                    <a:pt x="5" y="14"/>
                  </a:lnTo>
                  <a:lnTo>
                    <a:pt x="10" y="8"/>
                  </a:lnTo>
                  <a:lnTo>
                    <a:pt x="15" y="4"/>
                  </a:lnTo>
                  <a:lnTo>
                    <a:pt x="20" y="0"/>
                  </a:lnTo>
                  <a:close/>
                </a:path>
              </a:pathLst>
            </a:custGeom>
            <a:solidFill>
              <a:srgbClr val="339966"/>
            </a:solidFill>
            <a:ln w="0">
              <a:solidFill>
                <a:srgbClr val="339966"/>
              </a:solidFill>
              <a:prstDash val="solid"/>
              <a:round/>
              <a:headEnd/>
              <a:tailEnd/>
            </a:ln>
          </p:spPr>
          <p:txBody>
            <a:bodyPr/>
            <a:lstStyle/>
            <a:p>
              <a:endParaRPr lang="en-US"/>
            </a:p>
          </p:txBody>
        </p:sp>
        <p:sp>
          <p:nvSpPr>
            <p:cNvPr id="8081" name="Freeform 2977"/>
            <p:cNvSpPr>
              <a:spLocks/>
            </p:cNvSpPr>
            <p:nvPr/>
          </p:nvSpPr>
          <p:spPr bwMode="auto">
            <a:xfrm>
              <a:off x="2325" y="2529"/>
              <a:ext cx="40" cy="26"/>
            </a:xfrm>
            <a:custGeom>
              <a:avLst/>
              <a:gdLst>
                <a:gd name="T0" fmla="*/ 30 w 40"/>
                <a:gd name="T1" fmla="*/ 0 h 26"/>
                <a:gd name="T2" fmla="*/ 40 w 40"/>
                <a:gd name="T3" fmla="*/ 4 h 26"/>
                <a:gd name="T4" fmla="*/ 35 w 40"/>
                <a:gd name="T5" fmla="*/ 8 h 26"/>
                <a:gd name="T6" fmla="*/ 27 w 40"/>
                <a:gd name="T7" fmla="*/ 13 h 26"/>
                <a:gd name="T8" fmla="*/ 22 w 40"/>
                <a:gd name="T9" fmla="*/ 19 h 26"/>
                <a:gd name="T10" fmla="*/ 18 w 40"/>
                <a:gd name="T11" fmla="*/ 26 h 26"/>
                <a:gd name="T12" fmla="*/ 0 w 40"/>
                <a:gd name="T13" fmla="*/ 23 h 26"/>
                <a:gd name="T14" fmla="*/ 6 w 40"/>
                <a:gd name="T15" fmla="*/ 18 h 26"/>
                <a:gd name="T16" fmla="*/ 11 w 40"/>
                <a:gd name="T17" fmla="*/ 11 h 26"/>
                <a:gd name="T18" fmla="*/ 16 w 40"/>
                <a:gd name="T19" fmla="*/ 5 h 26"/>
                <a:gd name="T20" fmla="*/ 22 w 40"/>
                <a:gd name="T21" fmla="*/ 1 h 26"/>
                <a:gd name="T22" fmla="*/ 30 w 4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6"/>
                <a:gd name="T38" fmla="*/ 40 w 4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6">
                  <a:moveTo>
                    <a:pt x="30" y="0"/>
                  </a:moveTo>
                  <a:lnTo>
                    <a:pt x="40" y="4"/>
                  </a:lnTo>
                  <a:lnTo>
                    <a:pt x="35" y="8"/>
                  </a:lnTo>
                  <a:lnTo>
                    <a:pt x="27" y="13"/>
                  </a:lnTo>
                  <a:lnTo>
                    <a:pt x="22" y="19"/>
                  </a:lnTo>
                  <a:lnTo>
                    <a:pt x="18" y="26"/>
                  </a:lnTo>
                  <a:lnTo>
                    <a:pt x="0" y="23"/>
                  </a:lnTo>
                  <a:lnTo>
                    <a:pt x="6" y="18"/>
                  </a:lnTo>
                  <a:lnTo>
                    <a:pt x="11" y="11"/>
                  </a:lnTo>
                  <a:lnTo>
                    <a:pt x="16" y="5"/>
                  </a:lnTo>
                  <a:lnTo>
                    <a:pt x="22" y="1"/>
                  </a:lnTo>
                  <a:lnTo>
                    <a:pt x="30" y="0"/>
                  </a:lnTo>
                  <a:close/>
                </a:path>
              </a:pathLst>
            </a:custGeom>
            <a:solidFill>
              <a:srgbClr val="339966"/>
            </a:solidFill>
            <a:ln w="0">
              <a:solidFill>
                <a:srgbClr val="339966"/>
              </a:solidFill>
              <a:prstDash val="solid"/>
              <a:round/>
              <a:headEnd/>
              <a:tailEnd/>
            </a:ln>
          </p:spPr>
          <p:txBody>
            <a:bodyPr/>
            <a:lstStyle/>
            <a:p>
              <a:endParaRPr lang="en-US"/>
            </a:p>
          </p:txBody>
        </p:sp>
        <p:sp>
          <p:nvSpPr>
            <p:cNvPr id="8082" name="Freeform 2978"/>
            <p:cNvSpPr>
              <a:spLocks/>
            </p:cNvSpPr>
            <p:nvPr/>
          </p:nvSpPr>
          <p:spPr bwMode="auto">
            <a:xfrm>
              <a:off x="2362" y="2536"/>
              <a:ext cx="99" cy="45"/>
            </a:xfrm>
            <a:custGeom>
              <a:avLst/>
              <a:gdLst>
                <a:gd name="T0" fmla="*/ 29 w 99"/>
                <a:gd name="T1" fmla="*/ 0 h 45"/>
                <a:gd name="T2" fmla="*/ 35 w 99"/>
                <a:gd name="T3" fmla="*/ 1 h 45"/>
                <a:gd name="T4" fmla="*/ 50 w 99"/>
                <a:gd name="T5" fmla="*/ 1 h 45"/>
                <a:gd name="T6" fmla="*/ 57 w 99"/>
                <a:gd name="T7" fmla="*/ 5 h 45"/>
                <a:gd name="T8" fmla="*/ 50 w 99"/>
                <a:gd name="T9" fmla="*/ 14 h 45"/>
                <a:gd name="T10" fmla="*/ 52 w 99"/>
                <a:gd name="T11" fmla="*/ 25 h 45"/>
                <a:gd name="T12" fmla="*/ 74 w 99"/>
                <a:gd name="T13" fmla="*/ 25 h 45"/>
                <a:gd name="T14" fmla="*/ 99 w 99"/>
                <a:gd name="T15" fmla="*/ 23 h 45"/>
                <a:gd name="T16" fmla="*/ 88 w 99"/>
                <a:gd name="T17" fmla="*/ 33 h 45"/>
                <a:gd name="T18" fmla="*/ 78 w 99"/>
                <a:gd name="T19" fmla="*/ 41 h 45"/>
                <a:gd name="T20" fmla="*/ 64 w 99"/>
                <a:gd name="T21" fmla="*/ 45 h 45"/>
                <a:gd name="T22" fmla="*/ 57 w 99"/>
                <a:gd name="T23" fmla="*/ 38 h 45"/>
                <a:gd name="T24" fmla="*/ 47 w 99"/>
                <a:gd name="T25" fmla="*/ 35 h 45"/>
                <a:gd name="T26" fmla="*/ 35 w 99"/>
                <a:gd name="T27" fmla="*/ 33 h 45"/>
                <a:gd name="T28" fmla="*/ 24 w 99"/>
                <a:gd name="T29" fmla="*/ 31 h 45"/>
                <a:gd name="T30" fmla="*/ 17 w 99"/>
                <a:gd name="T31" fmla="*/ 28 h 45"/>
                <a:gd name="T32" fmla="*/ 8 w 99"/>
                <a:gd name="T33" fmla="*/ 26 h 45"/>
                <a:gd name="T34" fmla="*/ 0 w 99"/>
                <a:gd name="T35" fmla="*/ 25 h 45"/>
                <a:gd name="T36" fmla="*/ 8 w 99"/>
                <a:gd name="T37" fmla="*/ 14 h 45"/>
                <a:gd name="T38" fmla="*/ 18 w 99"/>
                <a:gd name="T39" fmla="*/ 6 h 45"/>
                <a:gd name="T40" fmla="*/ 29 w 9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45"/>
                <a:gd name="T65" fmla="*/ 99 w 9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45">
                  <a:moveTo>
                    <a:pt x="29" y="0"/>
                  </a:moveTo>
                  <a:lnTo>
                    <a:pt x="35" y="1"/>
                  </a:lnTo>
                  <a:lnTo>
                    <a:pt x="50" y="1"/>
                  </a:lnTo>
                  <a:lnTo>
                    <a:pt x="57" y="5"/>
                  </a:lnTo>
                  <a:lnTo>
                    <a:pt x="50" y="14"/>
                  </a:lnTo>
                  <a:lnTo>
                    <a:pt x="52" y="25"/>
                  </a:lnTo>
                  <a:lnTo>
                    <a:pt x="74" y="25"/>
                  </a:lnTo>
                  <a:lnTo>
                    <a:pt x="99" y="23"/>
                  </a:lnTo>
                  <a:lnTo>
                    <a:pt x="88" y="33"/>
                  </a:lnTo>
                  <a:lnTo>
                    <a:pt x="78" y="41"/>
                  </a:lnTo>
                  <a:lnTo>
                    <a:pt x="64" y="45"/>
                  </a:lnTo>
                  <a:lnTo>
                    <a:pt x="57" y="38"/>
                  </a:lnTo>
                  <a:lnTo>
                    <a:pt x="47" y="35"/>
                  </a:lnTo>
                  <a:lnTo>
                    <a:pt x="35" y="33"/>
                  </a:lnTo>
                  <a:lnTo>
                    <a:pt x="24" y="31"/>
                  </a:lnTo>
                  <a:lnTo>
                    <a:pt x="17" y="28"/>
                  </a:lnTo>
                  <a:lnTo>
                    <a:pt x="8" y="26"/>
                  </a:lnTo>
                  <a:lnTo>
                    <a:pt x="0" y="25"/>
                  </a:lnTo>
                  <a:lnTo>
                    <a:pt x="8" y="14"/>
                  </a:lnTo>
                  <a:lnTo>
                    <a:pt x="18" y="6"/>
                  </a:lnTo>
                  <a:lnTo>
                    <a:pt x="29" y="0"/>
                  </a:lnTo>
                  <a:close/>
                </a:path>
              </a:pathLst>
            </a:custGeom>
            <a:solidFill>
              <a:srgbClr val="339966"/>
            </a:solidFill>
            <a:ln w="0">
              <a:solidFill>
                <a:srgbClr val="339966"/>
              </a:solidFill>
              <a:prstDash val="solid"/>
              <a:round/>
              <a:headEnd/>
              <a:tailEnd/>
            </a:ln>
          </p:spPr>
          <p:txBody>
            <a:bodyPr/>
            <a:lstStyle/>
            <a:p>
              <a:endParaRPr lang="en-US"/>
            </a:p>
          </p:txBody>
        </p:sp>
        <p:sp>
          <p:nvSpPr>
            <p:cNvPr id="8083" name="Freeform 2979"/>
            <p:cNvSpPr>
              <a:spLocks/>
            </p:cNvSpPr>
            <p:nvPr/>
          </p:nvSpPr>
          <p:spPr bwMode="auto">
            <a:xfrm>
              <a:off x="4147" y="2579"/>
              <a:ext cx="160" cy="163"/>
            </a:xfrm>
            <a:custGeom>
              <a:avLst/>
              <a:gdLst>
                <a:gd name="T0" fmla="*/ 81 w 160"/>
                <a:gd name="T1" fmla="*/ 0 h 163"/>
                <a:gd name="T2" fmla="*/ 107 w 160"/>
                <a:gd name="T3" fmla="*/ 5 h 163"/>
                <a:gd name="T4" fmla="*/ 133 w 160"/>
                <a:gd name="T5" fmla="*/ 8 h 163"/>
                <a:gd name="T6" fmla="*/ 160 w 160"/>
                <a:gd name="T7" fmla="*/ 13 h 163"/>
                <a:gd name="T8" fmla="*/ 151 w 160"/>
                <a:gd name="T9" fmla="*/ 50 h 163"/>
                <a:gd name="T10" fmla="*/ 140 w 160"/>
                <a:gd name="T11" fmla="*/ 86 h 163"/>
                <a:gd name="T12" fmla="*/ 125 w 160"/>
                <a:gd name="T13" fmla="*/ 121 h 163"/>
                <a:gd name="T14" fmla="*/ 107 w 160"/>
                <a:gd name="T15" fmla="*/ 154 h 163"/>
                <a:gd name="T16" fmla="*/ 107 w 160"/>
                <a:gd name="T17" fmla="*/ 156 h 163"/>
                <a:gd name="T18" fmla="*/ 108 w 160"/>
                <a:gd name="T19" fmla="*/ 158 h 163"/>
                <a:gd name="T20" fmla="*/ 110 w 160"/>
                <a:gd name="T21" fmla="*/ 160 h 163"/>
                <a:gd name="T22" fmla="*/ 110 w 160"/>
                <a:gd name="T23" fmla="*/ 162 h 163"/>
                <a:gd name="T24" fmla="*/ 107 w 160"/>
                <a:gd name="T25" fmla="*/ 163 h 163"/>
                <a:gd name="T26" fmla="*/ 103 w 160"/>
                <a:gd name="T27" fmla="*/ 163 h 163"/>
                <a:gd name="T28" fmla="*/ 101 w 160"/>
                <a:gd name="T29" fmla="*/ 162 h 163"/>
                <a:gd name="T30" fmla="*/ 97 w 160"/>
                <a:gd name="T31" fmla="*/ 158 h 163"/>
                <a:gd name="T32" fmla="*/ 92 w 160"/>
                <a:gd name="T33" fmla="*/ 158 h 163"/>
                <a:gd name="T34" fmla="*/ 102 w 160"/>
                <a:gd name="T35" fmla="*/ 112 h 163"/>
                <a:gd name="T36" fmla="*/ 112 w 160"/>
                <a:gd name="T37" fmla="*/ 67 h 163"/>
                <a:gd name="T38" fmla="*/ 120 w 160"/>
                <a:gd name="T39" fmla="*/ 22 h 163"/>
                <a:gd name="T40" fmla="*/ 117 w 160"/>
                <a:gd name="T41" fmla="*/ 21 h 163"/>
                <a:gd name="T42" fmla="*/ 111 w 160"/>
                <a:gd name="T43" fmla="*/ 21 h 163"/>
                <a:gd name="T44" fmla="*/ 108 w 160"/>
                <a:gd name="T45" fmla="*/ 22 h 163"/>
                <a:gd name="T46" fmla="*/ 106 w 160"/>
                <a:gd name="T47" fmla="*/ 24 h 163"/>
                <a:gd name="T48" fmla="*/ 103 w 160"/>
                <a:gd name="T49" fmla="*/ 28 h 163"/>
                <a:gd name="T50" fmla="*/ 102 w 160"/>
                <a:gd name="T51" fmla="*/ 51 h 163"/>
                <a:gd name="T52" fmla="*/ 92 w 160"/>
                <a:gd name="T53" fmla="*/ 97 h 163"/>
                <a:gd name="T54" fmla="*/ 90 w 160"/>
                <a:gd name="T55" fmla="*/ 111 h 163"/>
                <a:gd name="T56" fmla="*/ 86 w 160"/>
                <a:gd name="T57" fmla="*/ 127 h 163"/>
                <a:gd name="T58" fmla="*/ 81 w 160"/>
                <a:gd name="T59" fmla="*/ 142 h 163"/>
                <a:gd name="T60" fmla="*/ 76 w 160"/>
                <a:gd name="T61" fmla="*/ 156 h 163"/>
                <a:gd name="T62" fmla="*/ 68 w 160"/>
                <a:gd name="T63" fmla="*/ 154 h 163"/>
                <a:gd name="T64" fmla="*/ 61 w 160"/>
                <a:gd name="T65" fmla="*/ 153 h 163"/>
                <a:gd name="T66" fmla="*/ 53 w 160"/>
                <a:gd name="T67" fmla="*/ 153 h 163"/>
                <a:gd name="T68" fmla="*/ 46 w 160"/>
                <a:gd name="T69" fmla="*/ 149 h 163"/>
                <a:gd name="T70" fmla="*/ 36 w 160"/>
                <a:gd name="T71" fmla="*/ 153 h 163"/>
                <a:gd name="T72" fmla="*/ 40 w 160"/>
                <a:gd name="T73" fmla="*/ 123 h 163"/>
                <a:gd name="T74" fmla="*/ 46 w 160"/>
                <a:gd name="T75" fmla="*/ 90 h 163"/>
                <a:gd name="T76" fmla="*/ 51 w 160"/>
                <a:gd name="T77" fmla="*/ 59 h 163"/>
                <a:gd name="T78" fmla="*/ 55 w 160"/>
                <a:gd name="T79" fmla="*/ 29 h 163"/>
                <a:gd name="T80" fmla="*/ 52 w 160"/>
                <a:gd name="T81" fmla="*/ 25 h 163"/>
                <a:gd name="T82" fmla="*/ 47 w 160"/>
                <a:gd name="T83" fmla="*/ 23 h 163"/>
                <a:gd name="T84" fmla="*/ 41 w 160"/>
                <a:gd name="T85" fmla="*/ 23 h 163"/>
                <a:gd name="T86" fmla="*/ 38 w 160"/>
                <a:gd name="T87" fmla="*/ 25 h 163"/>
                <a:gd name="T88" fmla="*/ 35 w 160"/>
                <a:gd name="T89" fmla="*/ 30 h 163"/>
                <a:gd name="T90" fmla="*/ 35 w 160"/>
                <a:gd name="T91" fmla="*/ 42 h 163"/>
                <a:gd name="T92" fmla="*/ 36 w 160"/>
                <a:gd name="T93" fmla="*/ 54 h 163"/>
                <a:gd name="T94" fmla="*/ 35 w 160"/>
                <a:gd name="T95" fmla="*/ 66 h 163"/>
                <a:gd name="T96" fmla="*/ 32 w 160"/>
                <a:gd name="T97" fmla="*/ 76 h 163"/>
                <a:gd name="T98" fmla="*/ 31 w 160"/>
                <a:gd name="T99" fmla="*/ 83 h 163"/>
                <a:gd name="T100" fmla="*/ 30 w 160"/>
                <a:gd name="T101" fmla="*/ 94 h 163"/>
                <a:gd name="T102" fmla="*/ 27 w 160"/>
                <a:gd name="T103" fmla="*/ 103 h 163"/>
                <a:gd name="T104" fmla="*/ 22 w 160"/>
                <a:gd name="T105" fmla="*/ 131 h 163"/>
                <a:gd name="T106" fmla="*/ 15 w 160"/>
                <a:gd name="T107" fmla="*/ 152 h 163"/>
                <a:gd name="T108" fmla="*/ 11 w 160"/>
                <a:gd name="T109" fmla="*/ 150 h 163"/>
                <a:gd name="T110" fmla="*/ 3 w 160"/>
                <a:gd name="T111" fmla="*/ 153 h 163"/>
                <a:gd name="T112" fmla="*/ 0 w 160"/>
                <a:gd name="T113" fmla="*/ 153 h 163"/>
                <a:gd name="T114" fmla="*/ 6 w 160"/>
                <a:gd name="T115" fmla="*/ 80 h 163"/>
                <a:gd name="T116" fmla="*/ 13 w 160"/>
                <a:gd name="T117" fmla="*/ 6 h 163"/>
                <a:gd name="T118" fmla="*/ 58 w 160"/>
                <a:gd name="T119" fmla="*/ 3 h 163"/>
                <a:gd name="T120" fmla="*/ 81 w 160"/>
                <a:gd name="T121" fmla="*/ 1 h 163"/>
                <a:gd name="T122" fmla="*/ 81 w 160"/>
                <a:gd name="T123" fmla="*/ 0 h 1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
                <a:gd name="T187" fmla="*/ 0 h 163"/>
                <a:gd name="T188" fmla="*/ 160 w 160"/>
                <a:gd name="T189" fmla="*/ 163 h 1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 h="163">
                  <a:moveTo>
                    <a:pt x="81" y="0"/>
                  </a:moveTo>
                  <a:lnTo>
                    <a:pt x="107" y="5"/>
                  </a:lnTo>
                  <a:lnTo>
                    <a:pt x="133" y="8"/>
                  </a:lnTo>
                  <a:lnTo>
                    <a:pt x="160" y="13"/>
                  </a:lnTo>
                  <a:lnTo>
                    <a:pt x="151" y="50"/>
                  </a:lnTo>
                  <a:lnTo>
                    <a:pt x="140" y="86"/>
                  </a:lnTo>
                  <a:lnTo>
                    <a:pt x="125" y="121"/>
                  </a:lnTo>
                  <a:lnTo>
                    <a:pt x="107" y="154"/>
                  </a:lnTo>
                  <a:lnTo>
                    <a:pt x="107" y="156"/>
                  </a:lnTo>
                  <a:lnTo>
                    <a:pt x="108" y="158"/>
                  </a:lnTo>
                  <a:lnTo>
                    <a:pt x="110" y="160"/>
                  </a:lnTo>
                  <a:lnTo>
                    <a:pt x="110" y="162"/>
                  </a:lnTo>
                  <a:lnTo>
                    <a:pt x="107" y="163"/>
                  </a:lnTo>
                  <a:lnTo>
                    <a:pt x="103" y="163"/>
                  </a:lnTo>
                  <a:lnTo>
                    <a:pt x="101" y="162"/>
                  </a:lnTo>
                  <a:lnTo>
                    <a:pt x="97" y="158"/>
                  </a:lnTo>
                  <a:lnTo>
                    <a:pt x="92" y="158"/>
                  </a:lnTo>
                  <a:lnTo>
                    <a:pt x="102" y="112"/>
                  </a:lnTo>
                  <a:lnTo>
                    <a:pt x="112" y="67"/>
                  </a:lnTo>
                  <a:lnTo>
                    <a:pt x="120" y="22"/>
                  </a:lnTo>
                  <a:lnTo>
                    <a:pt x="117" y="21"/>
                  </a:lnTo>
                  <a:lnTo>
                    <a:pt x="111" y="21"/>
                  </a:lnTo>
                  <a:lnTo>
                    <a:pt x="108" y="22"/>
                  </a:lnTo>
                  <a:lnTo>
                    <a:pt x="106" y="24"/>
                  </a:lnTo>
                  <a:lnTo>
                    <a:pt x="103" y="28"/>
                  </a:lnTo>
                  <a:lnTo>
                    <a:pt x="102" y="51"/>
                  </a:lnTo>
                  <a:lnTo>
                    <a:pt x="92" y="97"/>
                  </a:lnTo>
                  <a:lnTo>
                    <a:pt x="90" y="111"/>
                  </a:lnTo>
                  <a:lnTo>
                    <a:pt x="86" y="127"/>
                  </a:lnTo>
                  <a:lnTo>
                    <a:pt x="81" y="142"/>
                  </a:lnTo>
                  <a:lnTo>
                    <a:pt x="76" y="156"/>
                  </a:lnTo>
                  <a:lnTo>
                    <a:pt x="68" y="154"/>
                  </a:lnTo>
                  <a:lnTo>
                    <a:pt x="61" y="153"/>
                  </a:lnTo>
                  <a:lnTo>
                    <a:pt x="53" y="153"/>
                  </a:lnTo>
                  <a:lnTo>
                    <a:pt x="46" y="149"/>
                  </a:lnTo>
                  <a:lnTo>
                    <a:pt x="36" y="153"/>
                  </a:lnTo>
                  <a:lnTo>
                    <a:pt x="40" y="123"/>
                  </a:lnTo>
                  <a:lnTo>
                    <a:pt x="46" y="90"/>
                  </a:lnTo>
                  <a:lnTo>
                    <a:pt x="51" y="59"/>
                  </a:lnTo>
                  <a:lnTo>
                    <a:pt x="55" y="29"/>
                  </a:lnTo>
                  <a:lnTo>
                    <a:pt x="52" y="25"/>
                  </a:lnTo>
                  <a:lnTo>
                    <a:pt x="47" y="23"/>
                  </a:lnTo>
                  <a:lnTo>
                    <a:pt x="41" y="23"/>
                  </a:lnTo>
                  <a:lnTo>
                    <a:pt x="38" y="25"/>
                  </a:lnTo>
                  <a:lnTo>
                    <a:pt x="35" y="30"/>
                  </a:lnTo>
                  <a:lnTo>
                    <a:pt x="35" y="42"/>
                  </a:lnTo>
                  <a:lnTo>
                    <a:pt x="36" y="54"/>
                  </a:lnTo>
                  <a:lnTo>
                    <a:pt x="35" y="66"/>
                  </a:lnTo>
                  <a:lnTo>
                    <a:pt x="32" y="76"/>
                  </a:lnTo>
                  <a:lnTo>
                    <a:pt x="31" y="83"/>
                  </a:lnTo>
                  <a:lnTo>
                    <a:pt x="30" y="94"/>
                  </a:lnTo>
                  <a:lnTo>
                    <a:pt x="27" y="103"/>
                  </a:lnTo>
                  <a:lnTo>
                    <a:pt x="22" y="131"/>
                  </a:lnTo>
                  <a:lnTo>
                    <a:pt x="15" y="152"/>
                  </a:lnTo>
                  <a:lnTo>
                    <a:pt x="11" y="150"/>
                  </a:lnTo>
                  <a:lnTo>
                    <a:pt x="3" y="153"/>
                  </a:lnTo>
                  <a:lnTo>
                    <a:pt x="0" y="153"/>
                  </a:lnTo>
                  <a:lnTo>
                    <a:pt x="6" y="80"/>
                  </a:lnTo>
                  <a:lnTo>
                    <a:pt x="13" y="6"/>
                  </a:lnTo>
                  <a:lnTo>
                    <a:pt x="58" y="3"/>
                  </a:lnTo>
                  <a:lnTo>
                    <a:pt x="81" y="1"/>
                  </a:lnTo>
                  <a:lnTo>
                    <a:pt x="81" y="0"/>
                  </a:lnTo>
                  <a:close/>
                </a:path>
              </a:pathLst>
            </a:custGeom>
            <a:solidFill>
              <a:srgbClr val="FFFFFF"/>
            </a:solidFill>
            <a:ln w="0">
              <a:solidFill>
                <a:srgbClr val="FFFFFF"/>
              </a:solidFill>
              <a:prstDash val="solid"/>
              <a:round/>
              <a:headEnd/>
              <a:tailEnd/>
            </a:ln>
          </p:spPr>
          <p:txBody>
            <a:bodyPr/>
            <a:lstStyle/>
            <a:p>
              <a:endParaRPr lang="en-US"/>
            </a:p>
          </p:txBody>
        </p:sp>
        <p:sp>
          <p:nvSpPr>
            <p:cNvPr id="8084" name="Freeform 2980"/>
            <p:cNvSpPr>
              <a:spLocks/>
            </p:cNvSpPr>
            <p:nvPr/>
          </p:nvSpPr>
          <p:spPr bwMode="auto">
            <a:xfrm>
              <a:off x="4193" y="2581"/>
              <a:ext cx="646" cy="611"/>
            </a:xfrm>
            <a:custGeom>
              <a:avLst/>
              <a:gdLst>
                <a:gd name="T0" fmla="*/ 638 w 646"/>
                <a:gd name="T1" fmla="*/ 22 h 611"/>
                <a:gd name="T2" fmla="*/ 628 w 646"/>
                <a:gd name="T3" fmla="*/ 40 h 611"/>
                <a:gd name="T4" fmla="*/ 552 w 646"/>
                <a:gd name="T5" fmla="*/ 21 h 611"/>
                <a:gd name="T6" fmla="*/ 449 w 646"/>
                <a:gd name="T7" fmla="*/ 84 h 611"/>
                <a:gd name="T8" fmla="*/ 432 w 646"/>
                <a:gd name="T9" fmla="*/ 95 h 611"/>
                <a:gd name="T10" fmla="*/ 419 w 646"/>
                <a:gd name="T11" fmla="*/ 122 h 611"/>
                <a:gd name="T12" fmla="*/ 460 w 646"/>
                <a:gd name="T13" fmla="*/ 103 h 611"/>
                <a:gd name="T14" fmla="*/ 500 w 646"/>
                <a:gd name="T15" fmla="*/ 94 h 611"/>
                <a:gd name="T16" fmla="*/ 540 w 646"/>
                <a:gd name="T17" fmla="*/ 128 h 611"/>
                <a:gd name="T18" fmla="*/ 422 w 646"/>
                <a:gd name="T19" fmla="*/ 256 h 611"/>
                <a:gd name="T20" fmla="*/ 393 w 646"/>
                <a:gd name="T21" fmla="*/ 314 h 611"/>
                <a:gd name="T22" fmla="*/ 452 w 646"/>
                <a:gd name="T23" fmla="*/ 320 h 611"/>
                <a:gd name="T24" fmla="*/ 485 w 646"/>
                <a:gd name="T25" fmla="*/ 240 h 611"/>
                <a:gd name="T26" fmla="*/ 574 w 646"/>
                <a:gd name="T27" fmla="*/ 111 h 611"/>
                <a:gd name="T28" fmla="*/ 633 w 646"/>
                <a:gd name="T29" fmla="*/ 58 h 611"/>
                <a:gd name="T30" fmla="*/ 611 w 646"/>
                <a:gd name="T31" fmla="*/ 95 h 611"/>
                <a:gd name="T32" fmla="*/ 484 w 646"/>
                <a:gd name="T33" fmla="*/ 291 h 611"/>
                <a:gd name="T34" fmla="*/ 457 w 646"/>
                <a:gd name="T35" fmla="*/ 373 h 611"/>
                <a:gd name="T36" fmla="*/ 445 w 646"/>
                <a:gd name="T37" fmla="*/ 487 h 611"/>
                <a:gd name="T38" fmla="*/ 465 w 646"/>
                <a:gd name="T39" fmla="*/ 591 h 611"/>
                <a:gd name="T40" fmla="*/ 452 w 646"/>
                <a:gd name="T41" fmla="*/ 596 h 611"/>
                <a:gd name="T42" fmla="*/ 377 w 646"/>
                <a:gd name="T43" fmla="*/ 607 h 611"/>
                <a:gd name="T44" fmla="*/ 243 w 646"/>
                <a:gd name="T45" fmla="*/ 569 h 611"/>
                <a:gd name="T46" fmla="*/ 178 w 646"/>
                <a:gd name="T47" fmla="*/ 496 h 611"/>
                <a:gd name="T48" fmla="*/ 112 w 646"/>
                <a:gd name="T49" fmla="*/ 494 h 611"/>
                <a:gd name="T50" fmla="*/ 117 w 646"/>
                <a:gd name="T51" fmla="*/ 470 h 611"/>
                <a:gd name="T52" fmla="*/ 112 w 646"/>
                <a:gd name="T53" fmla="*/ 461 h 611"/>
                <a:gd name="T54" fmla="*/ 40 w 646"/>
                <a:gd name="T55" fmla="*/ 464 h 611"/>
                <a:gd name="T56" fmla="*/ 11 w 646"/>
                <a:gd name="T57" fmla="*/ 451 h 611"/>
                <a:gd name="T58" fmla="*/ 81 w 646"/>
                <a:gd name="T59" fmla="*/ 427 h 611"/>
                <a:gd name="T60" fmla="*/ 91 w 646"/>
                <a:gd name="T61" fmla="*/ 383 h 611"/>
                <a:gd name="T62" fmla="*/ 97 w 646"/>
                <a:gd name="T63" fmla="*/ 414 h 611"/>
                <a:gd name="T64" fmla="*/ 109 w 646"/>
                <a:gd name="T65" fmla="*/ 417 h 611"/>
                <a:gd name="T66" fmla="*/ 129 w 646"/>
                <a:gd name="T67" fmla="*/ 407 h 611"/>
                <a:gd name="T68" fmla="*/ 151 w 646"/>
                <a:gd name="T69" fmla="*/ 427 h 611"/>
                <a:gd name="T70" fmla="*/ 183 w 646"/>
                <a:gd name="T71" fmla="*/ 383 h 611"/>
                <a:gd name="T72" fmla="*/ 140 w 646"/>
                <a:gd name="T73" fmla="*/ 317 h 611"/>
                <a:gd name="T74" fmla="*/ 174 w 646"/>
                <a:gd name="T75" fmla="*/ 299 h 611"/>
                <a:gd name="T76" fmla="*/ 264 w 646"/>
                <a:gd name="T77" fmla="*/ 276 h 611"/>
                <a:gd name="T78" fmla="*/ 256 w 646"/>
                <a:gd name="T79" fmla="*/ 250 h 611"/>
                <a:gd name="T80" fmla="*/ 238 w 646"/>
                <a:gd name="T81" fmla="*/ 221 h 611"/>
                <a:gd name="T82" fmla="*/ 269 w 646"/>
                <a:gd name="T83" fmla="*/ 206 h 611"/>
                <a:gd name="T84" fmla="*/ 314 w 646"/>
                <a:gd name="T85" fmla="*/ 224 h 611"/>
                <a:gd name="T86" fmla="*/ 289 w 646"/>
                <a:gd name="T87" fmla="*/ 196 h 611"/>
                <a:gd name="T88" fmla="*/ 316 w 646"/>
                <a:gd name="T89" fmla="*/ 158 h 611"/>
                <a:gd name="T90" fmla="*/ 315 w 646"/>
                <a:gd name="T91" fmla="*/ 175 h 611"/>
                <a:gd name="T92" fmla="*/ 351 w 646"/>
                <a:gd name="T93" fmla="*/ 217 h 611"/>
                <a:gd name="T94" fmla="*/ 367 w 646"/>
                <a:gd name="T95" fmla="*/ 225 h 611"/>
                <a:gd name="T96" fmla="*/ 359 w 646"/>
                <a:gd name="T97" fmla="*/ 185 h 611"/>
                <a:gd name="T98" fmla="*/ 338 w 646"/>
                <a:gd name="T99" fmla="*/ 155 h 611"/>
                <a:gd name="T100" fmla="*/ 378 w 646"/>
                <a:gd name="T101" fmla="*/ 182 h 611"/>
                <a:gd name="T102" fmla="*/ 369 w 646"/>
                <a:gd name="T103" fmla="*/ 168 h 611"/>
                <a:gd name="T104" fmla="*/ 351 w 646"/>
                <a:gd name="T105" fmla="*/ 144 h 611"/>
                <a:gd name="T106" fmla="*/ 344 w 646"/>
                <a:gd name="T107" fmla="*/ 138 h 611"/>
                <a:gd name="T108" fmla="*/ 351 w 646"/>
                <a:gd name="T109" fmla="*/ 125 h 611"/>
                <a:gd name="T110" fmla="*/ 370 w 646"/>
                <a:gd name="T111" fmla="*/ 102 h 611"/>
                <a:gd name="T112" fmla="*/ 395 w 646"/>
                <a:gd name="T113" fmla="*/ 97 h 611"/>
                <a:gd name="T114" fmla="*/ 533 w 646"/>
                <a:gd name="T115" fmla="*/ 13 h 6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611"/>
                <a:gd name="T176" fmla="*/ 646 w 646"/>
                <a:gd name="T177" fmla="*/ 611 h 6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611">
                  <a:moveTo>
                    <a:pt x="570" y="0"/>
                  </a:moveTo>
                  <a:lnTo>
                    <a:pt x="600" y="5"/>
                  </a:lnTo>
                  <a:lnTo>
                    <a:pt x="614" y="8"/>
                  </a:lnTo>
                  <a:lnTo>
                    <a:pt x="627" y="14"/>
                  </a:lnTo>
                  <a:lnTo>
                    <a:pt x="638" y="22"/>
                  </a:lnTo>
                  <a:lnTo>
                    <a:pt x="646" y="35"/>
                  </a:lnTo>
                  <a:lnTo>
                    <a:pt x="646" y="38"/>
                  </a:lnTo>
                  <a:lnTo>
                    <a:pt x="642" y="42"/>
                  </a:lnTo>
                  <a:lnTo>
                    <a:pt x="639" y="43"/>
                  </a:lnTo>
                  <a:lnTo>
                    <a:pt x="628" y="40"/>
                  </a:lnTo>
                  <a:lnTo>
                    <a:pt x="619" y="34"/>
                  </a:lnTo>
                  <a:lnTo>
                    <a:pt x="611" y="27"/>
                  </a:lnTo>
                  <a:lnTo>
                    <a:pt x="600" y="22"/>
                  </a:lnTo>
                  <a:lnTo>
                    <a:pt x="575" y="18"/>
                  </a:lnTo>
                  <a:lnTo>
                    <a:pt x="552" y="21"/>
                  </a:lnTo>
                  <a:lnTo>
                    <a:pt x="528" y="28"/>
                  </a:lnTo>
                  <a:lnTo>
                    <a:pt x="507" y="40"/>
                  </a:lnTo>
                  <a:lnTo>
                    <a:pt x="487" y="54"/>
                  </a:lnTo>
                  <a:lnTo>
                    <a:pt x="467" y="69"/>
                  </a:lnTo>
                  <a:lnTo>
                    <a:pt x="449" y="84"/>
                  </a:lnTo>
                  <a:lnTo>
                    <a:pt x="448" y="88"/>
                  </a:lnTo>
                  <a:lnTo>
                    <a:pt x="443" y="93"/>
                  </a:lnTo>
                  <a:lnTo>
                    <a:pt x="440" y="94"/>
                  </a:lnTo>
                  <a:lnTo>
                    <a:pt x="435" y="95"/>
                  </a:lnTo>
                  <a:lnTo>
                    <a:pt x="432" y="95"/>
                  </a:lnTo>
                  <a:lnTo>
                    <a:pt x="429" y="92"/>
                  </a:lnTo>
                  <a:lnTo>
                    <a:pt x="420" y="97"/>
                  </a:lnTo>
                  <a:lnTo>
                    <a:pt x="414" y="106"/>
                  </a:lnTo>
                  <a:lnTo>
                    <a:pt x="410" y="113"/>
                  </a:lnTo>
                  <a:lnTo>
                    <a:pt x="419" y="122"/>
                  </a:lnTo>
                  <a:lnTo>
                    <a:pt x="428" y="125"/>
                  </a:lnTo>
                  <a:lnTo>
                    <a:pt x="437" y="124"/>
                  </a:lnTo>
                  <a:lnTo>
                    <a:pt x="445" y="118"/>
                  </a:lnTo>
                  <a:lnTo>
                    <a:pt x="453" y="111"/>
                  </a:lnTo>
                  <a:lnTo>
                    <a:pt x="460" y="103"/>
                  </a:lnTo>
                  <a:lnTo>
                    <a:pt x="469" y="95"/>
                  </a:lnTo>
                  <a:lnTo>
                    <a:pt x="477" y="89"/>
                  </a:lnTo>
                  <a:lnTo>
                    <a:pt x="485" y="86"/>
                  </a:lnTo>
                  <a:lnTo>
                    <a:pt x="490" y="87"/>
                  </a:lnTo>
                  <a:lnTo>
                    <a:pt x="500" y="94"/>
                  </a:lnTo>
                  <a:lnTo>
                    <a:pt x="507" y="94"/>
                  </a:lnTo>
                  <a:lnTo>
                    <a:pt x="505" y="95"/>
                  </a:lnTo>
                  <a:lnTo>
                    <a:pt x="518" y="103"/>
                  </a:lnTo>
                  <a:lnTo>
                    <a:pt x="530" y="115"/>
                  </a:lnTo>
                  <a:lnTo>
                    <a:pt x="540" y="128"/>
                  </a:lnTo>
                  <a:lnTo>
                    <a:pt x="537" y="137"/>
                  </a:lnTo>
                  <a:lnTo>
                    <a:pt x="503" y="165"/>
                  </a:lnTo>
                  <a:lnTo>
                    <a:pt x="472" y="192"/>
                  </a:lnTo>
                  <a:lnTo>
                    <a:pt x="445" y="224"/>
                  </a:lnTo>
                  <a:lnTo>
                    <a:pt x="422" y="256"/>
                  </a:lnTo>
                  <a:lnTo>
                    <a:pt x="402" y="291"/>
                  </a:lnTo>
                  <a:lnTo>
                    <a:pt x="398" y="295"/>
                  </a:lnTo>
                  <a:lnTo>
                    <a:pt x="394" y="301"/>
                  </a:lnTo>
                  <a:lnTo>
                    <a:pt x="393" y="308"/>
                  </a:lnTo>
                  <a:lnTo>
                    <a:pt x="393" y="314"/>
                  </a:lnTo>
                  <a:lnTo>
                    <a:pt x="397" y="318"/>
                  </a:lnTo>
                  <a:lnTo>
                    <a:pt x="405" y="322"/>
                  </a:lnTo>
                  <a:lnTo>
                    <a:pt x="445" y="341"/>
                  </a:lnTo>
                  <a:lnTo>
                    <a:pt x="449" y="331"/>
                  </a:lnTo>
                  <a:lnTo>
                    <a:pt x="452" y="320"/>
                  </a:lnTo>
                  <a:lnTo>
                    <a:pt x="455" y="309"/>
                  </a:lnTo>
                  <a:lnTo>
                    <a:pt x="462" y="299"/>
                  </a:lnTo>
                  <a:lnTo>
                    <a:pt x="467" y="278"/>
                  </a:lnTo>
                  <a:lnTo>
                    <a:pt x="475" y="258"/>
                  </a:lnTo>
                  <a:lnTo>
                    <a:pt x="485" y="240"/>
                  </a:lnTo>
                  <a:lnTo>
                    <a:pt x="497" y="220"/>
                  </a:lnTo>
                  <a:lnTo>
                    <a:pt x="512" y="191"/>
                  </a:lnTo>
                  <a:lnTo>
                    <a:pt x="530" y="163"/>
                  </a:lnTo>
                  <a:lnTo>
                    <a:pt x="552" y="138"/>
                  </a:lnTo>
                  <a:lnTo>
                    <a:pt x="574" y="111"/>
                  </a:lnTo>
                  <a:lnTo>
                    <a:pt x="597" y="87"/>
                  </a:lnTo>
                  <a:lnTo>
                    <a:pt x="604" y="81"/>
                  </a:lnTo>
                  <a:lnTo>
                    <a:pt x="613" y="73"/>
                  </a:lnTo>
                  <a:lnTo>
                    <a:pt x="622" y="64"/>
                  </a:lnTo>
                  <a:lnTo>
                    <a:pt x="633" y="58"/>
                  </a:lnTo>
                  <a:lnTo>
                    <a:pt x="638" y="58"/>
                  </a:lnTo>
                  <a:lnTo>
                    <a:pt x="642" y="62"/>
                  </a:lnTo>
                  <a:lnTo>
                    <a:pt x="636" y="71"/>
                  </a:lnTo>
                  <a:lnTo>
                    <a:pt x="628" y="79"/>
                  </a:lnTo>
                  <a:lnTo>
                    <a:pt x="611" y="95"/>
                  </a:lnTo>
                  <a:lnTo>
                    <a:pt x="574" y="141"/>
                  </a:lnTo>
                  <a:lnTo>
                    <a:pt x="540" y="189"/>
                  </a:lnTo>
                  <a:lnTo>
                    <a:pt x="510" y="237"/>
                  </a:lnTo>
                  <a:lnTo>
                    <a:pt x="485" y="287"/>
                  </a:lnTo>
                  <a:lnTo>
                    <a:pt x="484" y="291"/>
                  </a:lnTo>
                  <a:lnTo>
                    <a:pt x="480" y="295"/>
                  </a:lnTo>
                  <a:lnTo>
                    <a:pt x="478" y="301"/>
                  </a:lnTo>
                  <a:lnTo>
                    <a:pt x="478" y="307"/>
                  </a:lnTo>
                  <a:lnTo>
                    <a:pt x="465" y="340"/>
                  </a:lnTo>
                  <a:lnTo>
                    <a:pt x="457" y="373"/>
                  </a:lnTo>
                  <a:lnTo>
                    <a:pt x="449" y="407"/>
                  </a:lnTo>
                  <a:lnTo>
                    <a:pt x="452" y="410"/>
                  </a:lnTo>
                  <a:lnTo>
                    <a:pt x="447" y="414"/>
                  </a:lnTo>
                  <a:lnTo>
                    <a:pt x="445" y="451"/>
                  </a:lnTo>
                  <a:lnTo>
                    <a:pt x="445" y="487"/>
                  </a:lnTo>
                  <a:lnTo>
                    <a:pt x="448" y="522"/>
                  </a:lnTo>
                  <a:lnTo>
                    <a:pt x="454" y="555"/>
                  </a:lnTo>
                  <a:lnTo>
                    <a:pt x="467" y="589"/>
                  </a:lnTo>
                  <a:lnTo>
                    <a:pt x="465" y="590"/>
                  </a:lnTo>
                  <a:lnTo>
                    <a:pt x="465" y="591"/>
                  </a:lnTo>
                  <a:lnTo>
                    <a:pt x="464" y="592"/>
                  </a:lnTo>
                  <a:lnTo>
                    <a:pt x="464" y="594"/>
                  </a:lnTo>
                  <a:lnTo>
                    <a:pt x="463" y="595"/>
                  </a:lnTo>
                  <a:lnTo>
                    <a:pt x="457" y="598"/>
                  </a:lnTo>
                  <a:lnTo>
                    <a:pt x="452" y="596"/>
                  </a:lnTo>
                  <a:lnTo>
                    <a:pt x="442" y="589"/>
                  </a:lnTo>
                  <a:lnTo>
                    <a:pt x="435" y="588"/>
                  </a:lnTo>
                  <a:lnTo>
                    <a:pt x="429" y="590"/>
                  </a:lnTo>
                  <a:lnTo>
                    <a:pt x="404" y="601"/>
                  </a:lnTo>
                  <a:lnTo>
                    <a:pt x="377" y="607"/>
                  </a:lnTo>
                  <a:lnTo>
                    <a:pt x="346" y="611"/>
                  </a:lnTo>
                  <a:lnTo>
                    <a:pt x="318" y="611"/>
                  </a:lnTo>
                  <a:lnTo>
                    <a:pt x="290" y="607"/>
                  </a:lnTo>
                  <a:lnTo>
                    <a:pt x="265" y="590"/>
                  </a:lnTo>
                  <a:lnTo>
                    <a:pt x="243" y="569"/>
                  </a:lnTo>
                  <a:lnTo>
                    <a:pt x="203" y="525"/>
                  </a:lnTo>
                  <a:lnTo>
                    <a:pt x="183" y="506"/>
                  </a:lnTo>
                  <a:lnTo>
                    <a:pt x="183" y="502"/>
                  </a:lnTo>
                  <a:lnTo>
                    <a:pt x="181" y="500"/>
                  </a:lnTo>
                  <a:lnTo>
                    <a:pt x="178" y="496"/>
                  </a:lnTo>
                  <a:lnTo>
                    <a:pt x="175" y="496"/>
                  </a:lnTo>
                  <a:lnTo>
                    <a:pt x="173" y="495"/>
                  </a:lnTo>
                  <a:lnTo>
                    <a:pt x="145" y="499"/>
                  </a:lnTo>
                  <a:lnTo>
                    <a:pt x="116" y="502"/>
                  </a:lnTo>
                  <a:lnTo>
                    <a:pt x="112" y="494"/>
                  </a:lnTo>
                  <a:lnTo>
                    <a:pt x="111" y="486"/>
                  </a:lnTo>
                  <a:lnTo>
                    <a:pt x="112" y="478"/>
                  </a:lnTo>
                  <a:lnTo>
                    <a:pt x="114" y="476"/>
                  </a:lnTo>
                  <a:lnTo>
                    <a:pt x="115" y="472"/>
                  </a:lnTo>
                  <a:lnTo>
                    <a:pt x="117" y="470"/>
                  </a:lnTo>
                  <a:lnTo>
                    <a:pt x="120" y="466"/>
                  </a:lnTo>
                  <a:lnTo>
                    <a:pt x="117" y="466"/>
                  </a:lnTo>
                  <a:lnTo>
                    <a:pt x="115" y="465"/>
                  </a:lnTo>
                  <a:lnTo>
                    <a:pt x="112" y="463"/>
                  </a:lnTo>
                  <a:lnTo>
                    <a:pt x="112" y="461"/>
                  </a:lnTo>
                  <a:lnTo>
                    <a:pt x="111" y="459"/>
                  </a:lnTo>
                  <a:lnTo>
                    <a:pt x="110" y="457"/>
                  </a:lnTo>
                  <a:lnTo>
                    <a:pt x="105" y="455"/>
                  </a:lnTo>
                  <a:lnTo>
                    <a:pt x="82" y="455"/>
                  </a:lnTo>
                  <a:lnTo>
                    <a:pt x="40" y="464"/>
                  </a:lnTo>
                  <a:lnTo>
                    <a:pt x="20" y="466"/>
                  </a:lnTo>
                  <a:lnTo>
                    <a:pt x="0" y="464"/>
                  </a:lnTo>
                  <a:lnTo>
                    <a:pt x="1" y="457"/>
                  </a:lnTo>
                  <a:lnTo>
                    <a:pt x="5" y="454"/>
                  </a:lnTo>
                  <a:lnTo>
                    <a:pt x="11" y="451"/>
                  </a:lnTo>
                  <a:lnTo>
                    <a:pt x="19" y="450"/>
                  </a:lnTo>
                  <a:lnTo>
                    <a:pt x="25" y="448"/>
                  </a:lnTo>
                  <a:lnTo>
                    <a:pt x="60" y="439"/>
                  </a:lnTo>
                  <a:lnTo>
                    <a:pt x="77" y="432"/>
                  </a:lnTo>
                  <a:lnTo>
                    <a:pt x="81" y="427"/>
                  </a:lnTo>
                  <a:lnTo>
                    <a:pt x="79" y="418"/>
                  </a:lnTo>
                  <a:lnTo>
                    <a:pt x="79" y="394"/>
                  </a:lnTo>
                  <a:lnTo>
                    <a:pt x="80" y="385"/>
                  </a:lnTo>
                  <a:lnTo>
                    <a:pt x="87" y="383"/>
                  </a:lnTo>
                  <a:lnTo>
                    <a:pt x="91" y="383"/>
                  </a:lnTo>
                  <a:lnTo>
                    <a:pt x="94" y="384"/>
                  </a:lnTo>
                  <a:lnTo>
                    <a:pt x="96" y="387"/>
                  </a:lnTo>
                  <a:lnTo>
                    <a:pt x="99" y="390"/>
                  </a:lnTo>
                  <a:lnTo>
                    <a:pt x="100" y="403"/>
                  </a:lnTo>
                  <a:lnTo>
                    <a:pt x="97" y="414"/>
                  </a:lnTo>
                  <a:lnTo>
                    <a:pt x="99" y="427"/>
                  </a:lnTo>
                  <a:lnTo>
                    <a:pt x="104" y="427"/>
                  </a:lnTo>
                  <a:lnTo>
                    <a:pt x="109" y="425"/>
                  </a:lnTo>
                  <a:lnTo>
                    <a:pt x="111" y="422"/>
                  </a:lnTo>
                  <a:lnTo>
                    <a:pt x="109" y="417"/>
                  </a:lnTo>
                  <a:lnTo>
                    <a:pt x="109" y="404"/>
                  </a:lnTo>
                  <a:lnTo>
                    <a:pt x="115" y="403"/>
                  </a:lnTo>
                  <a:lnTo>
                    <a:pt x="120" y="403"/>
                  </a:lnTo>
                  <a:lnTo>
                    <a:pt x="125" y="404"/>
                  </a:lnTo>
                  <a:lnTo>
                    <a:pt x="129" y="407"/>
                  </a:lnTo>
                  <a:lnTo>
                    <a:pt x="129" y="419"/>
                  </a:lnTo>
                  <a:lnTo>
                    <a:pt x="130" y="424"/>
                  </a:lnTo>
                  <a:lnTo>
                    <a:pt x="134" y="427"/>
                  </a:lnTo>
                  <a:lnTo>
                    <a:pt x="140" y="426"/>
                  </a:lnTo>
                  <a:lnTo>
                    <a:pt x="151" y="427"/>
                  </a:lnTo>
                  <a:lnTo>
                    <a:pt x="164" y="424"/>
                  </a:lnTo>
                  <a:lnTo>
                    <a:pt x="175" y="418"/>
                  </a:lnTo>
                  <a:lnTo>
                    <a:pt x="188" y="411"/>
                  </a:lnTo>
                  <a:lnTo>
                    <a:pt x="199" y="405"/>
                  </a:lnTo>
                  <a:lnTo>
                    <a:pt x="183" y="383"/>
                  </a:lnTo>
                  <a:lnTo>
                    <a:pt x="165" y="362"/>
                  </a:lnTo>
                  <a:lnTo>
                    <a:pt x="144" y="344"/>
                  </a:lnTo>
                  <a:lnTo>
                    <a:pt x="140" y="337"/>
                  </a:lnTo>
                  <a:lnTo>
                    <a:pt x="139" y="328"/>
                  </a:lnTo>
                  <a:lnTo>
                    <a:pt x="140" y="317"/>
                  </a:lnTo>
                  <a:lnTo>
                    <a:pt x="143" y="308"/>
                  </a:lnTo>
                  <a:lnTo>
                    <a:pt x="149" y="302"/>
                  </a:lnTo>
                  <a:lnTo>
                    <a:pt x="156" y="300"/>
                  </a:lnTo>
                  <a:lnTo>
                    <a:pt x="165" y="299"/>
                  </a:lnTo>
                  <a:lnTo>
                    <a:pt x="174" y="299"/>
                  </a:lnTo>
                  <a:lnTo>
                    <a:pt x="248" y="314"/>
                  </a:lnTo>
                  <a:lnTo>
                    <a:pt x="254" y="302"/>
                  </a:lnTo>
                  <a:lnTo>
                    <a:pt x="260" y="289"/>
                  </a:lnTo>
                  <a:lnTo>
                    <a:pt x="261" y="278"/>
                  </a:lnTo>
                  <a:lnTo>
                    <a:pt x="264" y="276"/>
                  </a:lnTo>
                  <a:lnTo>
                    <a:pt x="266" y="274"/>
                  </a:lnTo>
                  <a:lnTo>
                    <a:pt x="278" y="274"/>
                  </a:lnTo>
                  <a:lnTo>
                    <a:pt x="270" y="267"/>
                  </a:lnTo>
                  <a:lnTo>
                    <a:pt x="264" y="258"/>
                  </a:lnTo>
                  <a:lnTo>
                    <a:pt x="256" y="250"/>
                  </a:lnTo>
                  <a:lnTo>
                    <a:pt x="246" y="243"/>
                  </a:lnTo>
                  <a:lnTo>
                    <a:pt x="235" y="239"/>
                  </a:lnTo>
                  <a:lnTo>
                    <a:pt x="233" y="232"/>
                  </a:lnTo>
                  <a:lnTo>
                    <a:pt x="234" y="226"/>
                  </a:lnTo>
                  <a:lnTo>
                    <a:pt x="238" y="221"/>
                  </a:lnTo>
                  <a:lnTo>
                    <a:pt x="244" y="218"/>
                  </a:lnTo>
                  <a:lnTo>
                    <a:pt x="251" y="213"/>
                  </a:lnTo>
                  <a:lnTo>
                    <a:pt x="258" y="210"/>
                  </a:lnTo>
                  <a:lnTo>
                    <a:pt x="263" y="204"/>
                  </a:lnTo>
                  <a:lnTo>
                    <a:pt x="269" y="206"/>
                  </a:lnTo>
                  <a:lnTo>
                    <a:pt x="279" y="204"/>
                  </a:lnTo>
                  <a:lnTo>
                    <a:pt x="291" y="208"/>
                  </a:lnTo>
                  <a:lnTo>
                    <a:pt x="303" y="219"/>
                  </a:lnTo>
                  <a:lnTo>
                    <a:pt x="309" y="222"/>
                  </a:lnTo>
                  <a:lnTo>
                    <a:pt x="314" y="224"/>
                  </a:lnTo>
                  <a:lnTo>
                    <a:pt x="320" y="219"/>
                  </a:lnTo>
                  <a:lnTo>
                    <a:pt x="321" y="218"/>
                  </a:lnTo>
                  <a:lnTo>
                    <a:pt x="315" y="211"/>
                  </a:lnTo>
                  <a:lnTo>
                    <a:pt x="306" y="205"/>
                  </a:lnTo>
                  <a:lnTo>
                    <a:pt x="289" y="196"/>
                  </a:lnTo>
                  <a:lnTo>
                    <a:pt x="283" y="190"/>
                  </a:lnTo>
                  <a:lnTo>
                    <a:pt x="278" y="182"/>
                  </a:lnTo>
                  <a:lnTo>
                    <a:pt x="288" y="175"/>
                  </a:lnTo>
                  <a:lnTo>
                    <a:pt x="305" y="161"/>
                  </a:lnTo>
                  <a:lnTo>
                    <a:pt x="316" y="158"/>
                  </a:lnTo>
                  <a:lnTo>
                    <a:pt x="315" y="159"/>
                  </a:lnTo>
                  <a:lnTo>
                    <a:pt x="315" y="163"/>
                  </a:lnTo>
                  <a:lnTo>
                    <a:pt x="323" y="166"/>
                  </a:lnTo>
                  <a:lnTo>
                    <a:pt x="320" y="171"/>
                  </a:lnTo>
                  <a:lnTo>
                    <a:pt x="315" y="175"/>
                  </a:lnTo>
                  <a:lnTo>
                    <a:pt x="310" y="177"/>
                  </a:lnTo>
                  <a:lnTo>
                    <a:pt x="304" y="181"/>
                  </a:lnTo>
                  <a:lnTo>
                    <a:pt x="299" y="185"/>
                  </a:lnTo>
                  <a:lnTo>
                    <a:pt x="324" y="202"/>
                  </a:lnTo>
                  <a:lnTo>
                    <a:pt x="351" y="217"/>
                  </a:lnTo>
                  <a:lnTo>
                    <a:pt x="351" y="219"/>
                  </a:lnTo>
                  <a:lnTo>
                    <a:pt x="353" y="221"/>
                  </a:lnTo>
                  <a:lnTo>
                    <a:pt x="354" y="222"/>
                  </a:lnTo>
                  <a:lnTo>
                    <a:pt x="362" y="222"/>
                  </a:lnTo>
                  <a:lnTo>
                    <a:pt x="367" y="225"/>
                  </a:lnTo>
                  <a:lnTo>
                    <a:pt x="368" y="226"/>
                  </a:lnTo>
                  <a:lnTo>
                    <a:pt x="377" y="217"/>
                  </a:lnTo>
                  <a:lnTo>
                    <a:pt x="382" y="206"/>
                  </a:lnTo>
                  <a:lnTo>
                    <a:pt x="372" y="195"/>
                  </a:lnTo>
                  <a:lnTo>
                    <a:pt x="359" y="185"/>
                  </a:lnTo>
                  <a:lnTo>
                    <a:pt x="345" y="177"/>
                  </a:lnTo>
                  <a:lnTo>
                    <a:pt x="333" y="168"/>
                  </a:lnTo>
                  <a:lnTo>
                    <a:pt x="324" y="156"/>
                  </a:lnTo>
                  <a:lnTo>
                    <a:pt x="325" y="151"/>
                  </a:lnTo>
                  <a:lnTo>
                    <a:pt x="338" y="155"/>
                  </a:lnTo>
                  <a:lnTo>
                    <a:pt x="349" y="163"/>
                  </a:lnTo>
                  <a:lnTo>
                    <a:pt x="369" y="180"/>
                  </a:lnTo>
                  <a:lnTo>
                    <a:pt x="380" y="185"/>
                  </a:lnTo>
                  <a:lnTo>
                    <a:pt x="380" y="183"/>
                  </a:lnTo>
                  <a:lnTo>
                    <a:pt x="378" y="182"/>
                  </a:lnTo>
                  <a:lnTo>
                    <a:pt x="377" y="180"/>
                  </a:lnTo>
                  <a:lnTo>
                    <a:pt x="374" y="178"/>
                  </a:lnTo>
                  <a:lnTo>
                    <a:pt x="372" y="176"/>
                  </a:lnTo>
                  <a:lnTo>
                    <a:pt x="369" y="171"/>
                  </a:lnTo>
                  <a:lnTo>
                    <a:pt x="369" y="168"/>
                  </a:lnTo>
                  <a:lnTo>
                    <a:pt x="373" y="163"/>
                  </a:lnTo>
                  <a:lnTo>
                    <a:pt x="370" y="159"/>
                  </a:lnTo>
                  <a:lnTo>
                    <a:pt x="367" y="155"/>
                  </a:lnTo>
                  <a:lnTo>
                    <a:pt x="360" y="152"/>
                  </a:lnTo>
                  <a:lnTo>
                    <a:pt x="351" y="144"/>
                  </a:lnTo>
                  <a:lnTo>
                    <a:pt x="351" y="143"/>
                  </a:lnTo>
                  <a:lnTo>
                    <a:pt x="350" y="141"/>
                  </a:lnTo>
                  <a:lnTo>
                    <a:pt x="348" y="140"/>
                  </a:lnTo>
                  <a:lnTo>
                    <a:pt x="346" y="139"/>
                  </a:lnTo>
                  <a:lnTo>
                    <a:pt x="344" y="138"/>
                  </a:lnTo>
                  <a:lnTo>
                    <a:pt x="344" y="133"/>
                  </a:lnTo>
                  <a:lnTo>
                    <a:pt x="345" y="131"/>
                  </a:lnTo>
                  <a:lnTo>
                    <a:pt x="349" y="131"/>
                  </a:lnTo>
                  <a:lnTo>
                    <a:pt x="351" y="129"/>
                  </a:lnTo>
                  <a:lnTo>
                    <a:pt x="351" y="125"/>
                  </a:lnTo>
                  <a:lnTo>
                    <a:pt x="350" y="123"/>
                  </a:lnTo>
                  <a:lnTo>
                    <a:pt x="350" y="121"/>
                  </a:lnTo>
                  <a:lnTo>
                    <a:pt x="351" y="118"/>
                  </a:lnTo>
                  <a:lnTo>
                    <a:pt x="362" y="110"/>
                  </a:lnTo>
                  <a:lnTo>
                    <a:pt x="370" y="102"/>
                  </a:lnTo>
                  <a:lnTo>
                    <a:pt x="380" y="94"/>
                  </a:lnTo>
                  <a:lnTo>
                    <a:pt x="392" y="92"/>
                  </a:lnTo>
                  <a:lnTo>
                    <a:pt x="393" y="94"/>
                  </a:lnTo>
                  <a:lnTo>
                    <a:pt x="394" y="95"/>
                  </a:lnTo>
                  <a:lnTo>
                    <a:pt x="395" y="97"/>
                  </a:lnTo>
                  <a:lnTo>
                    <a:pt x="398" y="99"/>
                  </a:lnTo>
                  <a:lnTo>
                    <a:pt x="429" y="73"/>
                  </a:lnTo>
                  <a:lnTo>
                    <a:pt x="462" y="50"/>
                  </a:lnTo>
                  <a:lnTo>
                    <a:pt x="497" y="29"/>
                  </a:lnTo>
                  <a:lnTo>
                    <a:pt x="533" y="13"/>
                  </a:lnTo>
                  <a:lnTo>
                    <a:pt x="570" y="0"/>
                  </a:lnTo>
                  <a:close/>
                </a:path>
              </a:pathLst>
            </a:custGeom>
            <a:solidFill>
              <a:srgbClr val="000000"/>
            </a:solidFill>
            <a:ln w="0">
              <a:solidFill>
                <a:srgbClr val="000000"/>
              </a:solidFill>
              <a:prstDash val="solid"/>
              <a:round/>
              <a:headEnd/>
              <a:tailEnd/>
            </a:ln>
          </p:spPr>
          <p:txBody>
            <a:bodyPr/>
            <a:lstStyle/>
            <a:p>
              <a:endParaRPr lang="en-US"/>
            </a:p>
          </p:txBody>
        </p:sp>
        <p:sp>
          <p:nvSpPr>
            <p:cNvPr id="8085" name="Line 2981"/>
            <p:cNvSpPr>
              <a:spLocks noChangeShapeType="1"/>
            </p:cNvSpPr>
            <p:nvPr/>
          </p:nvSpPr>
          <p:spPr bwMode="auto">
            <a:xfrm>
              <a:off x="4839" y="2616"/>
              <a:ext cx="0" cy="3"/>
            </a:xfrm>
            <a:prstGeom prst="line">
              <a:avLst/>
            </a:prstGeom>
            <a:noFill/>
            <a:ln w="7938">
              <a:solidFill>
                <a:srgbClr val="000000"/>
              </a:solidFill>
              <a:round/>
              <a:headEnd/>
              <a:tailEnd/>
            </a:ln>
          </p:spPr>
          <p:txBody>
            <a:bodyPr/>
            <a:lstStyle/>
            <a:p>
              <a:endParaRPr lang="en-US"/>
            </a:p>
          </p:txBody>
        </p:sp>
        <p:sp>
          <p:nvSpPr>
            <p:cNvPr id="8086" name="Line 2982"/>
            <p:cNvSpPr>
              <a:spLocks noChangeShapeType="1"/>
            </p:cNvSpPr>
            <p:nvPr/>
          </p:nvSpPr>
          <p:spPr bwMode="auto">
            <a:xfrm flipH="1">
              <a:off x="4835" y="2619"/>
              <a:ext cx="4" cy="4"/>
            </a:xfrm>
            <a:prstGeom prst="line">
              <a:avLst/>
            </a:prstGeom>
            <a:noFill/>
            <a:ln w="7938">
              <a:solidFill>
                <a:srgbClr val="000000"/>
              </a:solidFill>
              <a:round/>
              <a:headEnd/>
              <a:tailEnd/>
            </a:ln>
          </p:spPr>
          <p:txBody>
            <a:bodyPr/>
            <a:lstStyle/>
            <a:p>
              <a:endParaRPr lang="en-US"/>
            </a:p>
          </p:txBody>
        </p:sp>
        <p:sp>
          <p:nvSpPr>
            <p:cNvPr id="8087" name="Line 2983"/>
            <p:cNvSpPr>
              <a:spLocks noChangeShapeType="1"/>
            </p:cNvSpPr>
            <p:nvPr/>
          </p:nvSpPr>
          <p:spPr bwMode="auto">
            <a:xfrm flipH="1">
              <a:off x="4832" y="2623"/>
              <a:ext cx="3" cy="1"/>
            </a:xfrm>
            <a:prstGeom prst="line">
              <a:avLst/>
            </a:prstGeom>
            <a:noFill/>
            <a:ln w="7938">
              <a:solidFill>
                <a:srgbClr val="000000"/>
              </a:solidFill>
              <a:round/>
              <a:headEnd/>
              <a:tailEnd/>
            </a:ln>
          </p:spPr>
          <p:txBody>
            <a:bodyPr/>
            <a:lstStyle/>
            <a:p>
              <a:endParaRPr lang="en-US"/>
            </a:p>
          </p:txBody>
        </p:sp>
        <p:sp>
          <p:nvSpPr>
            <p:cNvPr id="8088" name="Line 2984"/>
            <p:cNvSpPr>
              <a:spLocks noChangeShapeType="1"/>
            </p:cNvSpPr>
            <p:nvPr/>
          </p:nvSpPr>
          <p:spPr bwMode="auto">
            <a:xfrm flipH="1" flipV="1">
              <a:off x="4821" y="2621"/>
              <a:ext cx="11" cy="3"/>
            </a:xfrm>
            <a:prstGeom prst="line">
              <a:avLst/>
            </a:prstGeom>
            <a:noFill/>
            <a:ln w="7938">
              <a:solidFill>
                <a:srgbClr val="000000"/>
              </a:solidFill>
              <a:round/>
              <a:headEnd/>
              <a:tailEnd/>
            </a:ln>
          </p:spPr>
          <p:txBody>
            <a:bodyPr/>
            <a:lstStyle/>
            <a:p>
              <a:endParaRPr lang="en-US"/>
            </a:p>
          </p:txBody>
        </p:sp>
        <p:sp>
          <p:nvSpPr>
            <p:cNvPr id="8089" name="Line 2985"/>
            <p:cNvSpPr>
              <a:spLocks noChangeShapeType="1"/>
            </p:cNvSpPr>
            <p:nvPr/>
          </p:nvSpPr>
          <p:spPr bwMode="auto">
            <a:xfrm flipH="1" flipV="1">
              <a:off x="4812" y="2615"/>
              <a:ext cx="9" cy="6"/>
            </a:xfrm>
            <a:prstGeom prst="line">
              <a:avLst/>
            </a:prstGeom>
            <a:noFill/>
            <a:ln w="7938">
              <a:solidFill>
                <a:srgbClr val="000000"/>
              </a:solidFill>
              <a:round/>
              <a:headEnd/>
              <a:tailEnd/>
            </a:ln>
          </p:spPr>
          <p:txBody>
            <a:bodyPr/>
            <a:lstStyle/>
            <a:p>
              <a:endParaRPr lang="en-US"/>
            </a:p>
          </p:txBody>
        </p:sp>
        <p:sp>
          <p:nvSpPr>
            <p:cNvPr id="8090" name="Line 2986"/>
            <p:cNvSpPr>
              <a:spLocks noChangeShapeType="1"/>
            </p:cNvSpPr>
            <p:nvPr/>
          </p:nvSpPr>
          <p:spPr bwMode="auto">
            <a:xfrm flipH="1" flipV="1">
              <a:off x="4804" y="2608"/>
              <a:ext cx="8" cy="7"/>
            </a:xfrm>
            <a:prstGeom prst="line">
              <a:avLst/>
            </a:prstGeom>
            <a:noFill/>
            <a:ln w="7938">
              <a:solidFill>
                <a:srgbClr val="000000"/>
              </a:solidFill>
              <a:round/>
              <a:headEnd/>
              <a:tailEnd/>
            </a:ln>
          </p:spPr>
          <p:txBody>
            <a:bodyPr/>
            <a:lstStyle/>
            <a:p>
              <a:endParaRPr lang="en-US"/>
            </a:p>
          </p:txBody>
        </p:sp>
        <p:sp>
          <p:nvSpPr>
            <p:cNvPr id="8091" name="Line 2987"/>
            <p:cNvSpPr>
              <a:spLocks noChangeShapeType="1"/>
            </p:cNvSpPr>
            <p:nvPr/>
          </p:nvSpPr>
          <p:spPr bwMode="auto">
            <a:xfrm flipH="1" flipV="1">
              <a:off x="4793" y="2603"/>
              <a:ext cx="11" cy="5"/>
            </a:xfrm>
            <a:prstGeom prst="line">
              <a:avLst/>
            </a:prstGeom>
            <a:noFill/>
            <a:ln w="7938">
              <a:solidFill>
                <a:srgbClr val="000000"/>
              </a:solidFill>
              <a:round/>
              <a:headEnd/>
              <a:tailEnd/>
            </a:ln>
          </p:spPr>
          <p:txBody>
            <a:bodyPr/>
            <a:lstStyle/>
            <a:p>
              <a:endParaRPr lang="en-US"/>
            </a:p>
          </p:txBody>
        </p:sp>
        <p:sp>
          <p:nvSpPr>
            <p:cNvPr id="8092" name="Line 2988"/>
            <p:cNvSpPr>
              <a:spLocks noChangeShapeType="1"/>
            </p:cNvSpPr>
            <p:nvPr/>
          </p:nvSpPr>
          <p:spPr bwMode="auto">
            <a:xfrm flipH="1" flipV="1">
              <a:off x="4768" y="2599"/>
              <a:ext cx="25" cy="4"/>
            </a:xfrm>
            <a:prstGeom prst="line">
              <a:avLst/>
            </a:prstGeom>
            <a:noFill/>
            <a:ln w="7938">
              <a:solidFill>
                <a:srgbClr val="000000"/>
              </a:solidFill>
              <a:round/>
              <a:headEnd/>
              <a:tailEnd/>
            </a:ln>
          </p:spPr>
          <p:txBody>
            <a:bodyPr/>
            <a:lstStyle/>
            <a:p>
              <a:endParaRPr lang="en-US"/>
            </a:p>
          </p:txBody>
        </p:sp>
        <p:sp>
          <p:nvSpPr>
            <p:cNvPr id="8093" name="Line 2989"/>
            <p:cNvSpPr>
              <a:spLocks noChangeShapeType="1"/>
            </p:cNvSpPr>
            <p:nvPr/>
          </p:nvSpPr>
          <p:spPr bwMode="auto">
            <a:xfrm flipH="1">
              <a:off x="4745" y="2599"/>
              <a:ext cx="23" cy="3"/>
            </a:xfrm>
            <a:prstGeom prst="line">
              <a:avLst/>
            </a:prstGeom>
            <a:noFill/>
            <a:ln w="7938">
              <a:solidFill>
                <a:srgbClr val="000000"/>
              </a:solidFill>
              <a:round/>
              <a:headEnd/>
              <a:tailEnd/>
            </a:ln>
          </p:spPr>
          <p:txBody>
            <a:bodyPr/>
            <a:lstStyle/>
            <a:p>
              <a:endParaRPr lang="en-US"/>
            </a:p>
          </p:txBody>
        </p:sp>
        <p:sp>
          <p:nvSpPr>
            <p:cNvPr id="8094" name="Line 2990"/>
            <p:cNvSpPr>
              <a:spLocks noChangeShapeType="1"/>
            </p:cNvSpPr>
            <p:nvPr/>
          </p:nvSpPr>
          <p:spPr bwMode="auto">
            <a:xfrm flipH="1">
              <a:off x="4721" y="2602"/>
              <a:ext cx="24" cy="7"/>
            </a:xfrm>
            <a:prstGeom prst="line">
              <a:avLst/>
            </a:prstGeom>
            <a:noFill/>
            <a:ln w="7938">
              <a:solidFill>
                <a:srgbClr val="000000"/>
              </a:solidFill>
              <a:round/>
              <a:headEnd/>
              <a:tailEnd/>
            </a:ln>
          </p:spPr>
          <p:txBody>
            <a:bodyPr/>
            <a:lstStyle/>
            <a:p>
              <a:endParaRPr lang="en-US"/>
            </a:p>
          </p:txBody>
        </p:sp>
        <p:sp>
          <p:nvSpPr>
            <p:cNvPr id="8095" name="Line 2991"/>
            <p:cNvSpPr>
              <a:spLocks noChangeShapeType="1"/>
            </p:cNvSpPr>
            <p:nvPr/>
          </p:nvSpPr>
          <p:spPr bwMode="auto">
            <a:xfrm flipH="1">
              <a:off x="4700" y="2609"/>
              <a:ext cx="21" cy="12"/>
            </a:xfrm>
            <a:prstGeom prst="line">
              <a:avLst/>
            </a:prstGeom>
            <a:noFill/>
            <a:ln w="7938">
              <a:solidFill>
                <a:srgbClr val="000000"/>
              </a:solidFill>
              <a:round/>
              <a:headEnd/>
              <a:tailEnd/>
            </a:ln>
          </p:spPr>
          <p:txBody>
            <a:bodyPr/>
            <a:lstStyle/>
            <a:p>
              <a:endParaRPr lang="en-US"/>
            </a:p>
          </p:txBody>
        </p:sp>
        <p:sp>
          <p:nvSpPr>
            <p:cNvPr id="8096" name="Line 2992"/>
            <p:cNvSpPr>
              <a:spLocks noChangeShapeType="1"/>
            </p:cNvSpPr>
            <p:nvPr/>
          </p:nvSpPr>
          <p:spPr bwMode="auto">
            <a:xfrm flipH="1">
              <a:off x="4680" y="2621"/>
              <a:ext cx="20" cy="14"/>
            </a:xfrm>
            <a:prstGeom prst="line">
              <a:avLst/>
            </a:prstGeom>
            <a:noFill/>
            <a:ln w="7938">
              <a:solidFill>
                <a:srgbClr val="000000"/>
              </a:solidFill>
              <a:round/>
              <a:headEnd/>
              <a:tailEnd/>
            </a:ln>
          </p:spPr>
          <p:txBody>
            <a:bodyPr/>
            <a:lstStyle/>
            <a:p>
              <a:endParaRPr lang="en-US"/>
            </a:p>
          </p:txBody>
        </p:sp>
        <p:sp>
          <p:nvSpPr>
            <p:cNvPr id="8097" name="Line 2993"/>
            <p:cNvSpPr>
              <a:spLocks noChangeShapeType="1"/>
            </p:cNvSpPr>
            <p:nvPr/>
          </p:nvSpPr>
          <p:spPr bwMode="auto">
            <a:xfrm flipH="1">
              <a:off x="4660" y="2635"/>
              <a:ext cx="20" cy="15"/>
            </a:xfrm>
            <a:prstGeom prst="line">
              <a:avLst/>
            </a:prstGeom>
            <a:noFill/>
            <a:ln w="7938">
              <a:solidFill>
                <a:srgbClr val="000000"/>
              </a:solidFill>
              <a:round/>
              <a:headEnd/>
              <a:tailEnd/>
            </a:ln>
          </p:spPr>
          <p:txBody>
            <a:bodyPr/>
            <a:lstStyle/>
            <a:p>
              <a:endParaRPr lang="en-US"/>
            </a:p>
          </p:txBody>
        </p:sp>
        <p:sp>
          <p:nvSpPr>
            <p:cNvPr id="8098" name="Line 2994"/>
            <p:cNvSpPr>
              <a:spLocks noChangeShapeType="1"/>
            </p:cNvSpPr>
            <p:nvPr/>
          </p:nvSpPr>
          <p:spPr bwMode="auto">
            <a:xfrm flipH="1">
              <a:off x="4642" y="2650"/>
              <a:ext cx="18" cy="15"/>
            </a:xfrm>
            <a:prstGeom prst="line">
              <a:avLst/>
            </a:prstGeom>
            <a:noFill/>
            <a:ln w="7938">
              <a:solidFill>
                <a:srgbClr val="000000"/>
              </a:solidFill>
              <a:round/>
              <a:headEnd/>
              <a:tailEnd/>
            </a:ln>
          </p:spPr>
          <p:txBody>
            <a:bodyPr/>
            <a:lstStyle/>
            <a:p>
              <a:endParaRPr lang="en-US"/>
            </a:p>
          </p:txBody>
        </p:sp>
        <p:sp>
          <p:nvSpPr>
            <p:cNvPr id="8099" name="Line 2995"/>
            <p:cNvSpPr>
              <a:spLocks noChangeShapeType="1"/>
            </p:cNvSpPr>
            <p:nvPr/>
          </p:nvSpPr>
          <p:spPr bwMode="auto">
            <a:xfrm flipH="1">
              <a:off x="4641" y="2665"/>
              <a:ext cx="1" cy="4"/>
            </a:xfrm>
            <a:prstGeom prst="line">
              <a:avLst/>
            </a:prstGeom>
            <a:noFill/>
            <a:ln w="7938">
              <a:solidFill>
                <a:srgbClr val="000000"/>
              </a:solidFill>
              <a:round/>
              <a:headEnd/>
              <a:tailEnd/>
            </a:ln>
          </p:spPr>
          <p:txBody>
            <a:bodyPr/>
            <a:lstStyle/>
            <a:p>
              <a:endParaRPr lang="en-US"/>
            </a:p>
          </p:txBody>
        </p:sp>
        <p:sp>
          <p:nvSpPr>
            <p:cNvPr id="8100" name="Line 2996"/>
            <p:cNvSpPr>
              <a:spLocks noChangeShapeType="1"/>
            </p:cNvSpPr>
            <p:nvPr/>
          </p:nvSpPr>
          <p:spPr bwMode="auto">
            <a:xfrm flipH="1">
              <a:off x="4636" y="2669"/>
              <a:ext cx="5" cy="5"/>
            </a:xfrm>
            <a:prstGeom prst="line">
              <a:avLst/>
            </a:prstGeom>
            <a:noFill/>
            <a:ln w="7938">
              <a:solidFill>
                <a:srgbClr val="000000"/>
              </a:solidFill>
              <a:round/>
              <a:headEnd/>
              <a:tailEnd/>
            </a:ln>
          </p:spPr>
          <p:txBody>
            <a:bodyPr/>
            <a:lstStyle/>
            <a:p>
              <a:endParaRPr lang="en-US"/>
            </a:p>
          </p:txBody>
        </p:sp>
        <p:sp>
          <p:nvSpPr>
            <p:cNvPr id="8101" name="Line 2997"/>
            <p:cNvSpPr>
              <a:spLocks noChangeShapeType="1"/>
            </p:cNvSpPr>
            <p:nvPr/>
          </p:nvSpPr>
          <p:spPr bwMode="auto">
            <a:xfrm flipH="1">
              <a:off x="4633" y="2674"/>
              <a:ext cx="3" cy="1"/>
            </a:xfrm>
            <a:prstGeom prst="line">
              <a:avLst/>
            </a:prstGeom>
            <a:noFill/>
            <a:ln w="7938">
              <a:solidFill>
                <a:srgbClr val="000000"/>
              </a:solidFill>
              <a:round/>
              <a:headEnd/>
              <a:tailEnd/>
            </a:ln>
          </p:spPr>
          <p:txBody>
            <a:bodyPr/>
            <a:lstStyle/>
            <a:p>
              <a:endParaRPr lang="en-US"/>
            </a:p>
          </p:txBody>
        </p:sp>
        <p:sp>
          <p:nvSpPr>
            <p:cNvPr id="8102" name="Line 2998"/>
            <p:cNvSpPr>
              <a:spLocks noChangeShapeType="1"/>
            </p:cNvSpPr>
            <p:nvPr/>
          </p:nvSpPr>
          <p:spPr bwMode="auto">
            <a:xfrm flipH="1">
              <a:off x="4628" y="2675"/>
              <a:ext cx="5" cy="1"/>
            </a:xfrm>
            <a:prstGeom prst="line">
              <a:avLst/>
            </a:prstGeom>
            <a:noFill/>
            <a:ln w="7938">
              <a:solidFill>
                <a:srgbClr val="000000"/>
              </a:solidFill>
              <a:round/>
              <a:headEnd/>
              <a:tailEnd/>
            </a:ln>
          </p:spPr>
          <p:txBody>
            <a:bodyPr/>
            <a:lstStyle/>
            <a:p>
              <a:endParaRPr lang="en-US"/>
            </a:p>
          </p:txBody>
        </p:sp>
        <p:sp>
          <p:nvSpPr>
            <p:cNvPr id="8103" name="Line 2999"/>
            <p:cNvSpPr>
              <a:spLocks noChangeShapeType="1"/>
            </p:cNvSpPr>
            <p:nvPr/>
          </p:nvSpPr>
          <p:spPr bwMode="auto">
            <a:xfrm flipH="1">
              <a:off x="4625" y="2676"/>
              <a:ext cx="3" cy="0"/>
            </a:xfrm>
            <a:prstGeom prst="line">
              <a:avLst/>
            </a:prstGeom>
            <a:noFill/>
            <a:ln w="7938">
              <a:solidFill>
                <a:srgbClr val="000000"/>
              </a:solidFill>
              <a:round/>
              <a:headEnd/>
              <a:tailEnd/>
            </a:ln>
          </p:spPr>
          <p:txBody>
            <a:bodyPr/>
            <a:lstStyle/>
            <a:p>
              <a:endParaRPr lang="en-US"/>
            </a:p>
          </p:txBody>
        </p:sp>
        <p:sp>
          <p:nvSpPr>
            <p:cNvPr id="8104" name="Line 3000"/>
            <p:cNvSpPr>
              <a:spLocks noChangeShapeType="1"/>
            </p:cNvSpPr>
            <p:nvPr/>
          </p:nvSpPr>
          <p:spPr bwMode="auto">
            <a:xfrm flipH="1" flipV="1">
              <a:off x="4622" y="2673"/>
              <a:ext cx="3" cy="3"/>
            </a:xfrm>
            <a:prstGeom prst="line">
              <a:avLst/>
            </a:prstGeom>
            <a:noFill/>
            <a:ln w="7938">
              <a:solidFill>
                <a:srgbClr val="000000"/>
              </a:solidFill>
              <a:round/>
              <a:headEnd/>
              <a:tailEnd/>
            </a:ln>
          </p:spPr>
          <p:txBody>
            <a:bodyPr/>
            <a:lstStyle/>
            <a:p>
              <a:endParaRPr lang="en-US"/>
            </a:p>
          </p:txBody>
        </p:sp>
        <p:sp>
          <p:nvSpPr>
            <p:cNvPr id="8105" name="Line 3001"/>
            <p:cNvSpPr>
              <a:spLocks noChangeShapeType="1"/>
            </p:cNvSpPr>
            <p:nvPr/>
          </p:nvSpPr>
          <p:spPr bwMode="auto">
            <a:xfrm flipH="1">
              <a:off x="4613" y="2673"/>
              <a:ext cx="9" cy="5"/>
            </a:xfrm>
            <a:prstGeom prst="line">
              <a:avLst/>
            </a:prstGeom>
            <a:noFill/>
            <a:ln w="7938">
              <a:solidFill>
                <a:srgbClr val="000000"/>
              </a:solidFill>
              <a:round/>
              <a:headEnd/>
              <a:tailEnd/>
            </a:ln>
          </p:spPr>
          <p:txBody>
            <a:bodyPr/>
            <a:lstStyle/>
            <a:p>
              <a:endParaRPr lang="en-US"/>
            </a:p>
          </p:txBody>
        </p:sp>
        <p:sp>
          <p:nvSpPr>
            <p:cNvPr id="8106" name="Line 3002"/>
            <p:cNvSpPr>
              <a:spLocks noChangeShapeType="1"/>
            </p:cNvSpPr>
            <p:nvPr/>
          </p:nvSpPr>
          <p:spPr bwMode="auto">
            <a:xfrm flipH="1">
              <a:off x="4607" y="2678"/>
              <a:ext cx="6" cy="9"/>
            </a:xfrm>
            <a:prstGeom prst="line">
              <a:avLst/>
            </a:prstGeom>
            <a:noFill/>
            <a:ln w="7938">
              <a:solidFill>
                <a:srgbClr val="000000"/>
              </a:solidFill>
              <a:round/>
              <a:headEnd/>
              <a:tailEnd/>
            </a:ln>
          </p:spPr>
          <p:txBody>
            <a:bodyPr/>
            <a:lstStyle/>
            <a:p>
              <a:endParaRPr lang="en-US"/>
            </a:p>
          </p:txBody>
        </p:sp>
        <p:sp>
          <p:nvSpPr>
            <p:cNvPr id="8107" name="Line 3003"/>
            <p:cNvSpPr>
              <a:spLocks noChangeShapeType="1"/>
            </p:cNvSpPr>
            <p:nvPr/>
          </p:nvSpPr>
          <p:spPr bwMode="auto">
            <a:xfrm flipH="1">
              <a:off x="4603" y="2687"/>
              <a:ext cx="4" cy="7"/>
            </a:xfrm>
            <a:prstGeom prst="line">
              <a:avLst/>
            </a:prstGeom>
            <a:noFill/>
            <a:ln w="7938">
              <a:solidFill>
                <a:srgbClr val="000000"/>
              </a:solidFill>
              <a:round/>
              <a:headEnd/>
              <a:tailEnd/>
            </a:ln>
          </p:spPr>
          <p:txBody>
            <a:bodyPr/>
            <a:lstStyle/>
            <a:p>
              <a:endParaRPr lang="en-US"/>
            </a:p>
          </p:txBody>
        </p:sp>
        <p:sp>
          <p:nvSpPr>
            <p:cNvPr id="8108" name="Line 3004"/>
            <p:cNvSpPr>
              <a:spLocks noChangeShapeType="1"/>
            </p:cNvSpPr>
            <p:nvPr/>
          </p:nvSpPr>
          <p:spPr bwMode="auto">
            <a:xfrm>
              <a:off x="4603" y="2694"/>
              <a:ext cx="9" cy="9"/>
            </a:xfrm>
            <a:prstGeom prst="line">
              <a:avLst/>
            </a:prstGeom>
            <a:noFill/>
            <a:ln w="7938">
              <a:solidFill>
                <a:srgbClr val="000000"/>
              </a:solidFill>
              <a:round/>
              <a:headEnd/>
              <a:tailEnd/>
            </a:ln>
          </p:spPr>
          <p:txBody>
            <a:bodyPr/>
            <a:lstStyle/>
            <a:p>
              <a:endParaRPr lang="en-US"/>
            </a:p>
          </p:txBody>
        </p:sp>
        <p:sp>
          <p:nvSpPr>
            <p:cNvPr id="8109" name="Line 3005"/>
            <p:cNvSpPr>
              <a:spLocks noChangeShapeType="1"/>
            </p:cNvSpPr>
            <p:nvPr/>
          </p:nvSpPr>
          <p:spPr bwMode="auto">
            <a:xfrm>
              <a:off x="4612" y="2703"/>
              <a:ext cx="9" cy="3"/>
            </a:xfrm>
            <a:prstGeom prst="line">
              <a:avLst/>
            </a:prstGeom>
            <a:noFill/>
            <a:ln w="7938">
              <a:solidFill>
                <a:srgbClr val="000000"/>
              </a:solidFill>
              <a:round/>
              <a:headEnd/>
              <a:tailEnd/>
            </a:ln>
          </p:spPr>
          <p:txBody>
            <a:bodyPr/>
            <a:lstStyle/>
            <a:p>
              <a:endParaRPr lang="en-US"/>
            </a:p>
          </p:txBody>
        </p:sp>
        <p:sp>
          <p:nvSpPr>
            <p:cNvPr id="8110" name="Line 3006"/>
            <p:cNvSpPr>
              <a:spLocks noChangeShapeType="1"/>
            </p:cNvSpPr>
            <p:nvPr/>
          </p:nvSpPr>
          <p:spPr bwMode="auto">
            <a:xfrm flipV="1">
              <a:off x="4621" y="2705"/>
              <a:ext cx="9" cy="1"/>
            </a:xfrm>
            <a:prstGeom prst="line">
              <a:avLst/>
            </a:prstGeom>
            <a:noFill/>
            <a:ln w="7938">
              <a:solidFill>
                <a:srgbClr val="000000"/>
              </a:solidFill>
              <a:round/>
              <a:headEnd/>
              <a:tailEnd/>
            </a:ln>
          </p:spPr>
          <p:txBody>
            <a:bodyPr/>
            <a:lstStyle/>
            <a:p>
              <a:endParaRPr lang="en-US"/>
            </a:p>
          </p:txBody>
        </p:sp>
        <p:sp>
          <p:nvSpPr>
            <p:cNvPr id="8111" name="Line 3007"/>
            <p:cNvSpPr>
              <a:spLocks noChangeShapeType="1"/>
            </p:cNvSpPr>
            <p:nvPr/>
          </p:nvSpPr>
          <p:spPr bwMode="auto">
            <a:xfrm flipV="1">
              <a:off x="4630" y="2699"/>
              <a:ext cx="8" cy="6"/>
            </a:xfrm>
            <a:prstGeom prst="line">
              <a:avLst/>
            </a:prstGeom>
            <a:noFill/>
            <a:ln w="7938">
              <a:solidFill>
                <a:srgbClr val="000000"/>
              </a:solidFill>
              <a:round/>
              <a:headEnd/>
              <a:tailEnd/>
            </a:ln>
          </p:spPr>
          <p:txBody>
            <a:bodyPr/>
            <a:lstStyle/>
            <a:p>
              <a:endParaRPr lang="en-US"/>
            </a:p>
          </p:txBody>
        </p:sp>
        <p:sp>
          <p:nvSpPr>
            <p:cNvPr id="8112" name="Line 3008"/>
            <p:cNvSpPr>
              <a:spLocks noChangeShapeType="1"/>
            </p:cNvSpPr>
            <p:nvPr/>
          </p:nvSpPr>
          <p:spPr bwMode="auto">
            <a:xfrm flipV="1">
              <a:off x="4638" y="2692"/>
              <a:ext cx="8" cy="7"/>
            </a:xfrm>
            <a:prstGeom prst="line">
              <a:avLst/>
            </a:prstGeom>
            <a:noFill/>
            <a:ln w="7938">
              <a:solidFill>
                <a:srgbClr val="000000"/>
              </a:solidFill>
              <a:round/>
              <a:headEnd/>
              <a:tailEnd/>
            </a:ln>
          </p:spPr>
          <p:txBody>
            <a:bodyPr/>
            <a:lstStyle/>
            <a:p>
              <a:endParaRPr lang="en-US"/>
            </a:p>
          </p:txBody>
        </p:sp>
        <p:sp>
          <p:nvSpPr>
            <p:cNvPr id="8113" name="Line 3009"/>
            <p:cNvSpPr>
              <a:spLocks noChangeShapeType="1"/>
            </p:cNvSpPr>
            <p:nvPr/>
          </p:nvSpPr>
          <p:spPr bwMode="auto">
            <a:xfrm flipV="1">
              <a:off x="4646" y="2684"/>
              <a:ext cx="7" cy="8"/>
            </a:xfrm>
            <a:prstGeom prst="line">
              <a:avLst/>
            </a:prstGeom>
            <a:noFill/>
            <a:ln w="7938">
              <a:solidFill>
                <a:srgbClr val="000000"/>
              </a:solidFill>
              <a:round/>
              <a:headEnd/>
              <a:tailEnd/>
            </a:ln>
          </p:spPr>
          <p:txBody>
            <a:bodyPr/>
            <a:lstStyle/>
            <a:p>
              <a:endParaRPr lang="en-US"/>
            </a:p>
          </p:txBody>
        </p:sp>
        <p:sp>
          <p:nvSpPr>
            <p:cNvPr id="8114" name="Line 3010"/>
            <p:cNvSpPr>
              <a:spLocks noChangeShapeType="1"/>
            </p:cNvSpPr>
            <p:nvPr/>
          </p:nvSpPr>
          <p:spPr bwMode="auto">
            <a:xfrm flipV="1">
              <a:off x="4653" y="2676"/>
              <a:ext cx="9" cy="8"/>
            </a:xfrm>
            <a:prstGeom prst="line">
              <a:avLst/>
            </a:prstGeom>
            <a:noFill/>
            <a:ln w="7938">
              <a:solidFill>
                <a:srgbClr val="000000"/>
              </a:solidFill>
              <a:round/>
              <a:headEnd/>
              <a:tailEnd/>
            </a:ln>
          </p:spPr>
          <p:txBody>
            <a:bodyPr/>
            <a:lstStyle/>
            <a:p>
              <a:endParaRPr lang="en-US"/>
            </a:p>
          </p:txBody>
        </p:sp>
        <p:sp>
          <p:nvSpPr>
            <p:cNvPr id="8115" name="Line 3011"/>
            <p:cNvSpPr>
              <a:spLocks noChangeShapeType="1"/>
            </p:cNvSpPr>
            <p:nvPr/>
          </p:nvSpPr>
          <p:spPr bwMode="auto">
            <a:xfrm flipV="1">
              <a:off x="4662" y="2670"/>
              <a:ext cx="8" cy="6"/>
            </a:xfrm>
            <a:prstGeom prst="line">
              <a:avLst/>
            </a:prstGeom>
            <a:noFill/>
            <a:ln w="7938">
              <a:solidFill>
                <a:srgbClr val="000000"/>
              </a:solidFill>
              <a:round/>
              <a:headEnd/>
              <a:tailEnd/>
            </a:ln>
          </p:spPr>
          <p:txBody>
            <a:bodyPr/>
            <a:lstStyle/>
            <a:p>
              <a:endParaRPr lang="en-US"/>
            </a:p>
          </p:txBody>
        </p:sp>
        <p:sp>
          <p:nvSpPr>
            <p:cNvPr id="8116" name="Line 3012"/>
            <p:cNvSpPr>
              <a:spLocks noChangeShapeType="1"/>
            </p:cNvSpPr>
            <p:nvPr/>
          </p:nvSpPr>
          <p:spPr bwMode="auto">
            <a:xfrm flipV="1">
              <a:off x="4670" y="2667"/>
              <a:ext cx="8" cy="3"/>
            </a:xfrm>
            <a:prstGeom prst="line">
              <a:avLst/>
            </a:prstGeom>
            <a:noFill/>
            <a:ln w="7938">
              <a:solidFill>
                <a:srgbClr val="000000"/>
              </a:solidFill>
              <a:round/>
              <a:headEnd/>
              <a:tailEnd/>
            </a:ln>
          </p:spPr>
          <p:txBody>
            <a:bodyPr/>
            <a:lstStyle/>
            <a:p>
              <a:endParaRPr lang="en-US"/>
            </a:p>
          </p:txBody>
        </p:sp>
        <p:sp>
          <p:nvSpPr>
            <p:cNvPr id="8117" name="Line 3013"/>
            <p:cNvSpPr>
              <a:spLocks noChangeShapeType="1"/>
            </p:cNvSpPr>
            <p:nvPr/>
          </p:nvSpPr>
          <p:spPr bwMode="auto">
            <a:xfrm>
              <a:off x="4678" y="2667"/>
              <a:ext cx="5" cy="1"/>
            </a:xfrm>
            <a:prstGeom prst="line">
              <a:avLst/>
            </a:prstGeom>
            <a:noFill/>
            <a:ln w="7938">
              <a:solidFill>
                <a:srgbClr val="000000"/>
              </a:solidFill>
              <a:round/>
              <a:headEnd/>
              <a:tailEnd/>
            </a:ln>
          </p:spPr>
          <p:txBody>
            <a:bodyPr/>
            <a:lstStyle/>
            <a:p>
              <a:endParaRPr lang="en-US"/>
            </a:p>
          </p:txBody>
        </p:sp>
        <p:sp>
          <p:nvSpPr>
            <p:cNvPr id="8118" name="Line 3014"/>
            <p:cNvSpPr>
              <a:spLocks noChangeShapeType="1"/>
            </p:cNvSpPr>
            <p:nvPr/>
          </p:nvSpPr>
          <p:spPr bwMode="auto">
            <a:xfrm>
              <a:off x="4683" y="2668"/>
              <a:ext cx="10" cy="7"/>
            </a:xfrm>
            <a:prstGeom prst="line">
              <a:avLst/>
            </a:prstGeom>
            <a:noFill/>
            <a:ln w="7938">
              <a:solidFill>
                <a:srgbClr val="000000"/>
              </a:solidFill>
              <a:round/>
              <a:headEnd/>
              <a:tailEnd/>
            </a:ln>
          </p:spPr>
          <p:txBody>
            <a:bodyPr/>
            <a:lstStyle/>
            <a:p>
              <a:endParaRPr lang="en-US"/>
            </a:p>
          </p:txBody>
        </p:sp>
        <p:sp>
          <p:nvSpPr>
            <p:cNvPr id="8119" name="Line 3015"/>
            <p:cNvSpPr>
              <a:spLocks noChangeShapeType="1"/>
            </p:cNvSpPr>
            <p:nvPr/>
          </p:nvSpPr>
          <p:spPr bwMode="auto">
            <a:xfrm>
              <a:off x="4693" y="2675"/>
              <a:ext cx="7" cy="0"/>
            </a:xfrm>
            <a:prstGeom prst="line">
              <a:avLst/>
            </a:prstGeom>
            <a:noFill/>
            <a:ln w="7938">
              <a:solidFill>
                <a:srgbClr val="000000"/>
              </a:solidFill>
              <a:round/>
              <a:headEnd/>
              <a:tailEnd/>
            </a:ln>
          </p:spPr>
          <p:txBody>
            <a:bodyPr/>
            <a:lstStyle/>
            <a:p>
              <a:endParaRPr lang="en-US"/>
            </a:p>
          </p:txBody>
        </p:sp>
        <p:sp>
          <p:nvSpPr>
            <p:cNvPr id="8120" name="Line 3016"/>
            <p:cNvSpPr>
              <a:spLocks noChangeShapeType="1"/>
            </p:cNvSpPr>
            <p:nvPr/>
          </p:nvSpPr>
          <p:spPr bwMode="auto">
            <a:xfrm flipH="1">
              <a:off x="4698" y="2675"/>
              <a:ext cx="2" cy="1"/>
            </a:xfrm>
            <a:prstGeom prst="line">
              <a:avLst/>
            </a:prstGeom>
            <a:noFill/>
            <a:ln w="7938">
              <a:solidFill>
                <a:srgbClr val="000000"/>
              </a:solidFill>
              <a:round/>
              <a:headEnd/>
              <a:tailEnd/>
            </a:ln>
          </p:spPr>
          <p:txBody>
            <a:bodyPr/>
            <a:lstStyle/>
            <a:p>
              <a:endParaRPr lang="en-US"/>
            </a:p>
          </p:txBody>
        </p:sp>
        <p:sp>
          <p:nvSpPr>
            <p:cNvPr id="8121" name="Line 3017"/>
            <p:cNvSpPr>
              <a:spLocks noChangeShapeType="1"/>
            </p:cNvSpPr>
            <p:nvPr/>
          </p:nvSpPr>
          <p:spPr bwMode="auto">
            <a:xfrm>
              <a:off x="4698" y="2676"/>
              <a:ext cx="13" cy="8"/>
            </a:xfrm>
            <a:prstGeom prst="line">
              <a:avLst/>
            </a:prstGeom>
            <a:noFill/>
            <a:ln w="7938">
              <a:solidFill>
                <a:srgbClr val="000000"/>
              </a:solidFill>
              <a:round/>
              <a:headEnd/>
              <a:tailEnd/>
            </a:ln>
          </p:spPr>
          <p:txBody>
            <a:bodyPr/>
            <a:lstStyle/>
            <a:p>
              <a:endParaRPr lang="en-US"/>
            </a:p>
          </p:txBody>
        </p:sp>
        <p:sp>
          <p:nvSpPr>
            <p:cNvPr id="8122" name="Line 3018"/>
            <p:cNvSpPr>
              <a:spLocks noChangeShapeType="1"/>
            </p:cNvSpPr>
            <p:nvPr/>
          </p:nvSpPr>
          <p:spPr bwMode="auto">
            <a:xfrm>
              <a:off x="4711" y="2684"/>
              <a:ext cx="12" cy="12"/>
            </a:xfrm>
            <a:prstGeom prst="line">
              <a:avLst/>
            </a:prstGeom>
            <a:noFill/>
            <a:ln w="7938">
              <a:solidFill>
                <a:srgbClr val="000000"/>
              </a:solidFill>
              <a:round/>
              <a:headEnd/>
              <a:tailEnd/>
            </a:ln>
          </p:spPr>
          <p:txBody>
            <a:bodyPr/>
            <a:lstStyle/>
            <a:p>
              <a:endParaRPr lang="en-US"/>
            </a:p>
          </p:txBody>
        </p:sp>
        <p:sp>
          <p:nvSpPr>
            <p:cNvPr id="8123" name="Line 3019"/>
            <p:cNvSpPr>
              <a:spLocks noChangeShapeType="1"/>
            </p:cNvSpPr>
            <p:nvPr/>
          </p:nvSpPr>
          <p:spPr bwMode="auto">
            <a:xfrm>
              <a:off x="4723" y="2696"/>
              <a:ext cx="10" cy="13"/>
            </a:xfrm>
            <a:prstGeom prst="line">
              <a:avLst/>
            </a:prstGeom>
            <a:noFill/>
            <a:ln w="7938">
              <a:solidFill>
                <a:srgbClr val="000000"/>
              </a:solidFill>
              <a:round/>
              <a:headEnd/>
              <a:tailEnd/>
            </a:ln>
          </p:spPr>
          <p:txBody>
            <a:bodyPr/>
            <a:lstStyle/>
            <a:p>
              <a:endParaRPr lang="en-US"/>
            </a:p>
          </p:txBody>
        </p:sp>
        <p:sp>
          <p:nvSpPr>
            <p:cNvPr id="8124" name="Line 3020"/>
            <p:cNvSpPr>
              <a:spLocks noChangeShapeType="1"/>
            </p:cNvSpPr>
            <p:nvPr/>
          </p:nvSpPr>
          <p:spPr bwMode="auto">
            <a:xfrm flipH="1">
              <a:off x="4730" y="2709"/>
              <a:ext cx="3" cy="9"/>
            </a:xfrm>
            <a:prstGeom prst="line">
              <a:avLst/>
            </a:prstGeom>
            <a:noFill/>
            <a:ln w="7938">
              <a:solidFill>
                <a:srgbClr val="000000"/>
              </a:solidFill>
              <a:round/>
              <a:headEnd/>
              <a:tailEnd/>
            </a:ln>
          </p:spPr>
          <p:txBody>
            <a:bodyPr/>
            <a:lstStyle/>
            <a:p>
              <a:endParaRPr lang="en-US"/>
            </a:p>
          </p:txBody>
        </p:sp>
        <p:sp>
          <p:nvSpPr>
            <p:cNvPr id="8125" name="Line 3021"/>
            <p:cNvSpPr>
              <a:spLocks noChangeShapeType="1"/>
            </p:cNvSpPr>
            <p:nvPr/>
          </p:nvSpPr>
          <p:spPr bwMode="auto">
            <a:xfrm flipH="1">
              <a:off x="4696" y="2718"/>
              <a:ext cx="34" cy="28"/>
            </a:xfrm>
            <a:prstGeom prst="line">
              <a:avLst/>
            </a:prstGeom>
            <a:noFill/>
            <a:ln w="7938">
              <a:solidFill>
                <a:srgbClr val="000000"/>
              </a:solidFill>
              <a:round/>
              <a:headEnd/>
              <a:tailEnd/>
            </a:ln>
          </p:spPr>
          <p:txBody>
            <a:bodyPr/>
            <a:lstStyle/>
            <a:p>
              <a:endParaRPr lang="en-US"/>
            </a:p>
          </p:txBody>
        </p:sp>
        <p:sp>
          <p:nvSpPr>
            <p:cNvPr id="8126" name="Line 3023"/>
            <p:cNvSpPr>
              <a:spLocks noChangeShapeType="1"/>
            </p:cNvSpPr>
            <p:nvPr/>
          </p:nvSpPr>
          <p:spPr bwMode="auto">
            <a:xfrm flipH="1">
              <a:off x="4665" y="2746"/>
              <a:ext cx="31" cy="27"/>
            </a:xfrm>
            <a:prstGeom prst="line">
              <a:avLst/>
            </a:prstGeom>
            <a:noFill/>
            <a:ln w="7938">
              <a:solidFill>
                <a:srgbClr val="000000"/>
              </a:solidFill>
              <a:round/>
              <a:headEnd/>
              <a:tailEnd/>
            </a:ln>
          </p:spPr>
          <p:txBody>
            <a:bodyPr/>
            <a:lstStyle/>
            <a:p>
              <a:endParaRPr lang="en-US"/>
            </a:p>
          </p:txBody>
        </p:sp>
        <p:sp>
          <p:nvSpPr>
            <p:cNvPr id="8127" name="Line 3024"/>
            <p:cNvSpPr>
              <a:spLocks noChangeShapeType="1"/>
            </p:cNvSpPr>
            <p:nvPr/>
          </p:nvSpPr>
          <p:spPr bwMode="auto">
            <a:xfrm flipH="1">
              <a:off x="4638" y="2773"/>
              <a:ext cx="27" cy="32"/>
            </a:xfrm>
            <a:prstGeom prst="line">
              <a:avLst/>
            </a:prstGeom>
            <a:noFill/>
            <a:ln w="7938">
              <a:solidFill>
                <a:srgbClr val="000000"/>
              </a:solidFill>
              <a:round/>
              <a:headEnd/>
              <a:tailEnd/>
            </a:ln>
          </p:spPr>
          <p:txBody>
            <a:bodyPr/>
            <a:lstStyle/>
            <a:p>
              <a:endParaRPr lang="en-US"/>
            </a:p>
          </p:txBody>
        </p:sp>
        <p:sp>
          <p:nvSpPr>
            <p:cNvPr id="8128" name="Line 3025"/>
            <p:cNvSpPr>
              <a:spLocks noChangeShapeType="1"/>
            </p:cNvSpPr>
            <p:nvPr/>
          </p:nvSpPr>
          <p:spPr bwMode="auto">
            <a:xfrm flipH="1">
              <a:off x="4615" y="2805"/>
              <a:ext cx="23" cy="32"/>
            </a:xfrm>
            <a:prstGeom prst="line">
              <a:avLst/>
            </a:prstGeom>
            <a:noFill/>
            <a:ln w="7938">
              <a:solidFill>
                <a:srgbClr val="000000"/>
              </a:solidFill>
              <a:round/>
              <a:headEnd/>
              <a:tailEnd/>
            </a:ln>
          </p:spPr>
          <p:txBody>
            <a:bodyPr/>
            <a:lstStyle/>
            <a:p>
              <a:endParaRPr lang="en-US"/>
            </a:p>
          </p:txBody>
        </p:sp>
        <p:sp>
          <p:nvSpPr>
            <p:cNvPr id="8129" name="Line 3026"/>
            <p:cNvSpPr>
              <a:spLocks noChangeShapeType="1"/>
            </p:cNvSpPr>
            <p:nvPr/>
          </p:nvSpPr>
          <p:spPr bwMode="auto">
            <a:xfrm flipH="1">
              <a:off x="4595" y="2837"/>
              <a:ext cx="20" cy="35"/>
            </a:xfrm>
            <a:prstGeom prst="line">
              <a:avLst/>
            </a:prstGeom>
            <a:noFill/>
            <a:ln w="7938">
              <a:solidFill>
                <a:srgbClr val="000000"/>
              </a:solidFill>
              <a:round/>
              <a:headEnd/>
              <a:tailEnd/>
            </a:ln>
          </p:spPr>
          <p:txBody>
            <a:bodyPr/>
            <a:lstStyle/>
            <a:p>
              <a:endParaRPr lang="en-US"/>
            </a:p>
          </p:txBody>
        </p:sp>
        <p:sp>
          <p:nvSpPr>
            <p:cNvPr id="8130" name="Line 3027"/>
            <p:cNvSpPr>
              <a:spLocks noChangeShapeType="1"/>
            </p:cNvSpPr>
            <p:nvPr/>
          </p:nvSpPr>
          <p:spPr bwMode="auto">
            <a:xfrm flipH="1">
              <a:off x="4591" y="2872"/>
              <a:ext cx="4" cy="4"/>
            </a:xfrm>
            <a:prstGeom prst="line">
              <a:avLst/>
            </a:prstGeom>
            <a:noFill/>
            <a:ln w="7938">
              <a:solidFill>
                <a:srgbClr val="000000"/>
              </a:solidFill>
              <a:round/>
              <a:headEnd/>
              <a:tailEnd/>
            </a:ln>
          </p:spPr>
          <p:txBody>
            <a:bodyPr/>
            <a:lstStyle/>
            <a:p>
              <a:endParaRPr lang="en-US"/>
            </a:p>
          </p:txBody>
        </p:sp>
        <p:sp>
          <p:nvSpPr>
            <p:cNvPr id="8131" name="Line 3028"/>
            <p:cNvSpPr>
              <a:spLocks noChangeShapeType="1"/>
            </p:cNvSpPr>
            <p:nvPr/>
          </p:nvSpPr>
          <p:spPr bwMode="auto">
            <a:xfrm flipH="1">
              <a:off x="4587" y="2876"/>
              <a:ext cx="4" cy="6"/>
            </a:xfrm>
            <a:prstGeom prst="line">
              <a:avLst/>
            </a:prstGeom>
            <a:noFill/>
            <a:ln w="7938">
              <a:solidFill>
                <a:srgbClr val="000000"/>
              </a:solidFill>
              <a:round/>
              <a:headEnd/>
              <a:tailEnd/>
            </a:ln>
          </p:spPr>
          <p:txBody>
            <a:bodyPr/>
            <a:lstStyle/>
            <a:p>
              <a:endParaRPr lang="en-US"/>
            </a:p>
          </p:txBody>
        </p:sp>
        <p:sp>
          <p:nvSpPr>
            <p:cNvPr id="8132" name="Line 3029"/>
            <p:cNvSpPr>
              <a:spLocks noChangeShapeType="1"/>
            </p:cNvSpPr>
            <p:nvPr/>
          </p:nvSpPr>
          <p:spPr bwMode="auto">
            <a:xfrm flipH="1">
              <a:off x="4586" y="2882"/>
              <a:ext cx="1" cy="7"/>
            </a:xfrm>
            <a:prstGeom prst="line">
              <a:avLst/>
            </a:prstGeom>
            <a:noFill/>
            <a:ln w="7938">
              <a:solidFill>
                <a:srgbClr val="000000"/>
              </a:solidFill>
              <a:round/>
              <a:headEnd/>
              <a:tailEnd/>
            </a:ln>
          </p:spPr>
          <p:txBody>
            <a:bodyPr/>
            <a:lstStyle/>
            <a:p>
              <a:endParaRPr lang="en-US"/>
            </a:p>
          </p:txBody>
        </p:sp>
        <p:sp>
          <p:nvSpPr>
            <p:cNvPr id="8133" name="Line 3030"/>
            <p:cNvSpPr>
              <a:spLocks noChangeShapeType="1"/>
            </p:cNvSpPr>
            <p:nvPr/>
          </p:nvSpPr>
          <p:spPr bwMode="auto">
            <a:xfrm>
              <a:off x="4586" y="2889"/>
              <a:ext cx="0" cy="6"/>
            </a:xfrm>
            <a:prstGeom prst="line">
              <a:avLst/>
            </a:prstGeom>
            <a:noFill/>
            <a:ln w="7938">
              <a:solidFill>
                <a:srgbClr val="000000"/>
              </a:solidFill>
              <a:round/>
              <a:headEnd/>
              <a:tailEnd/>
            </a:ln>
          </p:spPr>
          <p:txBody>
            <a:bodyPr/>
            <a:lstStyle/>
            <a:p>
              <a:endParaRPr lang="en-US"/>
            </a:p>
          </p:txBody>
        </p:sp>
        <p:sp>
          <p:nvSpPr>
            <p:cNvPr id="8134" name="Line 3031"/>
            <p:cNvSpPr>
              <a:spLocks noChangeShapeType="1"/>
            </p:cNvSpPr>
            <p:nvPr/>
          </p:nvSpPr>
          <p:spPr bwMode="auto">
            <a:xfrm>
              <a:off x="4586" y="2895"/>
              <a:ext cx="4" cy="4"/>
            </a:xfrm>
            <a:prstGeom prst="line">
              <a:avLst/>
            </a:prstGeom>
            <a:noFill/>
            <a:ln w="7938">
              <a:solidFill>
                <a:srgbClr val="000000"/>
              </a:solidFill>
              <a:round/>
              <a:headEnd/>
              <a:tailEnd/>
            </a:ln>
          </p:spPr>
          <p:txBody>
            <a:bodyPr/>
            <a:lstStyle/>
            <a:p>
              <a:endParaRPr lang="en-US"/>
            </a:p>
          </p:txBody>
        </p:sp>
        <p:sp>
          <p:nvSpPr>
            <p:cNvPr id="8135" name="Line 3032"/>
            <p:cNvSpPr>
              <a:spLocks noChangeShapeType="1"/>
            </p:cNvSpPr>
            <p:nvPr/>
          </p:nvSpPr>
          <p:spPr bwMode="auto">
            <a:xfrm>
              <a:off x="4590" y="2899"/>
              <a:ext cx="8" cy="4"/>
            </a:xfrm>
            <a:prstGeom prst="line">
              <a:avLst/>
            </a:prstGeom>
            <a:noFill/>
            <a:ln w="7938">
              <a:solidFill>
                <a:srgbClr val="000000"/>
              </a:solidFill>
              <a:round/>
              <a:headEnd/>
              <a:tailEnd/>
            </a:ln>
          </p:spPr>
          <p:txBody>
            <a:bodyPr/>
            <a:lstStyle/>
            <a:p>
              <a:endParaRPr lang="en-US"/>
            </a:p>
          </p:txBody>
        </p:sp>
        <p:sp>
          <p:nvSpPr>
            <p:cNvPr id="8136" name="Line 3033"/>
            <p:cNvSpPr>
              <a:spLocks noChangeShapeType="1"/>
            </p:cNvSpPr>
            <p:nvPr/>
          </p:nvSpPr>
          <p:spPr bwMode="auto">
            <a:xfrm>
              <a:off x="4598" y="2903"/>
              <a:ext cx="40" cy="19"/>
            </a:xfrm>
            <a:prstGeom prst="line">
              <a:avLst/>
            </a:prstGeom>
            <a:noFill/>
            <a:ln w="7938">
              <a:solidFill>
                <a:srgbClr val="000000"/>
              </a:solidFill>
              <a:round/>
              <a:headEnd/>
              <a:tailEnd/>
            </a:ln>
          </p:spPr>
          <p:txBody>
            <a:bodyPr/>
            <a:lstStyle/>
            <a:p>
              <a:endParaRPr lang="en-US"/>
            </a:p>
          </p:txBody>
        </p:sp>
        <p:sp>
          <p:nvSpPr>
            <p:cNvPr id="8137" name="Line 3034"/>
            <p:cNvSpPr>
              <a:spLocks noChangeShapeType="1"/>
            </p:cNvSpPr>
            <p:nvPr/>
          </p:nvSpPr>
          <p:spPr bwMode="auto">
            <a:xfrm flipV="1">
              <a:off x="4638" y="2912"/>
              <a:ext cx="4" cy="10"/>
            </a:xfrm>
            <a:prstGeom prst="line">
              <a:avLst/>
            </a:prstGeom>
            <a:noFill/>
            <a:ln w="7938">
              <a:solidFill>
                <a:srgbClr val="000000"/>
              </a:solidFill>
              <a:round/>
              <a:headEnd/>
              <a:tailEnd/>
            </a:ln>
          </p:spPr>
          <p:txBody>
            <a:bodyPr/>
            <a:lstStyle/>
            <a:p>
              <a:endParaRPr lang="en-US"/>
            </a:p>
          </p:txBody>
        </p:sp>
        <p:sp>
          <p:nvSpPr>
            <p:cNvPr id="8138" name="Line 3035"/>
            <p:cNvSpPr>
              <a:spLocks noChangeShapeType="1"/>
            </p:cNvSpPr>
            <p:nvPr/>
          </p:nvSpPr>
          <p:spPr bwMode="auto">
            <a:xfrm flipV="1">
              <a:off x="4642" y="2901"/>
              <a:ext cx="3" cy="11"/>
            </a:xfrm>
            <a:prstGeom prst="line">
              <a:avLst/>
            </a:prstGeom>
            <a:noFill/>
            <a:ln w="7938">
              <a:solidFill>
                <a:srgbClr val="000000"/>
              </a:solidFill>
              <a:round/>
              <a:headEnd/>
              <a:tailEnd/>
            </a:ln>
          </p:spPr>
          <p:txBody>
            <a:bodyPr/>
            <a:lstStyle/>
            <a:p>
              <a:endParaRPr lang="en-US"/>
            </a:p>
          </p:txBody>
        </p:sp>
        <p:sp>
          <p:nvSpPr>
            <p:cNvPr id="8139" name="Line 3036"/>
            <p:cNvSpPr>
              <a:spLocks noChangeShapeType="1"/>
            </p:cNvSpPr>
            <p:nvPr/>
          </p:nvSpPr>
          <p:spPr bwMode="auto">
            <a:xfrm flipV="1">
              <a:off x="4645" y="2890"/>
              <a:ext cx="3" cy="11"/>
            </a:xfrm>
            <a:prstGeom prst="line">
              <a:avLst/>
            </a:prstGeom>
            <a:noFill/>
            <a:ln w="7938">
              <a:solidFill>
                <a:srgbClr val="000000"/>
              </a:solidFill>
              <a:round/>
              <a:headEnd/>
              <a:tailEnd/>
            </a:ln>
          </p:spPr>
          <p:txBody>
            <a:bodyPr/>
            <a:lstStyle/>
            <a:p>
              <a:endParaRPr lang="en-US"/>
            </a:p>
          </p:txBody>
        </p:sp>
        <p:sp>
          <p:nvSpPr>
            <p:cNvPr id="8140" name="Line 3037"/>
            <p:cNvSpPr>
              <a:spLocks noChangeShapeType="1"/>
            </p:cNvSpPr>
            <p:nvPr/>
          </p:nvSpPr>
          <p:spPr bwMode="auto">
            <a:xfrm flipV="1">
              <a:off x="4648" y="2880"/>
              <a:ext cx="7" cy="10"/>
            </a:xfrm>
            <a:prstGeom prst="line">
              <a:avLst/>
            </a:prstGeom>
            <a:noFill/>
            <a:ln w="7938">
              <a:solidFill>
                <a:srgbClr val="000000"/>
              </a:solidFill>
              <a:round/>
              <a:headEnd/>
              <a:tailEnd/>
            </a:ln>
          </p:spPr>
          <p:txBody>
            <a:bodyPr/>
            <a:lstStyle/>
            <a:p>
              <a:endParaRPr lang="en-US"/>
            </a:p>
          </p:txBody>
        </p:sp>
        <p:sp>
          <p:nvSpPr>
            <p:cNvPr id="8141" name="Line 3038"/>
            <p:cNvSpPr>
              <a:spLocks noChangeShapeType="1"/>
            </p:cNvSpPr>
            <p:nvPr/>
          </p:nvSpPr>
          <p:spPr bwMode="auto">
            <a:xfrm flipV="1">
              <a:off x="4655" y="2859"/>
              <a:ext cx="5" cy="21"/>
            </a:xfrm>
            <a:prstGeom prst="line">
              <a:avLst/>
            </a:prstGeom>
            <a:noFill/>
            <a:ln w="7938">
              <a:solidFill>
                <a:srgbClr val="000000"/>
              </a:solidFill>
              <a:round/>
              <a:headEnd/>
              <a:tailEnd/>
            </a:ln>
          </p:spPr>
          <p:txBody>
            <a:bodyPr/>
            <a:lstStyle/>
            <a:p>
              <a:endParaRPr lang="en-US"/>
            </a:p>
          </p:txBody>
        </p:sp>
        <p:sp>
          <p:nvSpPr>
            <p:cNvPr id="8142" name="Line 3039"/>
            <p:cNvSpPr>
              <a:spLocks noChangeShapeType="1"/>
            </p:cNvSpPr>
            <p:nvPr/>
          </p:nvSpPr>
          <p:spPr bwMode="auto">
            <a:xfrm flipV="1">
              <a:off x="4660" y="2839"/>
              <a:ext cx="8" cy="20"/>
            </a:xfrm>
            <a:prstGeom prst="line">
              <a:avLst/>
            </a:prstGeom>
            <a:noFill/>
            <a:ln w="7938">
              <a:solidFill>
                <a:srgbClr val="000000"/>
              </a:solidFill>
              <a:round/>
              <a:headEnd/>
              <a:tailEnd/>
            </a:ln>
          </p:spPr>
          <p:txBody>
            <a:bodyPr/>
            <a:lstStyle/>
            <a:p>
              <a:endParaRPr lang="en-US"/>
            </a:p>
          </p:txBody>
        </p:sp>
        <p:sp>
          <p:nvSpPr>
            <p:cNvPr id="8143" name="Line 3040"/>
            <p:cNvSpPr>
              <a:spLocks noChangeShapeType="1"/>
            </p:cNvSpPr>
            <p:nvPr/>
          </p:nvSpPr>
          <p:spPr bwMode="auto">
            <a:xfrm flipV="1">
              <a:off x="4668" y="2821"/>
              <a:ext cx="10" cy="18"/>
            </a:xfrm>
            <a:prstGeom prst="line">
              <a:avLst/>
            </a:prstGeom>
            <a:noFill/>
            <a:ln w="7938">
              <a:solidFill>
                <a:srgbClr val="000000"/>
              </a:solidFill>
              <a:round/>
              <a:headEnd/>
              <a:tailEnd/>
            </a:ln>
          </p:spPr>
          <p:txBody>
            <a:bodyPr/>
            <a:lstStyle/>
            <a:p>
              <a:endParaRPr lang="en-US"/>
            </a:p>
          </p:txBody>
        </p:sp>
        <p:sp>
          <p:nvSpPr>
            <p:cNvPr id="8144" name="Line 3041"/>
            <p:cNvSpPr>
              <a:spLocks noChangeShapeType="1"/>
            </p:cNvSpPr>
            <p:nvPr/>
          </p:nvSpPr>
          <p:spPr bwMode="auto">
            <a:xfrm flipV="1">
              <a:off x="4678" y="2801"/>
              <a:ext cx="12" cy="20"/>
            </a:xfrm>
            <a:prstGeom prst="line">
              <a:avLst/>
            </a:prstGeom>
            <a:noFill/>
            <a:ln w="7938">
              <a:solidFill>
                <a:srgbClr val="000000"/>
              </a:solidFill>
              <a:round/>
              <a:headEnd/>
              <a:tailEnd/>
            </a:ln>
          </p:spPr>
          <p:txBody>
            <a:bodyPr/>
            <a:lstStyle/>
            <a:p>
              <a:endParaRPr lang="en-US"/>
            </a:p>
          </p:txBody>
        </p:sp>
        <p:sp>
          <p:nvSpPr>
            <p:cNvPr id="8145" name="Line 3042"/>
            <p:cNvSpPr>
              <a:spLocks noChangeShapeType="1"/>
            </p:cNvSpPr>
            <p:nvPr/>
          </p:nvSpPr>
          <p:spPr bwMode="auto">
            <a:xfrm flipV="1">
              <a:off x="4690" y="2772"/>
              <a:ext cx="15" cy="29"/>
            </a:xfrm>
            <a:prstGeom prst="line">
              <a:avLst/>
            </a:prstGeom>
            <a:noFill/>
            <a:ln w="7938">
              <a:solidFill>
                <a:srgbClr val="000000"/>
              </a:solidFill>
              <a:round/>
              <a:headEnd/>
              <a:tailEnd/>
            </a:ln>
          </p:spPr>
          <p:txBody>
            <a:bodyPr/>
            <a:lstStyle/>
            <a:p>
              <a:endParaRPr lang="en-US"/>
            </a:p>
          </p:txBody>
        </p:sp>
        <p:sp>
          <p:nvSpPr>
            <p:cNvPr id="8146" name="Line 3043"/>
            <p:cNvSpPr>
              <a:spLocks noChangeShapeType="1"/>
            </p:cNvSpPr>
            <p:nvPr/>
          </p:nvSpPr>
          <p:spPr bwMode="auto">
            <a:xfrm flipV="1">
              <a:off x="4705" y="2744"/>
              <a:ext cx="18" cy="28"/>
            </a:xfrm>
            <a:prstGeom prst="line">
              <a:avLst/>
            </a:prstGeom>
            <a:noFill/>
            <a:ln w="7938">
              <a:solidFill>
                <a:srgbClr val="000000"/>
              </a:solidFill>
              <a:round/>
              <a:headEnd/>
              <a:tailEnd/>
            </a:ln>
          </p:spPr>
          <p:txBody>
            <a:bodyPr/>
            <a:lstStyle/>
            <a:p>
              <a:endParaRPr lang="en-US"/>
            </a:p>
          </p:txBody>
        </p:sp>
        <p:sp>
          <p:nvSpPr>
            <p:cNvPr id="8147" name="Line 3044"/>
            <p:cNvSpPr>
              <a:spLocks noChangeShapeType="1"/>
            </p:cNvSpPr>
            <p:nvPr/>
          </p:nvSpPr>
          <p:spPr bwMode="auto">
            <a:xfrm flipV="1">
              <a:off x="4723" y="2719"/>
              <a:ext cx="22" cy="25"/>
            </a:xfrm>
            <a:prstGeom prst="line">
              <a:avLst/>
            </a:prstGeom>
            <a:noFill/>
            <a:ln w="7938">
              <a:solidFill>
                <a:srgbClr val="000000"/>
              </a:solidFill>
              <a:round/>
              <a:headEnd/>
              <a:tailEnd/>
            </a:ln>
          </p:spPr>
          <p:txBody>
            <a:bodyPr/>
            <a:lstStyle/>
            <a:p>
              <a:endParaRPr lang="en-US"/>
            </a:p>
          </p:txBody>
        </p:sp>
        <p:sp>
          <p:nvSpPr>
            <p:cNvPr id="8148" name="Line 3045"/>
            <p:cNvSpPr>
              <a:spLocks noChangeShapeType="1"/>
            </p:cNvSpPr>
            <p:nvPr/>
          </p:nvSpPr>
          <p:spPr bwMode="auto">
            <a:xfrm flipV="1">
              <a:off x="4745" y="2692"/>
              <a:ext cx="22" cy="27"/>
            </a:xfrm>
            <a:prstGeom prst="line">
              <a:avLst/>
            </a:prstGeom>
            <a:noFill/>
            <a:ln w="7938">
              <a:solidFill>
                <a:srgbClr val="000000"/>
              </a:solidFill>
              <a:round/>
              <a:headEnd/>
              <a:tailEnd/>
            </a:ln>
          </p:spPr>
          <p:txBody>
            <a:bodyPr/>
            <a:lstStyle/>
            <a:p>
              <a:endParaRPr lang="en-US"/>
            </a:p>
          </p:txBody>
        </p:sp>
        <p:sp>
          <p:nvSpPr>
            <p:cNvPr id="8149" name="Line 3046"/>
            <p:cNvSpPr>
              <a:spLocks noChangeShapeType="1"/>
            </p:cNvSpPr>
            <p:nvPr/>
          </p:nvSpPr>
          <p:spPr bwMode="auto">
            <a:xfrm flipV="1">
              <a:off x="4767" y="2668"/>
              <a:ext cx="23" cy="24"/>
            </a:xfrm>
            <a:prstGeom prst="line">
              <a:avLst/>
            </a:prstGeom>
            <a:noFill/>
            <a:ln w="7938">
              <a:solidFill>
                <a:srgbClr val="000000"/>
              </a:solidFill>
              <a:round/>
              <a:headEnd/>
              <a:tailEnd/>
            </a:ln>
          </p:spPr>
          <p:txBody>
            <a:bodyPr/>
            <a:lstStyle/>
            <a:p>
              <a:endParaRPr lang="en-US"/>
            </a:p>
          </p:txBody>
        </p:sp>
        <p:sp>
          <p:nvSpPr>
            <p:cNvPr id="8150" name="Line 3047"/>
            <p:cNvSpPr>
              <a:spLocks noChangeShapeType="1"/>
            </p:cNvSpPr>
            <p:nvPr/>
          </p:nvSpPr>
          <p:spPr bwMode="auto">
            <a:xfrm flipV="1">
              <a:off x="4790" y="2662"/>
              <a:ext cx="7" cy="6"/>
            </a:xfrm>
            <a:prstGeom prst="line">
              <a:avLst/>
            </a:prstGeom>
            <a:noFill/>
            <a:ln w="7938">
              <a:solidFill>
                <a:srgbClr val="000000"/>
              </a:solidFill>
              <a:round/>
              <a:headEnd/>
              <a:tailEnd/>
            </a:ln>
          </p:spPr>
          <p:txBody>
            <a:bodyPr/>
            <a:lstStyle/>
            <a:p>
              <a:endParaRPr lang="en-US"/>
            </a:p>
          </p:txBody>
        </p:sp>
        <p:sp>
          <p:nvSpPr>
            <p:cNvPr id="8151" name="Line 3048"/>
            <p:cNvSpPr>
              <a:spLocks noChangeShapeType="1"/>
            </p:cNvSpPr>
            <p:nvPr/>
          </p:nvSpPr>
          <p:spPr bwMode="auto">
            <a:xfrm flipV="1">
              <a:off x="4797" y="2654"/>
              <a:ext cx="9" cy="8"/>
            </a:xfrm>
            <a:prstGeom prst="line">
              <a:avLst/>
            </a:prstGeom>
            <a:noFill/>
            <a:ln w="7938">
              <a:solidFill>
                <a:srgbClr val="000000"/>
              </a:solidFill>
              <a:round/>
              <a:headEnd/>
              <a:tailEnd/>
            </a:ln>
          </p:spPr>
          <p:txBody>
            <a:bodyPr/>
            <a:lstStyle/>
            <a:p>
              <a:endParaRPr lang="en-US"/>
            </a:p>
          </p:txBody>
        </p:sp>
        <p:sp>
          <p:nvSpPr>
            <p:cNvPr id="8152" name="Line 3049"/>
            <p:cNvSpPr>
              <a:spLocks noChangeShapeType="1"/>
            </p:cNvSpPr>
            <p:nvPr/>
          </p:nvSpPr>
          <p:spPr bwMode="auto">
            <a:xfrm flipV="1">
              <a:off x="4806" y="2645"/>
              <a:ext cx="9" cy="9"/>
            </a:xfrm>
            <a:prstGeom prst="line">
              <a:avLst/>
            </a:prstGeom>
            <a:noFill/>
            <a:ln w="7938">
              <a:solidFill>
                <a:srgbClr val="000000"/>
              </a:solidFill>
              <a:round/>
              <a:headEnd/>
              <a:tailEnd/>
            </a:ln>
          </p:spPr>
          <p:txBody>
            <a:bodyPr/>
            <a:lstStyle/>
            <a:p>
              <a:endParaRPr lang="en-US"/>
            </a:p>
          </p:txBody>
        </p:sp>
        <p:sp>
          <p:nvSpPr>
            <p:cNvPr id="8153" name="Line 3050"/>
            <p:cNvSpPr>
              <a:spLocks noChangeShapeType="1"/>
            </p:cNvSpPr>
            <p:nvPr/>
          </p:nvSpPr>
          <p:spPr bwMode="auto">
            <a:xfrm flipV="1">
              <a:off x="4815" y="2639"/>
              <a:ext cx="11" cy="6"/>
            </a:xfrm>
            <a:prstGeom prst="line">
              <a:avLst/>
            </a:prstGeom>
            <a:noFill/>
            <a:ln w="7938">
              <a:solidFill>
                <a:srgbClr val="000000"/>
              </a:solidFill>
              <a:round/>
              <a:headEnd/>
              <a:tailEnd/>
            </a:ln>
          </p:spPr>
          <p:txBody>
            <a:bodyPr/>
            <a:lstStyle/>
            <a:p>
              <a:endParaRPr lang="en-US"/>
            </a:p>
          </p:txBody>
        </p:sp>
        <p:sp>
          <p:nvSpPr>
            <p:cNvPr id="8154" name="Line 3051"/>
            <p:cNvSpPr>
              <a:spLocks noChangeShapeType="1"/>
            </p:cNvSpPr>
            <p:nvPr/>
          </p:nvSpPr>
          <p:spPr bwMode="auto">
            <a:xfrm>
              <a:off x="4826" y="2639"/>
              <a:ext cx="5" cy="0"/>
            </a:xfrm>
            <a:prstGeom prst="line">
              <a:avLst/>
            </a:prstGeom>
            <a:noFill/>
            <a:ln w="7938">
              <a:solidFill>
                <a:srgbClr val="000000"/>
              </a:solidFill>
              <a:round/>
              <a:headEnd/>
              <a:tailEnd/>
            </a:ln>
          </p:spPr>
          <p:txBody>
            <a:bodyPr/>
            <a:lstStyle/>
            <a:p>
              <a:endParaRPr lang="en-US"/>
            </a:p>
          </p:txBody>
        </p:sp>
        <p:sp>
          <p:nvSpPr>
            <p:cNvPr id="8155" name="Line 3052"/>
            <p:cNvSpPr>
              <a:spLocks noChangeShapeType="1"/>
            </p:cNvSpPr>
            <p:nvPr/>
          </p:nvSpPr>
          <p:spPr bwMode="auto">
            <a:xfrm>
              <a:off x="4831" y="2639"/>
              <a:ext cx="4" cy="4"/>
            </a:xfrm>
            <a:prstGeom prst="line">
              <a:avLst/>
            </a:prstGeom>
            <a:noFill/>
            <a:ln w="7938">
              <a:solidFill>
                <a:srgbClr val="000000"/>
              </a:solidFill>
              <a:round/>
              <a:headEnd/>
              <a:tailEnd/>
            </a:ln>
          </p:spPr>
          <p:txBody>
            <a:bodyPr/>
            <a:lstStyle/>
            <a:p>
              <a:endParaRPr lang="en-US"/>
            </a:p>
          </p:txBody>
        </p:sp>
        <p:sp>
          <p:nvSpPr>
            <p:cNvPr id="8156" name="Line 3053"/>
            <p:cNvSpPr>
              <a:spLocks noChangeShapeType="1"/>
            </p:cNvSpPr>
            <p:nvPr/>
          </p:nvSpPr>
          <p:spPr bwMode="auto">
            <a:xfrm flipH="1">
              <a:off x="4829" y="2643"/>
              <a:ext cx="6" cy="9"/>
            </a:xfrm>
            <a:prstGeom prst="line">
              <a:avLst/>
            </a:prstGeom>
            <a:noFill/>
            <a:ln w="7938">
              <a:solidFill>
                <a:srgbClr val="000000"/>
              </a:solidFill>
              <a:round/>
              <a:headEnd/>
              <a:tailEnd/>
            </a:ln>
          </p:spPr>
          <p:txBody>
            <a:bodyPr/>
            <a:lstStyle/>
            <a:p>
              <a:endParaRPr lang="en-US"/>
            </a:p>
          </p:txBody>
        </p:sp>
        <p:sp>
          <p:nvSpPr>
            <p:cNvPr id="8157" name="Line 3054"/>
            <p:cNvSpPr>
              <a:spLocks noChangeShapeType="1"/>
            </p:cNvSpPr>
            <p:nvPr/>
          </p:nvSpPr>
          <p:spPr bwMode="auto">
            <a:xfrm flipH="1">
              <a:off x="4821" y="2652"/>
              <a:ext cx="8" cy="8"/>
            </a:xfrm>
            <a:prstGeom prst="line">
              <a:avLst/>
            </a:prstGeom>
            <a:noFill/>
            <a:ln w="7938">
              <a:solidFill>
                <a:srgbClr val="000000"/>
              </a:solidFill>
              <a:round/>
              <a:headEnd/>
              <a:tailEnd/>
            </a:ln>
          </p:spPr>
          <p:txBody>
            <a:bodyPr/>
            <a:lstStyle/>
            <a:p>
              <a:endParaRPr lang="en-US"/>
            </a:p>
          </p:txBody>
        </p:sp>
        <p:sp>
          <p:nvSpPr>
            <p:cNvPr id="8158" name="Line 3055"/>
            <p:cNvSpPr>
              <a:spLocks noChangeShapeType="1"/>
            </p:cNvSpPr>
            <p:nvPr/>
          </p:nvSpPr>
          <p:spPr bwMode="auto">
            <a:xfrm flipH="1">
              <a:off x="4804" y="2660"/>
              <a:ext cx="17" cy="16"/>
            </a:xfrm>
            <a:prstGeom prst="line">
              <a:avLst/>
            </a:prstGeom>
            <a:noFill/>
            <a:ln w="7938">
              <a:solidFill>
                <a:srgbClr val="000000"/>
              </a:solidFill>
              <a:round/>
              <a:headEnd/>
              <a:tailEnd/>
            </a:ln>
          </p:spPr>
          <p:txBody>
            <a:bodyPr/>
            <a:lstStyle/>
            <a:p>
              <a:endParaRPr lang="en-US"/>
            </a:p>
          </p:txBody>
        </p:sp>
        <p:sp>
          <p:nvSpPr>
            <p:cNvPr id="8159" name="Line 3056"/>
            <p:cNvSpPr>
              <a:spLocks noChangeShapeType="1"/>
            </p:cNvSpPr>
            <p:nvPr/>
          </p:nvSpPr>
          <p:spPr bwMode="auto">
            <a:xfrm flipH="1">
              <a:off x="4767" y="2676"/>
              <a:ext cx="37" cy="46"/>
            </a:xfrm>
            <a:prstGeom prst="line">
              <a:avLst/>
            </a:prstGeom>
            <a:noFill/>
            <a:ln w="7938">
              <a:solidFill>
                <a:srgbClr val="000000"/>
              </a:solidFill>
              <a:round/>
              <a:headEnd/>
              <a:tailEnd/>
            </a:ln>
          </p:spPr>
          <p:txBody>
            <a:bodyPr/>
            <a:lstStyle/>
            <a:p>
              <a:endParaRPr lang="en-US"/>
            </a:p>
          </p:txBody>
        </p:sp>
        <p:sp>
          <p:nvSpPr>
            <p:cNvPr id="8160" name="Line 3057"/>
            <p:cNvSpPr>
              <a:spLocks noChangeShapeType="1"/>
            </p:cNvSpPr>
            <p:nvPr/>
          </p:nvSpPr>
          <p:spPr bwMode="auto">
            <a:xfrm flipH="1">
              <a:off x="4733" y="2722"/>
              <a:ext cx="34" cy="48"/>
            </a:xfrm>
            <a:prstGeom prst="line">
              <a:avLst/>
            </a:prstGeom>
            <a:noFill/>
            <a:ln w="7938">
              <a:solidFill>
                <a:srgbClr val="000000"/>
              </a:solidFill>
              <a:round/>
              <a:headEnd/>
              <a:tailEnd/>
            </a:ln>
          </p:spPr>
          <p:txBody>
            <a:bodyPr/>
            <a:lstStyle/>
            <a:p>
              <a:endParaRPr lang="en-US"/>
            </a:p>
          </p:txBody>
        </p:sp>
        <p:sp>
          <p:nvSpPr>
            <p:cNvPr id="8161" name="Line 3058"/>
            <p:cNvSpPr>
              <a:spLocks noChangeShapeType="1"/>
            </p:cNvSpPr>
            <p:nvPr/>
          </p:nvSpPr>
          <p:spPr bwMode="auto">
            <a:xfrm flipH="1">
              <a:off x="4703" y="2770"/>
              <a:ext cx="30" cy="48"/>
            </a:xfrm>
            <a:prstGeom prst="line">
              <a:avLst/>
            </a:prstGeom>
            <a:noFill/>
            <a:ln w="7938">
              <a:solidFill>
                <a:srgbClr val="000000"/>
              </a:solidFill>
              <a:round/>
              <a:headEnd/>
              <a:tailEnd/>
            </a:ln>
          </p:spPr>
          <p:txBody>
            <a:bodyPr/>
            <a:lstStyle/>
            <a:p>
              <a:endParaRPr lang="en-US"/>
            </a:p>
          </p:txBody>
        </p:sp>
        <p:sp>
          <p:nvSpPr>
            <p:cNvPr id="8162" name="Line 3059"/>
            <p:cNvSpPr>
              <a:spLocks noChangeShapeType="1"/>
            </p:cNvSpPr>
            <p:nvPr/>
          </p:nvSpPr>
          <p:spPr bwMode="auto">
            <a:xfrm flipH="1">
              <a:off x="4678" y="2818"/>
              <a:ext cx="25" cy="50"/>
            </a:xfrm>
            <a:prstGeom prst="line">
              <a:avLst/>
            </a:prstGeom>
            <a:noFill/>
            <a:ln w="7938">
              <a:solidFill>
                <a:srgbClr val="000000"/>
              </a:solidFill>
              <a:round/>
              <a:headEnd/>
              <a:tailEnd/>
            </a:ln>
          </p:spPr>
          <p:txBody>
            <a:bodyPr/>
            <a:lstStyle/>
            <a:p>
              <a:endParaRPr lang="en-US"/>
            </a:p>
          </p:txBody>
        </p:sp>
        <p:sp>
          <p:nvSpPr>
            <p:cNvPr id="8163" name="Line 3060"/>
            <p:cNvSpPr>
              <a:spLocks noChangeShapeType="1"/>
            </p:cNvSpPr>
            <p:nvPr/>
          </p:nvSpPr>
          <p:spPr bwMode="auto">
            <a:xfrm flipH="1">
              <a:off x="4677" y="2868"/>
              <a:ext cx="1" cy="4"/>
            </a:xfrm>
            <a:prstGeom prst="line">
              <a:avLst/>
            </a:prstGeom>
            <a:noFill/>
            <a:ln w="7938">
              <a:solidFill>
                <a:srgbClr val="000000"/>
              </a:solidFill>
              <a:round/>
              <a:headEnd/>
              <a:tailEnd/>
            </a:ln>
          </p:spPr>
          <p:txBody>
            <a:bodyPr/>
            <a:lstStyle/>
            <a:p>
              <a:endParaRPr lang="en-US"/>
            </a:p>
          </p:txBody>
        </p:sp>
        <p:sp>
          <p:nvSpPr>
            <p:cNvPr id="8164" name="Line 3061"/>
            <p:cNvSpPr>
              <a:spLocks noChangeShapeType="1"/>
            </p:cNvSpPr>
            <p:nvPr/>
          </p:nvSpPr>
          <p:spPr bwMode="auto">
            <a:xfrm flipH="1">
              <a:off x="4673" y="2872"/>
              <a:ext cx="4" cy="4"/>
            </a:xfrm>
            <a:prstGeom prst="line">
              <a:avLst/>
            </a:prstGeom>
            <a:noFill/>
            <a:ln w="7938">
              <a:solidFill>
                <a:srgbClr val="000000"/>
              </a:solidFill>
              <a:round/>
              <a:headEnd/>
              <a:tailEnd/>
            </a:ln>
          </p:spPr>
          <p:txBody>
            <a:bodyPr/>
            <a:lstStyle/>
            <a:p>
              <a:endParaRPr lang="en-US"/>
            </a:p>
          </p:txBody>
        </p:sp>
        <p:sp>
          <p:nvSpPr>
            <p:cNvPr id="8165" name="Line 3062"/>
            <p:cNvSpPr>
              <a:spLocks noChangeShapeType="1"/>
            </p:cNvSpPr>
            <p:nvPr/>
          </p:nvSpPr>
          <p:spPr bwMode="auto">
            <a:xfrm flipH="1">
              <a:off x="4671" y="2876"/>
              <a:ext cx="2" cy="6"/>
            </a:xfrm>
            <a:prstGeom prst="line">
              <a:avLst/>
            </a:prstGeom>
            <a:noFill/>
            <a:ln w="7938">
              <a:solidFill>
                <a:srgbClr val="000000"/>
              </a:solidFill>
              <a:round/>
              <a:headEnd/>
              <a:tailEnd/>
            </a:ln>
          </p:spPr>
          <p:txBody>
            <a:bodyPr/>
            <a:lstStyle/>
            <a:p>
              <a:endParaRPr lang="en-US"/>
            </a:p>
          </p:txBody>
        </p:sp>
        <p:sp>
          <p:nvSpPr>
            <p:cNvPr id="8166" name="Line 3063"/>
            <p:cNvSpPr>
              <a:spLocks noChangeShapeType="1"/>
            </p:cNvSpPr>
            <p:nvPr/>
          </p:nvSpPr>
          <p:spPr bwMode="auto">
            <a:xfrm>
              <a:off x="4671" y="2882"/>
              <a:ext cx="0" cy="6"/>
            </a:xfrm>
            <a:prstGeom prst="line">
              <a:avLst/>
            </a:prstGeom>
            <a:noFill/>
            <a:ln w="7938">
              <a:solidFill>
                <a:srgbClr val="000000"/>
              </a:solidFill>
              <a:round/>
              <a:headEnd/>
              <a:tailEnd/>
            </a:ln>
          </p:spPr>
          <p:txBody>
            <a:bodyPr/>
            <a:lstStyle/>
            <a:p>
              <a:endParaRPr lang="en-US"/>
            </a:p>
          </p:txBody>
        </p:sp>
        <p:sp>
          <p:nvSpPr>
            <p:cNvPr id="8167" name="Line 3064"/>
            <p:cNvSpPr>
              <a:spLocks noChangeShapeType="1"/>
            </p:cNvSpPr>
            <p:nvPr/>
          </p:nvSpPr>
          <p:spPr bwMode="auto">
            <a:xfrm flipH="1">
              <a:off x="4658" y="2888"/>
              <a:ext cx="13" cy="33"/>
            </a:xfrm>
            <a:prstGeom prst="line">
              <a:avLst/>
            </a:prstGeom>
            <a:noFill/>
            <a:ln w="7938">
              <a:solidFill>
                <a:srgbClr val="000000"/>
              </a:solidFill>
              <a:round/>
              <a:headEnd/>
              <a:tailEnd/>
            </a:ln>
          </p:spPr>
          <p:txBody>
            <a:bodyPr/>
            <a:lstStyle/>
            <a:p>
              <a:endParaRPr lang="en-US"/>
            </a:p>
          </p:txBody>
        </p:sp>
        <p:sp>
          <p:nvSpPr>
            <p:cNvPr id="8168" name="Line 3065"/>
            <p:cNvSpPr>
              <a:spLocks noChangeShapeType="1"/>
            </p:cNvSpPr>
            <p:nvPr/>
          </p:nvSpPr>
          <p:spPr bwMode="auto">
            <a:xfrm flipH="1">
              <a:off x="4650" y="2921"/>
              <a:ext cx="8" cy="33"/>
            </a:xfrm>
            <a:prstGeom prst="line">
              <a:avLst/>
            </a:prstGeom>
            <a:noFill/>
            <a:ln w="7938">
              <a:solidFill>
                <a:srgbClr val="000000"/>
              </a:solidFill>
              <a:round/>
              <a:headEnd/>
              <a:tailEnd/>
            </a:ln>
          </p:spPr>
          <p:txBody>
            <a:bodyPr/>
            <a:lstStyle/>
            <a:p>
              <a:endParaRPr lang="en-US"/>
            </a:p>
          </p:txBody>
        </p:sp>
        <p:sp>
          <p:nvSpPr>
            <p:cNvPr id="8169" name="Line 3066"/>
            <p:cNvSpPr>
              <a:spLocks noChangeShapeType="1"/>
            </p:cNvSpPr>
            <p:nvPr/>
          </p:nvSpPr>
          <p:spPr bwMode="auto">
            <a:xfrm flipH="1">
              <a:off x="4642" y="2954"/>
              <a:ext cx="8" cy="34"/>
            </a:xfrm>
            <a:prstGeom prst="line">
              <a:avLst/>
            </a:prstGeom>
            <a:noFill/>
            <a:ln w="7938">
              <a:solidFill>
                <a:srgbClr val="000000"/>
              </a:solidFill>
              <a:round/>
              <a:headEnd/>
              <a:tailEnd/>
            </a:ln>
          </p:spPr>
          <p:txBody>
            <a:bodyPr/>
            <a:lstStyle/>
            <a:p>
              <a:endParaRPr lang="en-US"/>
            </a:p>
          </p:txBody>
        </p:sp>
        <p:sp>
          <p:nvSpPr>
            <p:cNvPr id="8170" name="Line 3067"/>
            <p:cNvSpPr>
              <a:spLocks noChangeShapeType="1"/>
            </p:cNvSpPr>
            <p:nvPr/>
          </p:nvSpPr>
          <p:spPr bwMode="auto">
            <a:xfrm>
              <a:off x="4642" y="2988"/>
              <a:ext cx="3" cy="3"/>
            </a:xfrm>
            <a:prstGeom prst="line">
              <a:avLst/>
            </a:prstGeom>
            <a:noFill/>
            <a:ln w="7938">
              <a:solidFill>
                <a:srgbClr val="000000"/>
              </a:solidFill>
              <a:round/>
              <a:headEnd/>
              <a:tailEnd/>
            </a:ln>
          </p:spPr>
          <p:txBody>
            <a:bodyPr/>
            <a:lstStyle/>
            <a:p>
              <a:endParaRPr lang="en-US"/>
            </a:p>
          </p:txBody>
        </p:sp>
        <p:sp>
          <p:nvSpPr>
            <p:cNvPr id="8171" name="Line 3068"/>
            <p:cNvSpPr>
              <a:spLocks noChangeShapeType="1"/>
            </p:cNvSpPr>
            <p:nvPr/>
          </p:nvSpPr>
          <p:spPr bwMode="auto">
            <a:xfrm flipH="1">
              <a:off x="4640" y="2991"/>
              <a:ext cx="5" cy="4"/>
            </a:xfrm>
            <a:prstGeom prst="line">
              <a:avLst/>
            </a:prstGeom>
            <a:noFill/>
            <a:ln w="7938">
              <a:solidFill>
                <a:srgbClr val="000000"/>
              </a:solidFill>
              <a:round/>
              <a:headEnd/>
              <a:tailEnd/>
            </a:ln>
          </p:spPr>
          <p:txBody>
            <a:bodyPr/>
            <a:lstStyle/>
            <a:p>
              <a:endParaRPr lang="en-US"/>
            </a:p>
          </p:txBody>
        </p:sp>
        <p:sp>
          <p:nvSpPr>
            <p:cNvPr id="8172" name="Line 3069"/>
            <p:cNvSpPr>
              <a:spLocks noChangeShapeType="1"/>
            </p:cNvSpPr>
            <p:nvPr/>
          </p:nvSpPr>
          <p:spPr bwMode="auto">
            <a:xfrm flipH="1">
              <a:off x="4638" y="2995"/>
              <a:ext cx="2" cy="37"/>
            </a:xfrm>
            <a:prstGeom prst="line">
              <a:avLst/>
            </a:prstGeom>
            <a:noFill/>
            <a:ln w="7938">
              <a:solidFill>
                <a:srgbClr val="000000"/>
              </a:solidFill>
              <a:round/>
              <a:headEnd/>
              <a:tailEnd/>
            </a:ln>
          </p:spPr>
          <p:txBody>
            <a:bodyPr/>
            <a:lstStyle/>
            <a:p>
              <a:endParaRPr lang="en-US"/>
            </a:p>
          </p:txBody>
        </p:sp>
        <p:sp>
          <p:nvSpPr>
            <p:cNvPr id="8173" name="Line 3070"/>
            <p:cNvSpPr>
              <a:spLocks noChangeShapeType="1"/>
            </p:cNvSpPr>
            <p:nvPr/>
          </p:nvSpPr>
          <p:spPr bwMode="auto">
            <a:xfrm>
              <a:off x="4638" y="3032"/>
              <a:ext cx="0" cy="36"/>
            </a:xfrm>
            <a:prstGeom prst="line">
              <a:avLst/>
            </a:prstGeom>
            <a:noFill/>
            <a:ln w="7938">
              <a:solidFill>
                <a:srgbClr val="000000"/>
              </a:solidFill>
              <a:round/>
              <a:headEnd/>
              <a:tailEnd/>
            </a:ln>
          </p:spPr>
          <p:txBody>
            <a:bodyPr/>
            <a:lstStyle/>
            <a:p>
              <a:endParaRPr lang="en-US"/>
            </a:p>
          </p:txBody>
        </p:sp>
        <p:sp>
          <p:nvSpPr>
            <p:cNvPr id="8174" name="Line 3071"/>
            <p:cNvSpPr>
              <a:spLocks noChangeShapeType="1"/>
            </p:cNvSpPr>
            <p:nvPr/>
          </p:nvSpPr>
          <p:spPr bwMode="auto">
            <a:xfrm>
              <a:off x="4638" y="3068"/>
              <a:ext cx="3" cy="35"/>
            </a:xfrm>
            <a:prstGeom prst="line">
              <a:avLst/>
            </a:prstGeom>
            <a:noFill/>
            <a:ln w="7938">
              <a:solidFill>
                <a:srgbClr val="000000"/>
              </a:solidFill>
              <a:round/>
              <a:headEnd/>
              <a:tailEnd/>
            </a:ln>
          </p:spPr>
          <p:txBody>
            <a:bodyPr/>
            <a:lstStyle/>
            <a:p>
              <a:endParaRPr lang="en-US"/>
            </a:p>
          </p:txBody>
        </p:sp>
        <p:sp>
          <p:nvSpPr>
            <p:cNvPr id="8175" name="Line 3072"/>
            <p:cNvSpPr>
              <a:spLocks noChangeShapeType="1"/>
            </p:cNvSpPr>
            <p:nvPr/>
          </p:nvSpPr>
          <p:spPr bwMode="auto">
            <a:xfrm>
              <a:off x="4641" y="3103"/>
              <a:ext cx="6" cy="33"/>
            </a:xfrm>
            <a:prstGeom prst="line">
              <a:avLst/>
            </a:prstGeom>
            <a:noFill/>
            <a:ln w="7938">
              <a:solidFill>
                <a:srgbClr val="000000"/>
              </a:solidFill>
              <a:round/>
              <a:headEnd/>
              <a:tailEnd/>
            </a:ln>
          </p:spPr>
          <p:txBody>
            <a:bodyPr/>
            <a:lstStyle/>
            <a:p>
              <a:endParaRPr lang="en-US"/>
            </a:p>
          </p:txBody>
        </p:sp>
        <p:sp>
          <p:nvSpPr>
            <p:cNvPr id="8176" name="Line 3073"/>
            <p:cNvSpPr>
              <a:spLocks noChangeShapeType="1"/>
            </p:cNvSpPr>
            <p:nvPr/>
          </p:nvSpPr>
          <p:spPr bwMode="auto">
            <a:xfrm>
              <a:off x="4647" y="3136"/>
              <a:ext cx="13" cy="34"/>
            </a:xfrm>
            <a:prstGeom prst="line">
              <a:avLst/>
            </a:prstGeom>
            <a:noFill/>
            <a:ln w="7938">
              <a:solidFill>
                <a:srgbClr val="000000"/>
              </a:solidFill>
              <a:round/>
              <a:headEnd/>
              <a:tailEnd/>
            </a:ln>
          </p:spPr>
          <p:txBody>
            <a:bodyPr/>
            <a:lstStyle/>
            <a:p>
              <a:endParaRPr lang="en-US"/>
            </a:p>
          </p:txBody>
        </p:sp>
        <p:sp>
          <p:nvSpPr>
            <p:cNvPr id="8177" name="Line 3074"/>
            <p:cNvSpPr>
              <a:spLocks noChangeShapeType="1"/>
            </p:cNvSpPr>
            <p:nvPr/>
          </p:nvSpPr>
          <p:spPr bwMode="auto">
            <a:xfrm flipH="1">
              <a:off x="4658" y="3170"/>
              <a:ext cx="2" cy="1"/>
            </a:xfrm>
            <a:prstGeom prst="line">
              <a:avLst/>
            </a:prstGeom>
            <a:noFill/>
            <a:ln w="7938">
              <a:solidFill>
                <a:srgbClr val="000000"/>
              </a:solidFill>
              <a:round/>
              <a:headEnd/>
              <a:tailEnd/>
            </a:ln>
          </p:spPr>
          <p:txBody>
            <a:bodyPr/>
            <a:lstStyle/>
            <a:p>
              <a:endParaRPr lang="en-US"/>
            </a:p>
          </p:txBody>
        </p:sp>
        <p:sp>
          <p:nvSpPr>
            <p:cNvPr id="8178" name="Line 3075"/>
            <p:cNvSpPr>
              <a:spLocks noChangeShapeType="1"/>
            </p:cNvSpPr>
            <p:nvPr/>
          </p:nvSpPr>
          <p:spPr bwMode="auto">
            <a:xfrm>
              <a:off x="4658" y="3171"/>
              <a:ext cx="0" cy="1"/>
            </a:xfrm>
            <a:prstGeom prst="line">
              <a:avLst/>
            </a:prstGeom>
            <a:noFill/>
            <a:ln w="7938">
              <a:solidFill>
                <a:srgbClr val="000000"/>
              </a:solidFill>
              <a:round/>
              <a:headEnd/>
              <a:tailEnd/>
            </a:ln>
          </p:spPr>
          <p:txBody>
            <a:bodyPr/>
            <a:lstStyle/>
            <a:p>
              <a:endParaRPr lang="en-US"/>
            </a:p>
          </p:txBody>
        </p:sp>
        <p:sp>
          <p:nvSpPr>
            <p:cNvPr id="8179" name="Line 3076"/>
            <p:cNvSpPr>
              <a:spLocks noChangeShapeType="1"/>
            </p:cNvSpPr>
            <p:nvPr/>
          </p:nvSpPr>
          <p:spPr bwMode="auto">
            <a:xfrm flipH="1">
              <a:off x="4657" y="3172"/>
              <a:ext cx="1" cy="1"/>
            </a:xfrm>
            <a:prstGeom prst="line">
              <a:avLst/>
            </a:prstGeom>
            <a:noFill/>
            <a:ln w="7938">
              <a:solidFill>
                <a:srgbClr val="000000"/>
              </a:solidFill>
              <a:round/>
              <a:headEnd/>
              <a:tailEnd/>
            </a:ln>
          </p:spPr>
          <p:txBody>
            <a:bodyPr/>
            <a:lstStyle/>
            <a:p>
              <a:endParaRPr lang="en-US"/>
            </a:p>
          </p:txBody>
        </p:sp>
        <p:sp>
          <p:nvSpPr>
            <p:cNvPr id="8180" name="Line 3077"/>
            <p:cNvSpPr>
              <a:spLocks noChangeShapeType="1"/>
            </p:cNvSpPr>
            <p:nvPr/>
          </p:nvSpPr>
          <p:spPr bwMode="auto">
            <a:xfrm>
              <a:off x="4657" y="3173"/>
              <a:ext cx="0" cy="2"/>
            </a:xfrm>
            <a:prstGeom prst="line">
              <a:avLst/>
            </a:prstGeom>
            <a:noFill/>
            <a:ln w="7938">
              <a:solidFill>
                <a:srgbClr val="000000"/>
              </a:solidFill>
              <a:round/>
              <a:headEnd/>
              <a:tailEnd/>
            </a:ln>
          </p:spPr>
          <p:txBody>
            <a:bodyPr/>
            <a:lstStyle/>
            <a:p>
              <a:endParaRPr lang="en-US"/>
            </a:p>
          </p:txBody>
        </p:sp>
        <p:sp>
          <p:nvSpPr>
            <p:cNvPr id="8181" name="Line 3078"/>
            <p:cNvSpPr>
              <a:spLocks noChangeShapeType="1"/>
            </p:cNvSpPr>
            <p:nvPr/>
          </p:nvSpPr>
          <p:spPr bwMode="auto">
            <a:xfrm flipH="1">
              <a:off x="4656" y="3175"/>
              <a:ext cx="1" cy="1"/>
            </a:xfrm>
            <a:prstGeom prst="line">
              <a:avLst/>
            </a:prstGeom>
            <a:noFill/>
            <a:ln w="7938">
              <a:solidFill>
                <a:srgbClr val="000000"/>
              </a:solidFill>
              <a:round/>
              <a:headEnd/>
              <a:tailEnd/>
            </a:ln>
          </p:spPr>
          <p:txBody>
            <a:bodyPr/>
            <a:lstStyle/>
            <a:p>
              <a:endParaRPr lang="en-US"/>
            </a:p>
          </p:txBody>
        </p:sp>
        <p:sp>
          <p:nvSpPr>
            <p:cNvPr id="8182" name="Line 3079"/>
            <p:cNvSpPr>
              <a:spLocks noChangeShapeType="1"/>
            </p:cNvSpPr>
            <p:nvPr/>
          </p:nvSpPr>
          <p:spPr bwMode="auto">
            <a:xfrm flipH="1">
              <a:off x="4650" y="3176"/>
              <a:ext cx="6" cy="3"/>
            </a:xfrm>
            <a:prstGeom prst="line">
              <a:avLst/>
            </a:prstGeom>
            <a:noFill/>
            <a:ln w="7938">
              <a:solidFill>
                <a:srgbClr val="000000"/>
              </a:solidFill>
              <a:round/>
              <a:headEnd/>
              <a:tailEnd/>
            </a:ln>
          </p:spPr>
          <p:txBody>
            <a:bodyPr/>
            <a:lstStyle/>
            <a:p>
              <a:endParaRPr lang="en-US"/>
            </a:p>
          </p:txBody>
        </p:sp>
        <p:sp>
          <p:nvSpPr>
            <p:cNvPr id="8183" name="Line 3080"/>
            <p:cNvSpPr>
              <a:spLocks noChangeShapeType="1"/>
            </p:cNvSpPr>
            <p:nvPr/>
          </p:nvSpPr>
          <p:spPr bwMode="auto">
            <a:xfrm flipH="1" flipV="1">
              <a:off x="4645" y="3177"/>
              <a:ext cx="5" cy="2"/>
            </a:xfrm>
            <a:prstGeom prst="line">
              <a:avLst/>
            </a:prstGeom>
            <a:noFill/>
            <a:ln w="7938">
              <a:solidFill>
                <a:srgbClr val="000000"/>
              </a:solidFill>
              <a:round/>
              <a:headEnd/>
              <a:tailEnd/>
            </a:ln>
          </p:spPr>
          <p:txBody>
            <a:bodyPr/>
            <a:lstStyle/>
            <a:p>
              <a:endParaRPr lang="en-US"/>
            </a:p>
          </p:txBody>
        </p:sp>
        <p:sp>
          <p:nvSpPr>
            <p:cNvPr id="8184" name="Line 3081"/>
            <p:cNvSpPr>
              <a:spLocks noChangeShapeType="1"/>
            </p:cNvSpPr>
            <p:nvPr/>
          </p:nvSpPr>
          <p:spPr bwMode="auto">
            <a:xfrm flipH="1" flipV="1">
              <a:off x="4635" y="3170"/>
              <a:ext cx="10" cy="7"/>
            </a:xfrm>
            <a:prstGeom prst="line">
              <a:avLst/>
            </a:prstGeom>
            <a:noFill/>
            <a:ln w="7938">
              <a:solidFill>
                <a:srgbClr val="000000"/>
              </a:solidFill>
              <a:round/>
              <a:headEnd/>
              <a:tailEnd/>
            </a:ln>
          </p:spPr>
          <p:txBody>
            <a:bodyPr/>
            <a:lstStyle/>
            <a:p>
              <a:endParaRPr lang="en-US"/>
            </a:p>
          </p:txBody>
        </p:sp>
        <p:sp>
          <p:nvSpPr>
            <p:cNvPr id="8185" name="Line 3082"/>
            <p:cNvSpPr>
              <a:spLocks noChangeShapeType="1"/>
            </p:cNvSpPr>
            <p:nvPr/>
          </p:nvSpPr>
          <p:spPr bwMode="auto">
            <a:xfrm flipH="1" flipV="1">
              <a:off x="4628" y="3169"/>
              <a:ext cx="7" cy="1"/>
            </a:xfrm>
            <a:prstGeom prst="line">
              <a:avLst/>
            </a:prstGeom>
            <a:noFill/>
            <a:ln w="7938">
              <a:solidFill>
                <a:srgbClr val="000000"/>
              </a:solidFill>
              <a:round/>
              <a:headEnd/>
              <a:tailEnd/>
            </a:ln>
          </p:spPr>
          <p:txBody>
            <a:bodyPr/>
            <a:lstStyle/>
            <a:p>
              <a:endParaRPr lang="en-US"/>
            </a:p>
          </p:txBody>
        </p:sp>
        <p:sp>
          <p:nvSpPr>
            <p:cNvPr id="8186" name="Line 3083"/>
            <p:cNvSpPr>
              <a:spLocks noChangeShapeType="1"/>
            </p:cNvSpPr>
            <p:nvPr/>
          </p:nvSpPr>
          <p:spPr bwMode="auto">
            <a:xfrm flipH="1">
              <a:off x="4622" y="3169"/>
              <a:ext cx="6" cy="2"/>
            </a:xfrm>
            <a:prstGeom prst="line">
              <a:avLst/>
            </a:prstGeom>
            <a:noFill/>
            <a:ln w="7938">
              <a:solidFill>
                <a:srgbClr val="000000"/>
              </a:solidFill>
              <a:round/>
              <a:headEnd/>
              <a:tailEnd/>
            </a:ln>
          </p:spPr>
          <p:txBody>
            <a:bodyPr/>
            <a:lstStyle/>
            <a:p>
              <a:endParaRPr lang="en-US"/>
            </a:p>
          </p:txBody>
        </p:sp>
        <p:sp>
          <p:nvSpPr>
            <p:cNvPr id="8187" name="Line 3084"/>
            <p:cNvSpPr>
              <a:spLocks noChangeShapeType="1"/>
            </p:cNvSpPr>
            <p:nvPr/>
          </p:nvSpPr>
          <p:spPr bwMode="auto">
            <a:xfrm flipH="1">
              <a:off x="4597" y="3171"/>
              <a:ext cx="25" cy="11"/>
            </a:xfrm>
            <a:prstGeom prst="line">
              <a:avLst/>
            </a:prstGeom>
            <a:noFill/>
            <a:ln w="7938">
              <a:solidFill>
                <a:srgbClr val="000000"/>
              </a:solidFill>
              <a:round/>
              <a:headEnd/>
              <a:tailEnd/>
            </a:ln>
          </p:spPr>
          <p:txBody>
            <a:bodyPr/>
            <a:lstStyle/>
            <a:p>
              <a:endParaRPr lang="en-US"/>
            </a:p>
          </p:txBody>
        </p:sp>
        <p:sp>
          <p:nvSpPr>
            <p:cNvPr id="8188" name="Line 3085"/>
            <p:cNvSpPr>
              <a:spLocks noChangeShapeType="1"/>
            </p:cNvSpPr>
            <p:nvPr/>
          </p:nvSpPr>
          <p:spPr bwMode="auto">
            <a:xfrm flipH="1">
              <a:off x="4570" y="3182"/>
              <a:ext cx="27" cy="6"/>
            </a:xfrm>
            <a:prstGeom prst="line">
              <a:avLst/>
            </a:prstGeom>
            <a:noFill/>
            <a:ln w="7938">
              <a:solidFill>
                <a:srgbClr val="000000"/>
              </a:solidFill>
              <a:round/>
              <a:headEnd/>
              <a:tailEnd/>
            </a:ln>
          </p:spPr>
          <p:txBody>
            <a:bodyPr/>
            <a:lstStyle/>
            <a:p>
              <a:endParaRPr lang="en-US"/>
            </a:p>
          </p:txBody>
        </p:sp>
        <p:sp>
          <p:nvSpPr>
            <p:cNvPr id="8189" name="Line 3086"/>
            <p:cNvSpPr>
              <a:spLocks noChangeShapeType="1"/>
            </p:cNvSpPr>
            <p:nvPr/>
          </p:nvSpPr>
          <p:spPr bwMode="auto">
            <a:xfrm flipH="1">
              <a:off x="4539" y="3188"/>
              <a:ext cx="31" cy="4"/>
            </a:xfrm>
            <a:prstGeom prst="line">
              <a:avLst/>
            </a:prstGeom>
            <a:noFill/>
            <a:ln w="7938">
              <a:solidFill>
                <a:srgbClr val="000000"/>
              </a:solidFill>
              <a:round/>
              <a:headEnd/>
              <a:tailEnd/>
            </a:ln>
          </p:spPr>
          <p:txBody>
            <a:bodyPr/>
            <a:lstStyle/>
            <a:p>
              <a:endParaRPr lang="en-US"/>
            </a:p>
          </p:txBody>
        </p:sp>
        <p:sp>
          <p:nvSpPr>
            <p:cNvPr id="8190" name="Line 3087"/>
            <p:cNvSpPr>
              <a:spLocks noChangeShapeType="1"/>
            </p:cNvSpPr>
            <p:nvPr/>
          </p:nvSpPr>
          <p:spPr bwMode="auto">
            <a:xfrm flipH="1">
              <a:off x="4511" y="3192"/>
              <a:ext cx="28" cy="0"/>
            </a:xfrm>
            <a:prstGeom prst="line">
              <a:avLst/>
            </a:prstGeom>
            <a:noFill/>
            <a:ln w="7938">
              <a:solidFill>
                <a:srgbClr val="000000"/>
              </a:solidFill>
              <a:round/>
              <a:headEnd/>
              <a:tailEnd/>
            </a:ln>
          </p:spPr>
          <p:txBody>
            <a:bodyPr/>
            <a:lstStyle/>
            <a:p>
              <a:endParaRPr lang="en-US"/>
            </a:p>
          </p:txBody>
        </p:sp>
        <p:sp>
          <p:nvSpPr>
            <p:cNvPr id="8191" name="Line 3088"/>
            <p:cNvSpPr>
              <a:spLocks noChangeShapeType="1"/>
            </p:cNvSpPr>
            <p:nvPr/>
          </p:nvSpPr>
          <p:spPr bwMode="auto">
            <a:xfrm flipH="1" flipV="1">
              <a:off x="4483" y="3188"/>
              <a:ext cx="28" cy="4"/>
            </a:xfrm>
            <a:prstGeom prst="line">
              <a:avLst/>
            </a:prstGeom>
            <a:noFill/>
            <a:ln w="7938">
              <a:solidFill>
                <a:srgbClr val="000000"/>
              </a:solidFill>
              <a:round/>
              <a:headEnd/>
              <a:tailEnd/>
            </a:ln>
          </p:spPr>
          <p:txBody>
            <a:bodyPr/>
            <a:lstStyle/>
            <a:p>
              <a:endParaRPr lang="en-US"/>
            </a:p>
          </p:txBody>
        </p:sp>
        <p:sp>
          <p:nvSpPr>
            <p:cNvPr id="8192" name="Line 3089"/>
            <p:cNvSpPr>
              <a:spLocks noChangeShapeType="1"/>
            </p:cNvSpPr>
            <p:nvPr/>
          </p:nvSpPr>
          <p:spPr bwMode="auto">
            <a:xfrm flipH="1" flipV="1">
              <a:off x="4458" y="3171"/>
              <a:ext cx="25" cy="17"/>
            </a:xfrm>
            <a:prstGeom prst="line">
              <a:avLst/>
            </a:prstGeom>
            <a:noFill/>
            <a:ln w="7938">
              <a:solidFill>
                <a:srgbClr val="000000"/>
              </a:solidFill>
              <a:round/>
              <a:headEnd/>
              <a:tailEnd/>
            </a:ln>
          </p:spPr>
          <p:txBody>
            <a:bodyPr/>
            <a:lstStyle/>
            <a:p>
              <a:endParaRPr lang="en-US"/>
            </a:p>
          </p:txBody>
        </p:sp>
        <p:sp>
          <p:nvSpPr>
            <p:cNvPr id="8193" name="Line 3090"/>
            <p:cNvSpPr>
              <a:spLocks noChangeShapeType="1"/>
            </p:cNvSpPr>
            <p:nvPr/>
          </p:nvSpPr>
          <p:spPr bwMode="auto">
            <a:xfrm flipH="1" flipV="1">
              <a:off x="4436" y="3150"/>
              <a:ext cx="22" cy="21"/>
            </a:xfrm>
            <a:prstGeom prst="line">
              <a:avLst/>
            </a:prstGeom>
            <a:noFill/>
            <a:ln w="7938">
              <a:solidFill>
                <a:srgbClr val="000000"/>
              </a:solidFill>
              <a:round/>
              <a:headEnd/>
              <a:tailEnd/>
            </a:ln>
          </p:spPr>
          <p:txBody>
            <a:bodyPr/>
            <a:lstStyle/>
            <a:p>
              <a:endParaRPr lang="en-US"/>
            </a:p>
          </p:txBody>
        </p:sp>
        <p:sp>
          <p:nvSpPr>
            <p:cNvPr id="8194" name="Line 3091"/>
            <p:cNvSpPr>
              <a:spLocks noChangeShapeType="1"/>
            </p:cNvSpPr>
            <p:nvPr/>
          </p:nvSpPr>
          <p:spPr bwMode="auto">
            <a:xfrm flipH="1" flipV="1">
              <a:off x="4396" y="3106"/>
              <a:ext cx="40" cy="44"/>
            </a:xfrm>
            <a:prstGeom prst="line">
              <a:avLst/>
            </a:prstGeom>
            <a:noFill/>
            <a:ln w="7938">
              <a:solidFill>
                <a:srgbClr val="000000"/>
              </a:solidFill>
              <a:round/>
              <a:headEnd/>
              <a:tailEnd/>
            </a:ln>
          </p:spPr>
          <p:txBody>
            <a:bodyPr/>
            <a:lstStyle/>
            <a:p>
              <a:endParaRPr lang="en-US"/>
            </a:p>
          </p:txBody>
        </p:sp>
        <p:sp>
          <p:nvSpPr>
            <p:cNvPr id="8195" name="Line 3092"/>
            <p:cNvSpPr>
              <a:spLocks noChangeShapeType="1"/>
            </p:cNvSpPr>
            <p:nvPr/>
          </p:nvSpPr>
          <p:spPr bwMode="auto">
            <a:xfrm flipH="1" flipV="1">
              <a:off x="4376" y="3087"/>
              <a:ext cx="20" cy="19"/>
            </a:xfrm>
            <a:prstGeom prst="line">
              <a:avLst/>
            </a:prstGeom>
            <a:noFill/>
            <a:ln w="7938">
              <a:solidFill>
                <a:srgbClr val="000000"/>
              </a:solidFill>
              <a:round/>
              <a:headEnd/>
              <a:tailEnd/>
            </a:ln>
          </p:spPr>
          <p:txBody>
            <a:bodyPr/>
            <a:lstStyle/>
            <a:p>
              <a:endParaRPr lang="en-US"/>
            </a:p>
          </p:txBody>
        </p:sp>
        <p:sp>
          <p:nvSpPr>
            <p:cNvPr id="8196" name="Line 3093"/>
            <p:cNvSpPr>
              <a:spLocks noChangeShapeType="1"/>
            </p:cNvSpPr>
            <p:nvPr/>
          </p:nvSpPr>
          <p:spPr bwMode="auto">
            <a:xfrm flipV="1">
              <a:off x="4376" y="3083"/>
              <a:ext cx="0" cy="4"/>
            </a:xfrm>
            <a:prstGeom prst="line">
              <a:avLst/>
            </a:prstGeom>
            <a:noFill/>
            <a:ln w="7938">
              <a:solidFill>
                <a:srgbClr val="000000"/>
              </a:solidFill>
              <a:round/>
              <a:headEnd/>
              <a:tailEnd/>
            </a:ln>
          </p:spPr>
          <p:txBody>
            <a:bodyPr/>
            <a:lstStyle/>
            <a:p>
              <a:endParaRPr lang="en-US"/>
            </a:p>
          </p:txBody>
        </p:sp>
        <p:sp>
          <p:nvSpPr>
            <p:cNvPr id="8197" name="Line 3094"/>
            <p:cNvSpPr>
              <a:spLocks noChangeShapeType="1"/>
            </p:cNvSpPr>
            <p:nvPr/>
          </p:nvSpPr>
          <p:spPr bwMode="auto">
            <a:xfrm flipH="1" flipV="1">
              <a:off x="4374" y="3081"/>
              <a:ext cx="2" cy="2"/>
            </a:xfrm>
            <a:prstGeom prst="line">
              <a:avLst/>
            </a:prstGeom>
            <a:noFill/>
            <a:ln w="7938">
              <a:solidFill>
                <a:srgbClr val="000000"/>
              </a:solidFill>
              <a:round/>
              <a:headEnd/>
              <a:tailEnd/>
            </a:ln>
          </p:spPr>
          <p:txBody>
            <a:bodyPr/>
            <a:lstStyle/>
            <a:p>
              <a:endParaRPr lang="en-US"/>
            </a:p>
          </p:txBody>
        </p:sp>
        <p:sp>
          <p:nvSpPr>
            <p:cNvPr id="8198" name="Line 3095"/>
            <p:cNvSpPr>
              <a:spLocks noChangeShapeType="1"/>
            </p:cNvSpPr>
            <p:nvPr/>
          </p:nvSpPr>
          <p:spPr bwMode="auto">
            <a:xfrm flipH="1" flipV="1">
              <a:off x="4371" y="3077"/>
              <a:ext cx="3" cy="4"/>
            </a:xfrm>
            <a:prstGeom prst="line">
              <a:avLst/>
            </a:prstGeom>
            <a:noFill/>
            <a:ln w="7938">
              <a:solidFill>
                <a:srgbClr val="000000"/>
              </a:solidFill>
              <a:round/>
              <a:headEnd/>
              <a:tailEnd/>
            </a:ln>
          </p:spPr>
          <p:txBody>
            <a:bodyPr/>
            <a:lstStyle/>
            <a:p>
              <a:endParaRPr lang="en-US"/>
            </a:p>
          </p:txBody>
        </p:sp>
        <p:sp>
          <p:nvSpPr>
            <p:cNvPr id="8199" name="Line 3096"/>
            <p:cNvSpPr>
              <a:spLocks noChangeShapeType="1"/>
            </p:cNvSpPr>
            <p:nvPr/>
          </p:nvSpPr>
          <p:spPr bwMode="auto">
            <a:xfrm flipH="1">
              <a:off x="4368" y="3077"/>
              <a:ext cx="3" cy="0"/>
            </a:xfrm>
            <a:prstGeom prst="line">
              <a:avLst/>
            </a:prstGeom>
            <a:noFill/>
            <a:ln w="7938">
              <a:solidFill>
                <a:srgbClr val="000000"/>
              </a:solidFill>
              <a:round/>
              <a:headEnd/>
              <a:tailEnd/>
            </a:ln>
          </p:spPr>
          <p:txBody>
            <a:bodyPr/>
            <a:lstStyle/>
            <a:p>
              <a:endParaRPr lang="en-US"/>
            </a:p>
          </p:txBody>
        </p:sp>
        <p:sp>
          <p:nvSpPr>
            <p:cNvPr id="8200" name="Line 3097"/>
            <p:cNvSpPr>
              <a:spLocks noChangeShapeType="1"/>
            </p:cNvSpPr>
            <p:nvPr/>
          </p:nvSpPr>
          <p:spPr bwMode="auto">
            <a:xfrm flipH="1" flipV="1">
              <a:off x="4366" y="3076"/>
              <a:ext cx="2" cy="1"/>
            </a:xfrm>
            <a:prstGeom prst="line">
              <a:avLst/>
            </a:prstGeom>
            <a:noFill/>
            <a:ln w="7938">
              <a:solidFill>
                <a:srgbClr val="000000"/>
              </a:solidFill>
              <a:round/>
              <a:headEnd/>
              <a:tailEnd/>
            </a:ln>
          </p:spPr>
          <p:txBody>
            <a:bodyPr/>
            <a:lstStyle/>
            <a:p>
              <a:endParaRPr lang="en-US"/>
            </a:p>
          </p:txBody>
        </p:sp>
        <p:sp>
          <p:nvSpPr>
            <p:cNvPr id="8201" name="Line 3098"/>
            <p:cNvSpPr>
              <a:spLocks noChangeShapeType="1"/>
            </p:cNvSpPr>
            <p:nvPr/>
          </p:nvSpPr>
          <p:spPr bwMode="auto">
            <a:xfrm flipH="1">
              <a:off x="4338" y="3076"/>
              <a:ext cx="28" cy="4"/>
            </a:xfrm>
            <a:prstGeom prst="line">
              <a:avLst/>
            </a:prstGeom>
            <a:noFill/>
            <a:ln w="7938">
              <a:solidFill>
                <a:srgbClr val="000000"/>
              </a:solidFill>
              <a:round/>
              <a:headEnd/>
              <a:tailEnd/>
            </a:ln>
          </p:spPr>
          <p:txBody>
            <a:bodyPr/>
            <a:lstStyle/>
            <a:p>
              <a:endParaRPr lang="en-US"/>
            </a:p>
          </p:txBody>
        </p:sp>
        <p:sp>
          <p:nvSpPr>
            <p:cNvPr id="8202" name="Line 3099"/>
            <p:cNvSpPr>
              <a:spLocks noChangeShapeType="1"/>
            </p:cNvSpPr>
            <p:nvPr/>
          </p:nvSpPr>
          <p:spPr bwMode="auto">
            <a:xfrm flipH="1">
              <a:off x="4309" y="3080"/>
              <a:ext cx="29" cy="3"/>
            </a:xfrm>
            <a:prstGeom prst="line">
              <a:avLst/>
            </a:prstGeom>
            <a:noFill/>
            <a:ln w="7938">
              <a:solidFill>
                <a:srgbClr val="000000"/>
              </a:solidFill>
              <a:round/>
              <a:headEnd/>
              <a:tailEnd/>
            </a:ln>
          </p:spPr>
          <p:txBody>
            <a:bodyPr/>
            <a:lstStyle/>
            <a:p>
              <a:endParaRPr lang="en-US"/>
            </a:p>
          </p:txBody>
        </p:sp>
        <p:sp>
          <p:nvSpPr>
            <p:cNvPr id="8203" name="Line 3100"/>
            <p:cNvSpPr>
              <a:spLocks noChangeShapeType="1"/>
            </p:cNvSpPr>
            <p:nvPr/>
          </p:nvSpPr>
          <p:spPr bwMode="auto">
            <a:xfrm flipH="1" flipV="1">
              <a:off x="4305" y="3075"/>
              <a:ext cx="4" cy="8"/>
            </a:xfrm>
            <a:prstGeom prst="line">
              <a:avLst/>
            </a:prstGeom>
            <a:noFill/>
            <a:ln w="7938">
              <a:solidFill>
                <a:srgbClr val="000000"/>
              </a:solidFill>
              <a:round/>
              <a:headEnd/>
              <a:tailEnd/>
            </a:ln>
          </p:spPr>
          <p:txBody>
            <a:bodyPr/>
            <a:lstStyle/>
            <a:p>
              <a:endParaRPr lang="en-US"/>
            </a:p>
          </p:txBody>
        </p:sp>
        <p:sp>
          <p:nvSpPr>
            <p:cNvPr id="8204" name="Line 3101"/>
            <p:cNvSpPr>
              <a:spLocks noChangeShapeType="1"/>
            </p:cNvSpPr>
            <p:nvPr/>
          </p:nvSpPr>
          <p:spPr bwMode="auto">
            <a:xfrm flipH="1" flipV="1">
              <a:off x="4304" y="3067"/>
              <a:ext cx="1" cy="8"/>
            </a:xfrm>
            <a:prstGeom prst="line">
              <a:avLst/>
            </a:prstGeom>
            <a:noFill/>
            <a:ln w="7938">
              <a:solidFill>
                <a:srgbClr val="000000"/>
              </a:solidFill>
              <a:round/>
              <a:headEnd/>
              <a:tailEnd/>
            </a:ln>
          </p:spPr>
          <p:txBody>
            <a:bodyPr/>
            <a:lstStyle/>
            <a:p>
              <a:endParaRPr lang="en-US"/>
            </a:p>
          </p:txBody>
        </p:sp>
        <p:sp>
          <p:nvSpPr>
            <p:cNvPr id="8205" name="Line 3102"/>
            <p:cNvSpPr>
              <a:spLocks noChangeShapeType="1"/>
            </p:cNvSpPr>
            <p:nvPr/>
          </p:nvSpPr>
          <p:spPr bwMode="auto">
            <a:xfrm flipV="1">
              <a:off x="4304" y="3059"/>
              <a:ext cx="1" cy="8"/>
            </a:xfrm>
            <a:prstGeom prst="line">
              <a:avLst/>
            </a:prstGeom>
            <a:noFill/>
            <a:ln w="7938">
              <a:solidFill>
                <a:srgbClr val="000000"/>
              </a:solidFill>
              <a:round/>
              <a:headEnd/>
              <a:tailEnd/>
            </a:ln>
          </p:spPr>
          <p:txBody>
            <a:bodyPr/>
            <a:lstStyle/>
            <a:p>
              <a:endParaRPr lang="en-US"/>
            </a:p>
          </p:txBody>
        </p:sp>
        <p:sp>
          <p:nvSpPr>
            <p:cNvPr id="8206" name="Line 3103"/>
            <p:cNvSpPr>
              <a:spLocks noChangeShapeType="1"/>
            </p:cNvSpPr>
            <p:nvPr/>
          </p:nvSpPr>
          <p:spPr bwMode="auto">
            <a:xfrm flipV="1">
              <a:off x="4305" y="3057"/>
              <a:ext cx="2" cy="2"/>
            </a:xfrm>
            <a:prstGeom prst="line">
              <a:avLst/>
            </a:prstGeom>
            <a:noFill/>
            <a:ln w="7938">
              <a:solidFill>
                <a:srgbClr val="000000"/>
              </a:solidFill>
              <a:round/>
              <a:headEnd/>
              <a:tailEnd/>
            </a:ln>
          </p:spPr>
          <p:txBody>
            <a:bodyPr/>
            <a:lstStyle/>
            <a:p>
              <a:endParaRPr lang="en-US"/>
            </a:p>
          </p:txBody>
        </p:sp>
        <p:sp>
          <p:nvSpPr>
            <p:cNvPr id="8207" name="Line 3104"/>
            <p:cNvSpPr>
              <a:spLocks noChangeShapeType="1"/>
            </p:cNvSpPr>
            <p:nvPr/>
          </p:nvSpPr>
          <p:spPr bwMode="auto">
            <a:xfrm flipV="1">
              <a:off x="4307" y="3053"/>
              <a:ext cx="1" cy="4"/>
            </a:xfrm>
            <a:prstGeom prst="line">
              <a:avLst/>
            </a:prstGeom>
            <a:noFill/>
            <a:ln w="7938">
              <a:solidFill>
                <a:srgbClr val="000000"/>
              </a:solidFill>
              <a:round/>
              <a:headEnd/>
              <a:tailEnd/>
            </a:ln>
          </p:spPr>
          <p:txBody>
            <a:bodyPr/>
            <a:lstStyle/>
            <a:p>
              <a:endParaRPr lang="en-US"/>
            </a:p>
          </p:txBody>
        </p:sp>
        <p:sp>
          <p:nvSpPr>
            <p:cNvPr id="8208" name="Line 3105"/>
            <p:cNvSpPr>
              <a:spLocks noChangeShapeType="1"/>
            </p:cNvSpPr>
            <p:nvPr/>
          </p:nvSpPr>
          <p:spPr bwMode="auto">
            <a:xfrm flipV="1">
              <a:off x="4308" y="3051"/>
              <a:ext cx="2" cy="2"/>
            </a:xfrm>
            <a:prstGeom prst="line">
              <a:avLst/>
            </a:prstGeom>
            <a:noFill/>
            <a:ln w="7938">
              <a:solidFill>
                <a:srgbClr val="000000"/>
              </a:solidFill>
              <a:round/>
              <a:headEnd/>
              <a:tailEnd/>
            </a:ln>
          </p:spPr>
          <p:txBody>
            <a:bodyPr/>
            <a:lstStyle/>
            <a:p>
              <a:endParaRPr lang="en-US"/>
            </a:p>
          </p:txBody>
        </p:sp>
        <p:sp>
          <p:nvSpPr>
            <p:cNvPr id="8209" name="Line 3106"/>
            <p:cNvSpPr>
              <a:spLocks noChangeShapeType="1"/>
            </p:cNvSpPr>
            <p:nvPr/>
          </p:nvSpPr>
          <p:spPr bwMode="auto">
            <a:xfrm flipV="1">
              <a:off x="4310" y="3047"/>
              <a:ext cx="3" cy="4"/>
            </a:xfrm>
            <a:prstGeom prst="line">
              <a:avLst/>
            </a:prstGeom>
            <a:noFill/>
            <a:ln w="7938">
              <a:solidFill>
                <a:srgbClr val="000000"/>
              </a:solidFill>
              <a:round/>
              <a:headEnd/>
              <a:tailEnd/>
            </a:ln>
          </p:spPr>
          <p:txBody>
            <a:bodyPr/>
            <a:lstStyle/>
            <a:p>
              <a:endParaRPr lang="en-US"/>
            </a:p>
          </p:txBody>
        </p:sp>
        <p:sp>
          <p:nvSpPr>
            <p:cNvPr id="8210" name="Line 3107"/>
            <p:cNvSpPr>
              <a:spLocks noChangeShapeType="1"/>
            </p:cNvSpPr>
            <p:nvPr/>
          </p:nvSpPr>
          <p:spPr bwMode="auto">
            <a:xfrm flipH="1">
              <a:off x="4310" y="3047"/>
              <a:ext cx="3" cy="0"/>
            </a:xfrm>
            <a:prstGeom prst="line">
              <a:avLst/>
            </a:prstGeom>
            <a:noFill/>
            <a:ln w="7938">
              <a:solidFill>
                <a:srgbClr val="000000"/>
              </a:solidFill>
              <a:round/>
              <a:headEnd/>
              <a:tailEnd/>
            </a:ln>
          </p:spPr>
          <p:txBody>
            <a:bodyPr/>
            <a:lstStyle/>
            <a:p>
              <a:endParaRPr lang="en-US"/>
            </a:p>
          </p:txBody>
        </p:sp>
        <p:sp>
          <p:nvSpPr>
            <p:cNvPr id="8211" name="Line 3108"/>
            <p:cNvSpPr>
              <a:spLocks noChangeShapeType="1"/>
            </p:cNvSpPr>
            <p:nvPr/>
          </p:nvSpPr>
          <p:spPr bwMode="auto">
            <a:xfrm flipH="1" flipV="1">
              <a:off x="4308" y="3046"/>
              <a:ext cx="2" cy="1"/>
            </a:xfrm>
            <a:prstGeom prst="line">
              <a:avLst/>
            </a:prstGeom>
            <a:noFill/>
            <a:ln w="7938">
              <a:solidFill>
                <a:srgbClr val="000000"/>
              </a:solidFill>
              <a:round/>
              <a:headEnd/>
              <a:tailEnd/>
            </a:ln>
          </p:spPr>
          <p:txBody>
            <a:bodyPr/>
            <a:lstStyle/>
            <a:p>
              <a:endParaRPr lang="en-US"/>
            </a:p>
          </p:txBody>
        </p:sp>
        <p:sp>
          <p:nvSpPr>
            <p:cNvPr id="8212" name="Line 3109"/>
            <p:cNvSpPr>
              <a:spLocks noChangeShapeType="1"/>
            </p:cNvSpPr>
            <p:nvPr/>
          </p:nvSpPr>
          <p:spPr bwMode="auto">
            <a:xfrm flipH="1" flipV="1">
              <a:off x="4305" y="3044"/>
              <a:ext cx="3" cy="2"/>
            </a:xfrm>
            <a:prstGeom prst="line">
              <a:avLst/>
            </a:prstGeom>
            <a:noFill/>
            <a:ln w="7938">
              <a:solidFill>
                <a:srgbClr val="000000"/>
              </a:solidFill>
              <a:round/>
              <a:headEnd/>
              <a:tailEnd/>
            </a:ln>
          </p:spPr>
          <p:txBody>
            <a:bodyPr/>
            <a:lstStyle/>
            <a:p>
              <a:endParaRPr lang="en-US"/>
            </a:p>
          </p:txBody>
        </p:sp>
        <p:sp>
          <p:nvSpPr>
            <p:cNvPr id="8213" name="Line 3110"/>
            <p:cNvSpPr>
              <a:spLocks noChangeShapeType="1"/>
            </p:cNvSpPr>
            <p:nvPr/>
          </p:nvSpPr>
          <p:spPr bwMode="auto">
            <a:xfrm flipV="1">
              <a:off x="4305" y="3042"/>
              <a:ext cx="0" cy="2"/>
            </a:xfrm>
            <a:prstGeom prst="line">
              <a:avLst/>
            </a:prstGeom>
            <a:noFill/>
            <a:ln w="7938">
              <a:solidFill>
                <a:srgbClr val="000000"/>
              </a:solidFill>
              <a:round/>
              <a:headEnd/>
              <a:tailEnd/>
            </a:ln>
          </p:spPr>
          <p:txBody>
            <a:bodyPr/>
            <a:lstStyle/>
            <a:p>
              <a:endParaRPr lang="en-US"/>
            </a:p>
          </p:txBody>
        </p:sp>
        <p:sp>
          <p:nvSpPr>
            <p:cNvPr id="8214" name="Line 3111"/>
            <p:cNvSpPr>
              <a:spLocks noChangeShapeType="1"/>
            </p:cNvSpPr>
            <p:nvPr/>
          </p:nvSpPr>
          <p:spPr bwMode="auto">
            <a:xfrm flipH="1" flipV="1">
              <a:off x="4304" y="3040"/>
              <a:ext cx="1" cy="2"/>
            </a:xfrm>
            <a:prstGeom prst="line">
              <a:avLst/>
            </a:prstGeom>
            <a:noFill/>
            <a:ln w="7938">
              <a:solidFill>
                <a:srgbClr val="000000"/>
              </a:solidFill>
              <a:round/>
              <a:headEnd/>
              <a:tailEnd/>
            </a:ln>
          </p:spPr>
          <p:txBody>
            <a:bodyPr/>
            <a:lstStyle/>
            <a:p>
              <a:endParaRPr lang="en-US"/>
            </a:p>
          </p:txBody>
        </p:sp>
        <p:sp>
          <p:nvSpPr>
            <p:cNvPr id="8215" name="Line 3112"/>
            <p:cNvSpPr>
              <a:spLocks noChangeShapeType="1"/>
            </p:cNvSpPr>
            <p:nvPr/>
          </p:nvSpPr>
          <p:spPr bwMode="auto">
            <a:xfrm flipH="1" flipV="1">
              <a:off x="4303" y="3038"/>
              <a:ext cx="1" cy="2"/>
            </a:xfrm>
            <a:prstGeom prst="line">
              <a:avLst/>
            </a:prstGeom>
            <a:noFill/>
            <a:ln w="7938">
              <a:solidFill>
                <a:srgbClr val="000000"/>
              </a:solidFill>
              <a:round/>
              <a:headEnd/>
              <a:tailEnd/>
            </a:ln>
          </p:spPr>
          <p:txBody>
            <a:bodyPr/>
            <a:lstStyle/>
            <a:p>
              <a:endParaRPr lang="en-US"/>
            </a:p>
          </p:txBody>
        </p:sp>
        <p:sp>
          <p:nvSpPr>
            <p:cNvPr id="8216" name="Line 3113"/>
            <p:cNvSpPr>
              <a:spLocks noChangeShapeType="1"/>
            </p:cNvSpPr>
            <p:nvPr/>
          </p:nvSpPr>
          <p:spPr bwMode="auto">
            <a:xfrm flipH="1" flipV="1">
              <a:off x="4298" y="3036"/>
              <a:ext cx="5" cy="2"/>
            </a:xfrm>
            <a:prstGeom prst="line">
              <a:avLst/>
            </a:prstGeom>
            <a:noFill/>
            <a:ln w="7938">
              <a:solidFill>
                <a:srgbClr val="000000"/>
              </a:solidFill>
              <a:round/>
              <a:headEnd/>
              <a:tailEnd/>
            </a:ln>
          </p:spPr>
          <p:txBody>
            <a:bodyPr/>
            <a:lstStyle/>
            <a:p>
              <a:endParaRPr lang="en-US"/>
            </a:p>
          </p:txBody>
        </p:sp>
        <p:sp>
          <p:nvSpPr>
            <p:cNvPr id="8217" name="Line 3114"/>
            <p:cNvSpPr>
              <a:spLocks noChangeShapeType="1"/>
            </p:cNvSpPr>
            <p:nvPr/>
          </p:nvSpPr>
          <p:spPr bwMode="auto">
            <a:xfrm flipH="1">
              <a:off x="4275" y="3036"/>
              <a:ext cx="23" cy="0"/>
            </a:xfrm>
            <a:prstGeom prst="line">
              <a:avLst/>
            </a:prstGeom>
            <a:noFill/>
            <a:ln w="7938">
              <a:solidFill>
                <a:srgbClr val="000000"/>
              </a:solidFill>
              <a:round/>
              <a:headEnd/>
              <a:tailEnd/>
            </a:ln>
          </p:spPr>
          <p:txBody>
            <a:bodyPr/>
            <a:lstStyle/>
            <a:p>
              <a:endParaRPr lang="en-US"/>
            </a:p>
          </p:txBody>
        </p:sp>
        <p:sp>
          <p:nvSpPr>
            <p:cNvPr id="8218" name="Line 3115"/>
            <p:cNvSpPr>
              <a:spLocks noChangeShapeType="1"/>
            </p:cNvSpPr>
            <p:nvPr/>
          </p:nvSpPr>
          <p:spPr bwMode="auto">
            <a:xfrm flipH="1">
              <a:off x="4233" y="3036"/>
              <a:ext cx="42" cy="9"/>
            </a:xfrm>
            <a:prstGeom prst="line">
              <a:avLst/>
            </a:prstGeom>
            <a:noFill/>
            <a:ln w="7938">
              <a:solidFill>
                <a:srgbClr val="000000"/>
              </a:solidFill>
              <a:round/>
              <a:headEnd/>
              <a:tailEnd/>
            </a:ln>
          </p:spPr>
          <p:txBody>
            <a:bodyPr/>
            <a:lstStyle/>
            <a:p>
              <a:endParaRPr lang="en-US"/>
            </a:p>
          </p:txBody>
        </p:sp>
        <p:sp>
          <p:nvSpPr>
            <p:cNvPr id="8219" name="Line 3116"/>
            <p:cNvSpPr>
              <a:spLocks noChangeShapeType="1"/>
            </p:cNvSpPr>
            <p:nvPr/>
          </p:nvSpPr>
          <p:spPr bwMode="auto">
            <a:xfrm flipH="1">
              <a:off x="4213" y="3045"/>
              <a:ext cx="20" cy="2"/>
            </a:xfrm>
            <a:prstGeom prst="line">
              <a:avLst/>
            </a:prstGeom>
            <a:noFill/>
            <a:ln w="7938">
              <a:solidFill>
                <a:srgbClr val="000000"/>
              </a:solidFill>
              <a:round/>
              <a:headEnd/>
              <a:tailEnd/>
            </a:ln>
          </p:spPr>
          <p:txBody>
            <a:bodyPr/>
            <a:lstStyle/>
            <a:p>
              <a:endParaRPr lang="en-US"/>
            </a:p>
          </p:txBody>
        </p:sp>
        <p:sp>
          <p:nvSpPr>
            <p:cNvPr id="8220" name="Line 3117"/>
            <p:cNvSpPr>
              <a:spLocks noChangeShapeType="1"/>
            </p:cNvSpPr>
            <p:nvPr/>
          </p:nvSpPr>
          <p:spPr bwMode="auto">
            <a:xfrm flipH="1" flipV="1">
              <a:off x="4193" y="3045"/>
              <a:ext cx="20" cy="2"/>
            </a:xfrm>
            <a:prstGeom prst="line">
              <a:avLst/>
            </a:prstGeom>
            <a:noFill/>
            <a:ln w="7938">
              <a:solidFill>
                <a:srgbClr val="000000"/>
              </a:solidFill>
              <a:round/>
              <a:headEnd/>
              <a:tailEnd/>
            </a:ln>
          </p:spPr>
          <p:txBody>
            <a:bodyPr/>
            <a:lstStyle/>
            <a:p>
              <a:endParaRPr lang="en-US"/>
            </a:p>
          </p:txBody>
        </p:sp>
        <p:sp>
          <p:nvSpPr>
            <p:cNvPr id="8221" name="Line 3118"/>
            <p:cNvSpPr>
              <a:spLocks noChangeShapeType="1"/>
            </p:cNvSpPr>
            <p:nvPr/>
          </p:nvSpPr>
          <p:spPr bwMode="auto">
            <a:xfrm flipV="1">
              <a:off x="4193" y="3038"/>
              <a:ext cx="1" cy="7"/>
            </a:xfrm>
            <a:prstGeom prst="line">
              <a:avLst/>
            </a:prstGeom>
            <a:noFill/>
            <a:ln w="7938">
              <a:solidFill>
                <a:srgbClr val="000000"/>
              </a:solidFill>
              <a:round/>
              <a:headEnd/>
              <a:tailEnd/>
            </a:ln>
          </p:spPr>
          <p:txBody>
            <a:bodyPr/>
            <a:lstStyle/>
            <a:p>
              <a:endParaRPr lang="en-US"/>
            </a:p>
          </p:txBody>
        </p:sp>
        <p:sp>
          <p:nvSpPr>
            <p:cNvPr id="8222" name="Line 3119"/>
            <p:cNvSpPr>
              <a:spLocks noChangeShapeType="1"/>
            </p:cNvSpPr>
            <p:nvPr/>
          </p:nvSpPr>
          <p:spPr bwMode="auto">
            <a:xfrm flipV="1">
              <a:off x="4194" y="3035"/>
              <a:ext cx="4" cy="3"/>
            </a:xfrm>
            <a:prstGeom prst="line">
              <a:avLst/>
            </a:prstGeom>
            <a:noFill/>
            <a:ln w="7938">
              <a:solidFill>
                <a:srgbClr val="000000"/>
              </a:solidFill>
              <a:round/>
              <a:headEnd/>
              <a:tailEnd/>
            </a:ln>
          </p:spPr>
          <p:txBody>
            <a:bodyPr/>
            <a:lstStyle/>
            <a:p>
              <a:endParaRPr lang="en-US"/>
            </a:p>
          </p:txBody>
        </p:sp>
        <p:sp>
          <p:nvSpPr>
            <p:cNvPr id="8223" name="Line 3120"/>
            <p:cNvSpPr>
              <a:spLocks noChangeShapeType="1"/>
            </p:cNvSpPr>
            <p:nvPr/>
          </p:nvSpPr>
          <p:spPr bwMode="auto">
            <a:xfrm flipV="1">
              <a:off x="4198" y="3032"/>
              <a:ext cx="6" cy="3"/>
            </a:xfrm>
            <a:prstGeom prst="line">
              <a:avLst/>
            </a:prstGeom>
            <a:noFill/>
            <a:ln w="7938">
              <a:solidFill>
                <a:srgbClr val="000000"/>
              </a:solidFill>
              <a:round/>
              <a:headEnd/>
              <a:tailEnd/>
            </a:ln>
          </p:spPr>
          <p:txBody>
            <a:bodyPr/>
            <a:lstStyle/>
            <a:p>
              <a:endParaRPr lang="en-US"/>
            </a:p>
          </p:txBody>
        </p:sp>
        <p:sp>
          <p:nvSpPr>
            <p:cNvPr id="8224" name="Line 3121"/>
            <p:cNvSpPr>
              <a:spLocks noChangeShapeType="1"/>
            </p:cNvSpPr>
            <p:nvPr/>
          </p:nvSpPr>
          <p:spPr bwMode="auto">
            <a:xfrm flipV="1">
              <a:off x="4204" y="3031"/>
              <a:ext cx="8" cy="1"/>
            </a:xfrm>
            <a:prstGeom prst="line">
              <a:avLst/>
            </a:prstGeom>
            <a:noFill/>
            <a:ln w="7938">
              <a:solidFill>
                <a:srgbClr val="000000"/>
              </a:solidFill>
              <a:round/>
              <a:headEnd/>
              <a:tailEnd/>
            </a:ln>
          </p:spPr>
          <p:txBody>
            <a:bodyPr/>
            <a:lstStyle/>
            <a:p>
              <a:endParaRPr lang="en-US"/>
            </a:p>
          </p:txBody>
        </p:sp>
        <p:sp>
          <p:nvSpPr>
            <p:cNvPr id="8225" name="Line 3122"/>
            <p:cNvSpPr>
              <a:spLocks noChangeShapeType="1"/>
            </p:cNvSpPr>
            <p:nvPr/>
          </p:nvSpPr>
          <p:spPr bwMode="auto">
            <a:xfrm flipV="1">
              <a:off x="4212" y="3029"/>
              <a:ext cx="6" cy="2"/>
            </a:xfrm>
            <a:prstGeom prst="line">
              <a:avLst/>
            </a:prstGeom>
            <a:noFill/>
            <a:ln w="7938">
              <a:solidFill>
                <a:srgbClr val="000000"/>
              </a:solidFill>
              <a:round/>
              <a:headEnd/>
              <a:tailEnd/>
            </a:ln>
          </p:spPr>
          <p:txBody>
            <a:bodyPr/>
            <a:lstStyle/>
            <a:p>
              <a:endParaRPr lang="en-US"/>
            </a:p>
          </p:txBody>
        </p:sp>
        <p:sp>
          <p:nvSpPr>
            <p:cNvPr id="8226" name="Line 3123"/>
            <p:cNvSpPr>
              <a:spLocks noChangeShapeType="1"/>
            </p:cNvSpPr>
            <p:nvPr/>
          </p:nvSpPr>
          <p:spPr bwMode="auto">
            <a:xfrm flipV="1">
              <a:off x="4218" y="3020"/>
              <a:ext cx="35" cy="9"/>
            </a:xfrm>
            <a:prstGeom prst="line">
              <a:avLst/>
            </a:prstGeom>
            <a:noFill/>
            <a:ln w="7938">
              <a:solidFill>
                <a:srgbClr val="000000"/>
              </a:solidFill>
              <a:round/>
              <a:headEnd/>
              <a:tailEnd/>
            </a:ln>
          </p:spPr>
          <p:txBody>
            <a:bodyPr/>
            <a:lstStyle/>
            <a:p>
              <a:endParaRPr lang="en-US"/>
            </a:p>
          </p:txBody>
        </p:sp>
        <p:sp>
          <p:nvSpPr>
            <p:cNvPr id="8227" name="Line 3124"/>
            <p:cNvSpPr>
              <a:spLocks noChangeShapeType="1"/>
            </p:cNvSpPr>
            <p:nvPr/>
          </p:nvSpPr>
          <p:spPr bwMode="auto">
            <a:xfrm flipV="1">
              <a:off x="4253" y="3013"/>
              <a:ext cx="17" cy="7"/>
            </a:xfrm>
            <a:prstGeom prst="line">
              <a:avLst/>
            </a:prstGeom>
            <a:noFill/>
            <a:ln w="7938">
              <a:solidFill>
                <a:srgbClr val="000000"/>
              </a:solidFill>
              <a:round/>
              <a:headEnd/>
              <a:tailEnd/>
            </a:ln>
          </p:spPr>
          <p:txBody>
            <a:bodyPr/>
            <a:lstStyle/>
            <a:p>
              <a:endParaRPr lang="en-US"/>
            </a:p>
          </p:txBody>
        </p:sp>
        <p:sp>
          <p:nvSpPr>
            <p:cNvPr id="8228" name="Line 3125"/>
            <p:cNvSpPr>
              <a:spLocks noChangeShapeType="1"/>
            </p:cNvSpPr>
            <p:nvPr/>
          </p:nvSpPr>
          <p:spPr bwMode="auto">
            <a:xfrm flipV="1">
              <a:off x="4270" y="3008"/>
              <a:ext cx="4" cy="5"/>
            </a:xfrm>
            <a:prstGeom prst="line">
              <a:avLst/>
            </a:prstGeom>
            <a:noFill/>
            <a:ln w="7938">
              <a:solidFill>
                <a:srgbClr val="000000"/>
              </a:solidFill>
              <a:round/>
              <a:headEnd/>
              <a:tailEnd/>
            </a:ln>
          </p:spPr>
          <p:txBody>
            <a:bodyPr/>
            <a:lstStyle/>
            <a:p>
              <a:endParaRPr lang="en-US"/>
            </a:p>
          </p:txBody>
        </p:sp>
        <p:sp>
          <p:nvSpPr>
            <p:cNvPr id="8229" name="Line 3126"/>
            <p:cNvSpPr>
              <a:spLocks noChangeShapeType="1"/>
            </p:cNvSpPr>
            <p:nvPr/>
          </p:nvSpPr>
          <p:spPr bwMode="auto">
            <a:xfrm flipH="1" flipV="1">
              <a:off x="4272" y="2999"/>
              <a:ext cx="2" cy="9"/>
            </a:xfrm>
            <a:prstGeom prst="line">
              <a:avLst/>
            </a:prstGeom>
            <a:noFill/>
            <a:ln w="7938">
              <a:solidFill>
                <a:srgbClr val="000000"/>
              </a:solidFill>
              <a:round/>
              <a:headEnd/>
              <a:tailEnd/>
            </a:ln>
          </p:spPr>
          <p:txBody>
            <a:bodyPr/>
            <a:lstStyle/>
            <a:p>
              <a:endParaRPr lang="en-US"/>
            </a:p>
          </p:txBody>
        </p:sp>
        <p:sp>
          <p:nvSpPr>
            <p:cNvPr id="8230" name="Line 3127"/>
            <p:cNvSpPr>
              <a:spLocks noChangeShapeType="1"/>
            </p:cNvSpPr>
            <p:nvPr/>
          </p:nvSpPr>
          <p:spPr bwMode="auto">
            <a:xfrm flipV="1">
              <a:off x="4272" y="2975"/>
              <a:ext cx="0" cy="24"/>
            </a:xfrm>
            <a:prstGeom prst="line">
              <a:avLst/>
            </a:prstGeom>
            <a:noFill/>
            <a:ln w="7938">
              <a:solidFill>
                <a:srgbClr val="000000"/>
              </a:solidFill>
              <a:round/>
              <a:headEnd/>
              <a:tailEnd/>
            </a:ln>
          </p:spPr>
          <p:txBody>
            <a:bodyPr/>
            <a:lstStyle/>
            <a:p>
              <a:endParaRPr lang="en-US"/>
            </a:p>
          </p:txBody>
        </p:sp>
        <p:sp>
          <p:nvSpPr>
            <p:cNvPr id="8231" name="Line 3128"/>
            <p:cNvSpPr>
              <a:spLocks noChangeShapeType="1"/>
            </p:cNvSpPr>
            <p:nvPr/>
          </p:nvSpPr>
          <p:spPr bwMode="auto">
            <a:xfrm flipV="1">
              <a:off x="4272" y="2966"/>
              <a:ext cx="1" cy="9"/>
            </a:xfrm>
            <a:prstGeom prst="line">
              <a:avLst/>
            </a:prstGeom>
            <a:noFill/>
            <a:ln w="7938">
              <a:solidFill>
                <a:srgbClr val="000000"/>
              </a:solidFill>
              <a:round/>
              <a:headEnd/>
              <a:tailEnd/>
            </a:ln>
          </p:spPr>
          <p:txBody>
            <a:bodyPr/>
            <a:lstStyle/>
            <a:p>
              <a:endParaRPr lang="en-US"/>
            </a:p>
          </p:txBody>
        </p:sp>
        <p:sp>
          <p:nvSpPr>
            <p:cNvPr id="8232" name="Line 3129"/>
            <p:cNvSpPr>
              <a:spLocks noChangeShapeType="1"/>
            </p:cNvSpPr>
            <p:nvPr/>
          </p:nvSpPr>
          <p:spPr bwMode="auto">
            <a:xfrm flipV="1">
              <a:off x="4273" y="2964"/>
              <a:ext cx="7" cy="2"/>
            </a:xfrm>
            <a:prstGeom prst="line">
              <a:avLst/>
            </a:prstGeom>
            <a:noFill/>
            <a:ln w="7938">
              <a:solidFill>
                <a:srgbClr val="000000"/>
              </a:solidFill>
              <a:round/>
              <a:headEnd/>
              <a:tailEnd/>
            </a:ln>
          </p:spPr>
          <p:txBody>
            <a:bodyPr/>
            <a:lstStyle/>
            <a:p>
              <a:endParaRPr lang="en-US"/>
            </a:p>
          </p:txBody>
        </p:sp>
        <p:sp>
          <p:nvSpPr>
            <p:cNvPr id="8233" name="Line 3130"/>
            <p:cNvSpPr>
              <a:spLocks noChangeShapeType="1"/>
            </p:cNvSpPr>
            <p:nvPr/>
          </p:nvSpPr>
          <p:spPr bwMode="auto">
            <a:xfrm>
              <a:off x="4280" y="2964"/>
              <a:ext cx="4" cy="0"/>
            </a:xfrm>
            <a:prstGeom prst="line">
              <a:avLst/>
            </a:prstGeom>
            <a:noFill/>
            <a:ln w="7938">
              <a:solidFill>
                <a:srgbClr val="000000"/>
              </a:solidFill>
              <a:round/>
              <a:headEnd/>
              <a:tailEnd/>
            </a:ln>
          </p:spPr>
          <p:txBody>
            <a:bodyPr/>
            <a:lstStyle/>
            <a:p>
              <a:endParaRPr lang="en-US"/>
            </a:p>
          </p:txBody>
        </p:sp>
        <p:sp>
          <p:nvSpPr>
            <p:cNvPr id="8234" name="Line 3131"/>
            <p:cNvSpPr>
              <a:spLocks noChangeShapeType="1"/>
            </p:cNvSpPr>
            <p:nvPr/>
          </p:nvSpPr>
          <p:spPr bwMode="auto">
            <a:xfrm>
              <a:off x="4284" y="2964"/>
              <a:ext cx="3" cy="1"/>
            </a:xfrm>
            <a:prstGeom prst="line">
              <a:avLst/>
            </a:prstGeom>
            <a:noFill/>
            <a:ln w="7938">
              <a:solidFill>
                <a:srgbClr val="000000"/>
              </a:solidFill>
              <a:round/>
              <a:headEnd/>
              <a:tailEnd/>
            </a:ln>
          </p:spPr>
          <p:txBody>
            <a:bodyPr/>
            <a:lstStyle/>
            <a:p>
              <a:endParaRPr lang="en-US"/>
            </a:p>
          </p:txBody>
        </p:sp>
        <p:sp>
          <p:nvSpPr>
            <p:cNvPr id="8235" name="Line 3132"/>
            <p:cNvSpPr>
              <a:spLocks noChangeShapeType="1"/>
            </p:cNvSpPr>
            <p:nvPr/>
          </p:nvSpPr>
          <p:spPr bwMode="auto">
            <a:xfrm>
              <a:off x="4287" y="2965"/>
              <a:ext cx="2" cy="3"/>
            </a:xfrm>
            <a:prstGeom prst="line">
              <a:avLst/>
            </a:prstGeom>
            <a:noFill/>
            <a:ln w="7938">
              <a:solidFill>
                <a:srgbClr val="000000"/>
              </a:solidFill>
              <a:round/>
              <a:headEnd/>
              <a:tailEnd/>
            </a:ln>
          </p:spPr>
          <p:txBody>
            <a:bodyPr/>
            <a:lstStyle/>
            <a:p>
              <a:endParaRPr lang="en-US"/>
            </a:p>
          </p:txBody>
        </p:sp>
        <p:sp>
          <p:nvSpPr>
            <p:cNvPr id="8236" name="Line 3133"/>
            <p:cNvSpPr>
              <a:spLocks noChangeShapeType="1"/>
            </p:cNvSpPr>
            <p:nvPr/>
          </p:nvSpPr>
          <p:spPr bwMode="auto">
            <a:xfrm>
              <a:off x="4289" y="2968"/>
              <a:ext cx="3" cy="3"/>
            </a:xfrm>
            <a:prstGeom prst="line">
              <a:avLst/>
            </a:prstGeom>
            <a:noFill/>
            <a:ln w="7938">
              <a:solidFill>
                <a:srgbClr val="000000"/>
              </a:solidFill>
              <a:round/>
              <a:headEnd/>
              <a:tailEnd/>
            </a:ln>
          </p:spPr>
          <p:txBody>
            <a:bodyPr/>
            <a:lstStyle/>
            <a:p>
              <a:endParaRPr lang="en-US"/>
            </a:p>
          </p:txBody>
        </p:sp>
        <p:sp>
          <p:nvSpPr>
            <p:cNvPr id="8237" name="Line 3134"/>
            <p:cNvSpPr>
              <a:spLocks noChangeShapeType="1"/>
            </p:cNvSpPr>
            <p:nvPr/>
          </p:nvSpPr>
          <p:spPr bwMode="auto">
            <a:xfrm>
              <a:off x="4292" y="2971"/>
              <a:ext cx="1" cy="13"/>
            </a:xfrm>
            <a:prstGeom prst="line">
              <a:avLst/>
            </a:prstGeom>
            <a:noFill/>
            <a:ln w="7938">
              <a:solidFill>
                <a:srgbClr val="000000"/>
              </a:solidFill>
              <a:round/>
              <a:headEnd/>
              <a:tailEnd/>
            </a:ln>
          </p:spPr>
          <p:txBody>
            <a:bodyPr/>
            <a:lstStyle/>
            <a:p>
              <a:endParaRPr lang="en-US"/>
            </a:p>
          </p:txBody>
        </p:sp>
        <p:sp>
          <p:nvSpPr>
            <p:cNvPr id="8238" name="Line 3135"/>
            <p:cNvSpPr>
              <a:spLocks noChangeShapeType="1"/>
            </p:cNvSpPr>
            <p:nvPr/>
          </p:nvSpPr>
          <p:spPr bwMode="auto">
            <a:xfrm flipH="1">
              <a:off x="4290" y="2984"/>
              <a:ext cx="3" cy="11"/>
            </a:xfrm>
            <a:prstGeom prst="line">
              <a:avLst/>
            </a:prstGeom>
            <a:noFill/>
            <a:ln w="7938">
              <a:solidFill>
                <a:srgbClr val="000000"/>
              </a:solidFill>
              <a:round/>
              <a:headEnd/>
              <a:tailEnd/>
            </a:ln>
          </p:spPr>
          <p:txBody>
            <a:bodyPr/>
            <a:lstStyle/>
            <a:p>
              <a:endParaRPr lang="en-US"/>
            </a:p>
          </p:txBody>
        </p:sp>
        <p:sp>
          <p:nvSpPr>
            <p:cNvPr id="8239" name="Line 3136"/>
            <p:cNvSpPr>
              <a:spLocks noChangeShapeType="1"/>
            </p:cNvSpPr>
            <p:nvPr/>
          </p:nvSpPr>
          <p:spPr bwMode="auto">
            <a:xfrm>
              <a:off x="4290" y="2995"/>
              <a:ext cx="2" cy="13"/>
            </a:xfrm>
            <a:prstGeom prst="line">
              <a:avLst/>
            </a:prstGeom>
            <a:noFill/>
            <a:ln w="7938">
              <a:solidFill>
                <a:srgbClr val="000000"/>
              </a:solidFill>
              <a:round/>
              <a:headEnd/>
              <a:tailEnd/>
            </a:ln>
          </p:spPr>
          <p:txBody>
            <a:bodyPr/>
            <a:lstStyle/>
            <a:p>
              <a:endParaRPr lang="en-US"/>
            </a:p>
          </p:txBody>
        </p:sp>
        <p:sp>
          <p:nvSpPr>
            <p:cNvPr id="8240" name="Line 3137"/>
            <p:cNvSpPr>
              <a:spLocks noChangeShapeType="1"/>
            </p:cNvSpPr>
            <p:nvPr/>
          </p:nvSpPr>
          <p:spPr bwMode="auto">
            <a:xfrm>
              <a:off x="4292" y="3008"/>
              <a:ext cx="5" cy="0"/>
            </a:xfrm>
            <a:prstGeom prst="line">
              <a:avLst/>
            </a:prstGeom>
            <a:noFill/>
            <a:ln w="7938">
              <a:solidFill>
                <a:srgbClr val="000000"/>
              </a:solidFill>
              <a:round/>
              <a:headEnd/>
              <a:tailEnd/>
            </a:ln>
          </p:spPr>
          <p:txBody>
            <a:bodyPr/>
            <a:lstStyle/>
            <a:p>
              <a:endParaRPr lang="en-US"/>
            </a:p>
          </p:txBody>
        </p:sp>
        <p:sp>
          <p:nvSpPr>
            <p:cNvPr id="8241" name="Line 3138"/>
            <p:cNvSpPr>
              <a:spLocks noChangeShapeType="1"/>
            </p:cNvSpPr>
            <p:nvPr/>
          </p:nvSpPr>
          <p:spPr bwMode="auto">
            <a:xfrm flipV="1">
              <a:off x="4297" y="3006"/>
              <a:ext cx="5" cy="2"/>
            </a:xfrm>
            <a:prstGeom prst="line">
              <a:avLst/>
            </a:prstGeom>
            <a:noFill/>
            <a:ln w="7938">
              <a:solidFill>
                <a:srgbClr val="000000"/>
              </a:solidFill>
              <a:round/>
              <a:headEnd/>
              <a:tailEnd/>
            </a:ln>
          </p:spPr>
          <p:txBody>
            <a:bodyPr/>
            <a:lstStyle/>
            <a:p>
              <a:endParaRPr lang="en-US"/>
            </a:p>
          </p:txBody>
        </p:sp>
        <p:sp>
          <p:nvSpPr>
            <p:cNvPr id="8242" name="Line 3139"/>
            <p:cNvSpPr>
              <a:spLocks noChangeShapeType="1"/>
            </p:cNvSpPr>
            <p:nvPr/>
          </p:nvSpPr>
          <p:spPr bwMode="auto">
            <a:xfrm flipV="1">
              <a:off x="4302" y="3003"/>
              <a:ext cx="2" cy="3"/>
            </a:xfrm>
            <a:prstGeom prst="line">
              <a:avLst/>
            </a:prstGeom>
            <a:noFill/>
            <a:ln w="7938">
              <a:solidFill>
                <a:srgbClr val="000000"/>
              </a:solidFill>
              <a:round/>
              <a:headEnd/>
              <a:tailEnd/>
            </a:ln>
          </p:spPr>
          <p:txBody>
            <a:bodyPr/>
            <a:lstStyle/>
            <a:p>
              <a:endParaRPr lang="en-US"/>
            </a:p>
          </p:txBody>
        </p:sp>
        <p:sp>
          <p:nvSpPr>
            <p:cNvPr id="8243" name="Line 3140"/>
            <p:cNvSpPr>
              <a:spLocks noChangeShapeType="1"/>
            </p:cNvSpPr>
            <p:nvPr/>
          </p:nvSpPr>
          <p:spPr bwMode="auto">
            <a:xfrm flipH="1" flipV="1">
              <a:off x="4302" y="2998"/>
              <a:ext cx="2" cy="5"/>
            </a:xfrm>
            <a:prstGeom prst="line">
              <a:avLst/>
            </a:prstGeom>
            <a:noFill/>
            <a:ln w="7938">
              <a:solidFill>
                <a:srgbClr val="000000"/>
              </a:solidFill>
              <a:round/>
              <a:headEnd/>
              <a:tailEnd/>
            </a:ln>
          </p:spPr>
          <p:txBody>
            <a:bodyPr/>
            <a:lstStyle/>
            <a:p>
              <a:endParaRPr lang="en-US"/>
            </a:p>
          </p:txBody>
        </p:sp>
        <p:sp>
          <p:nvSpPr>
            <p:cNvPr id="8244" name="Line 3141"/>
            <p:cNvSpPr>
              <a:spLocks noChangeShapeType="1"/>
            </p:cNvSpPr>
            <p:nvPr/>
          </p:nvSpPr>
          <p:spPr bwMode="auto">
            <a:xfrm flipV="1">
              <a:off x="4302" y="2985"/>
              <a:ext cx="0" cy="13"/>
            </a:xfrm>
            <a:prstGeom prst="line">
              <a:avLst/>
            </a:prstGeom>
            <a:noFill/>
            <a:ln w="7938">
              <a:solidFill>
                <a:srgbClr val="000000"/>
              </a:solidFill>
              <a:round/>
              <a:headEnd/>
              <a:tailEnd/>
            </a:ln>
          </p:spPr>
          <p:txBody>
            <a:bodyPr/>
            <a:lstStyle/>
            <a:p>
              <a:endParaRPr lang="en-US"/>
            </a:p>
          </p:txBody>
        </p:sp>
        <p:sp>
          <p:nvSpPr>
            <p:cNvPr id="8245" name="Line 3142"/>
            <p:cNvSpPr>
              <a:spLocks noChangeShapeType="1"/>
            </p:cNvSpPr>
            <p:nvPr/>
          </p:nvSpPr>
          <p:spPr bwMode="auto">
            <a:xfrm flipV="1">
              <a:off x="4302" y="2984"/>
              <a:ext cx="6" cy="1"/>
            </a:xfrm>
            <a:prstGeom prst="line">
              <a:avLst/>
            </a:prstGeom>
            <a:noFill/>
            <a:ln w="7938">
              <a:solidFill>
                <a:srgbClr val="000000"/>
              </a:solidFill>
              <a:round/>
              <a:headEnd/>
              <a:tailEnd/>
            </a:ln>
          </p:spPr>
          <p:txBody>
            <a:bodyPr/>
            <a:lstStyle/>
            <a:p>
              <a:endParaRPr lang="en-US"/>
            </a:p>
          </p:txBody>
        </p:sp>
        <p:sp>
          <p:nvSpPr>
            <p:cNvPr id="8246" name="Line 3143"/>
            <p:cNvSpPr>
              <a:spLocks noChangeShapeType="1"/>
            </p:cNvSpPr>
            <p:nvPr/>
          </p:nvSpPr>
          <p:spPr bwMode="auto">
            <a:xfrm>
              <a:off x="4308" y="2984"/>
              <a:ext cx="5" cy="0"/>
            </a:xfrm>
            <a:prstGeom prst="line">
              <a:avLst/>
            </a:prstGeom>
            <a:noFill/>
            <a:ln w="7938">
              <a:solidFill>
                <a:srgbClr val="000000"/>
              </a:solidFill>
              <a:round/>
              <a:headEnd/>
              <a:tailEnd/>
            </a:ln>
          </p:spPr>
          <p:txBody>
            <a:bodyPr/>
            <a:lstStyle/>
            <a:p>
              <a:endParaRPr lang="en-US"/>
            </a:p>
          </p:txBody>
        </p:sp>
        <p:sp>
          <p:nvSpPr>
            <p:cNvPr id="8247" name="Line 3144"/>
            <p:cNvSpPr>
              <a:spLocks noChangeShapeType="1"/>
            </p:cNvSpPr>
            <p:nvPr/>
          </p:nvSpPr>
          <p:spPr bwMode="auto">
            <a:xfrm>
              <a:off x="4313" y="2984"/>
              <a:ext cx="5" cy="1"/>
            </a:xfrm>
            <a:prstGeom prst="line">
              <a:avLst/>
            </a:prstGeom>
            <a:noFill/>
            <a:ln w="7938">
              <a:solidFill>
                <a:srgbClr val="000000"/>
              </a:solidFill>
              <a:round/>
              <a:headEnd/>
              <a:tailEnd/>
            </a:ln>
          </p:spPr>
          <p:txBody>
            <a:bodyPr/>
            <a:lstStyle/>
            <a:p>
              <a:endParaRPr lang="en-US"/>
            </a:p>
          </p:txBody>
        </p:sp>
        <p:sp>
          <p:nvSpPr>
            <p:cNvPr id="8248" name="Line 3145"/>
            <p:cNvSpPr>
              <a:spLocks noChangeShapeType="1"/>
            </p:cNvSpPr>
            <p:nvPr/>
          </p:nvSpPr>
          <p:spPr bwMode="auto">
            <a:xfrm>
              <a:off x="4318" y="2985"/>
              <a:ext cx="4" cy="3"/>
            </a:xfrm>
            <a:prstGeom prst="line">
              <a:avLst/>
            </a:prstGeom>
            <a:noFill/>
            <a:ln w="7938">
              <a:solidFill>
                <a:srgbClr val="000000"/>
              </a:solidFill>
              <a:round/>
              <a:headEnd/>
              <a:tailEnd/>
            </a:ln>
          </p:spPr>
          <p:txBody>
            <a:bodyPr/>
            <a:lstStyle/>
            <a:p>
              <a:endParaRPr lang="en-US"/>
            </a:p>
          </p:txBody>
        </p:sp>
        <p:sp>
          <p:nvSpPr>
            <p:cNvPr id="8249" name="Line 3146"/>
            <p:cNvSpPr>
              <a:spLocks noChangeShapeType="1"/>
            </p:cNvSpPr>
            <p:nvPr/>
          </p:nvSpPr>
          <p:spPr bwMode="auto">
            <a:xfrm>
              <a:off x="4322" y="2988"/>
              <a:ext cx="0" cy="12"/>
            </a:xfrm>
            <a:prstGeom prst="line">
              <a:avLst/>
            </a:prstGeom>
            <a:noFill/>
            <a:ln w="7938">
              <a:solidFill>
                <a:srgbClr val="000000"/>
              </a:solidFill>
              <a:round/>
              <a:headEnd/>
              <a:tailEnd/>
            </a:ln>
          </p:spPr>
          <p:txBody>
            <a:bodyPr/>
            <a:lstStyle/>
            <a:p>
              <a:endParaRPr lang="en-US"/>
            </a:p>
          </p:txBody>
        </p:sp>
        <p:sp>
          <p:nvSpPr>
            <p:cNvPr id="8250" name="Line 3147"/>
            <p:cNvSpPr>
              <a:spLocks noChangeShapeType="1"/>
            </p:cNvSpPr>
            <p:nvPr/>
          </p:nvSpPr>
          <p:spPr bwMode="auto">
            <a:xfrm>
              <a:off x="4322" y="3000"/>
              <a:ext cx="1" cy="5"/>
            </a:xfrm>
            <a:prstGeom prst="line">
              <a:avLst/>
            </a:prstGeom>
            <a:noFill/>
            <a:ln w="7938">
              <a:solidFill>
                <a:srgbClr val="000000"/>
              </a:solidFill>
              <a:round/>
              <a:headEnd/>
              <a:tailEnd/>
            </a:ln>
          </p:spPr>
          <p:txBody>
            <a:bodyPr/>
            <a:lstStyle/>
            <a:p>
              <a:endParaRPr lang="en-US"/>
            </a:p>
          </p:txBody>
        </p:sp>
        <p:sp>
          <p:nvSpPr>
            <p:cNvPr id="8251" name="Line 3148"/>
            <p:cNvSpPr>
              <a:spLocks noChangeShapeType="1"/>
            </p:cNvSpPr>
            <p:nvPr/>
          </p:nvSpPr>
          <p:spPr bwMode="auto">
            <a:xfrm>
              <a:off x="4323" y="3005"/>
              <a:ext cx="4" cy="3"/>
            </a:xfrm>
            <a:prstGeom prst="line">
              <a:avLst/>
            </a:prstGeom>
            <a:noFill/>
            <a:ln w="7938">
              <a:solidFill>
                <a:srgbClr val="000000"/>
              </a:solidFill>
              <a:round/>
              <a:headEnd/>
              <a:tailEnd/>
            </a:ln>
          </p:spPr>
          <p:txBody>
            <a:bodyPr/>
            <a:lstStyle/>
            <a:p>
              <a:endParaRPr lang="en-US"/>
            </a:p>
          </p:txBody>
        </p:sp>
        <p:sp>
          <p:nvSpPr>
            <p:cNvPr id="8252" name="Line 3149"/>
            <p:cNvSpPr>
              <a:spLocks noChangeShapeType="1"/>
            </p:cNvSpPr>
            <p:nvPr/>
          </p:nvSpPr>
          <p:spPr bwMode="auto">
            <a:xfrm flipV="1">
              <a:off x="4327" y="3007"/>
              <a:ext cx="6" cy="1"/>
            </a:xfrm>
            <a:prstGeom prst="line">
              <a:avLst/>
            </a:prstGeom>
            <a:noFill/>
            <a:ln w="7938">
              <a:solidFill>
                <a:srgbClr val="000000"/>
              </a:solidFill>
              <a:round/>
              <a:headEnd/>
              <a:tailEnd/>
            </a:ln>
          </p:spPr>
          <p:txBody>
            <a:bodyPr/>
            <a:lstStyle/>
            <a:p>
              <a:endParaRPr lang="en-US"/>
            </a:p>
          </p:txBody>
        </p:sp>
        <p:sp>
          <p:nvSpPr>
            <p:cNvPr id="8253" name="Line 3150"/>
            <p:cNvSpPr>
              <a:spLocks noChangeShapeType="1"/>
            </p:cNvSpPr>
            <p:nvPr/>
          </p:nvSpPr>
          <p:spPr bwMode="auto">
            <a:xfrm>
              <a:off x="4333" y="3007"/>
              <a:ext cx="11" cy="1"/>
            </a:xfrm>
            <a:prstGeom prst="line">
              <a:avLst/>
            </a:prstGeom>
            <a:noFill/>
            <a:ln w="7938">
              <a:solidFill>
                <a:srgbClr val="000000"/>
              </a:solidFill>
              <a:round/>
              <a:headEnd/>
              <a:tailEnd/>
            </a:ln>
          </p:spPr>
          <p:txBody>
            <a:bodyPr/>
            <a:lstStyle/>
            <a:p>
              <a:endParaRPr lang="en-US"/>
            </a:p>
          </p:txBody>
        </p:sp>
        <p:sp>
          <p:nvSpPr>
            <p:cNvPr id="8254" name="Line 3151"/>
            <p:cNvSpPr>
              <a:spLocks noChangeShapeType="1"/>
            </p:cNvSpPr>
            <p:nvPr/>
          </p:nvSpPr>
          <p:spPr bwMode="auto">
            <a:xfrm flipV="1">
              <a:off x="4344" y="3005"/>
              <a:ext cx="13" cy="3"/>
            </a:xfrm>
            <a:prstGeom prst="line">
              <a:avLst/>
            </a:prstGeom>
            <a:noFill/>
            <a:ln w="7938">
              <a:solidFill>
                <a:srgbClr val="000000"/>
              </a:solidFill>
              <a:round/>
              <a:headEnd/>
              <a:tailEnd/>
            </a:ln>
          </p:spPr>
          <p:txBody>
            <a:bodyPr/>
            <a:lstStyle/>
            <a:p>
              <a:endParaRPr lang="en-US"/>
            </a:p>
          </p:txBody>
        </p:sp>
        <p:sp>
          <p:nvSpPr>
            <p:cNvPr id="8255" name="Line 3152"/>
            <p:cNvSpPr>
              <a:spLocks noChangeShapeType="1"/>
            </p:cNvSpPr>
            <p:nvPr/>
          </p:nvSpPr>
          <p:spPr bwMode="auto">
            <a:xfrm flipV="1">
              <a:off x="4357" y="2999"/>
              <a:ext cx="11" cy="6"/>
            </a:xfrm>
            <a:prstGeom prst="line">
              <a:avLst/>
            </a:prstGeom>
            <a:noFill/>
            <a:ln w="7938">
              <a:solidFill>
                <a:srgbClr val="000000"/>
              </a:solidFill>
              <a:round/>
              <a:headEnd/>
              <a:tailEnd/>
            </a:ln>
          </p:spPr>
          <p:txBody>
            <a:bodyPr/>
            <a:lstStyle/>
            <a:p>
              <a:endParaRPr lang="en-US"/>
            </a:p>
          </p:txBody>
        </p:sp>
        <p:sp>
          <p:nvSpPr>
            <p:cNvPr id="8256" name="Line 3153"/>
            <p:cNvSpPr>
              <a:spLocks noChangeShapeType="1"/>
            </p:cNvSpPr>
            <p:nvPr/>
          </p:nvSpPr>
          <p:spPr bwMode="auto">
            <a:xfrm flipV="1">
              <a:off x="4368" y="2992"/>
              <a:ext cx="13" cy="7"/>
            </a:xfrm>
            <a:prstGeom prst="line">
              <a:avLst/>
            </a:prstGeom>
            <a:noFill/>
            <a:ln w="7938">
              <a:solidFill>
                <a:srgbClr val="000000"/>
              </a:solidFill>
              <a:round/>
              <a:headEnd/>
              <a:tailEnd/>
            </a:ln>
          </p:spPr>
          <p:txBody>
            <a:bodyPr/>
            <a:lstStyle/>
            <a:p>
              <a:endParaRPr lang="en-US"/>
            </a:p>
          </p:txBody>
        </p:sp>
        <p:sp>
          <p:nvSpPr>
            <p:cNvPr id="8257" name="Line 3154"/>
            <p:cNvSpPr>
              <a:spLocks noChangeShapeType="1"/>
            </p:cNvSpPr>
            <p:nvPr/>
          </p:nvSpPr>
          <p:spPr bwMode="auto">
            <a:xfrm flipV="1">
              <a:off x="4381" y="2986"/>
              <a:ext cx="11" cy="6"/>
            </a:xfrm>
            <a:prstGeom prst="line">
              <a:avLst/>
            </a:prstGeom>
            <a:noFill/>
            <a:ln w="7938">
              <a:solidFill>
                <a:srgbClr val="000000"/>
              </a:solidFill>
              <a:round/>
              <a:headEnd/>
              <a:tailEnd/>
            </a:ln>
          </p:spPr>
          <p:txBody>
            <a:bodyPr/>
            <a:lstStyle/>
            <a:p>
              <a:endParaRPr lang="en-US"/>
            </a:p>
          </p:txBody>
        </p:sp>
        <p:sp>
          <p:nvSpPr>
            <p:cNvPr id="8258" name="Line 3155"/>
            <p:cNvSpPr>
              <a:spLocks noChangeShapeType="1"/>
            </p:cNvSpPr>
            <p:nvPr/>
          </p:nvSpPr>
          <p:spPr bwMode="auto">
            <a:xfrm flipH="1" flipV="1">
              <a:off x="4376" y="2964"/>
              <a:ext cx="16" cy="22"/>
            </a:xfrm>
            <a:prstGeom prst="line">
              <a:avLst/>
            </a:prstGeom>
            <a:noFill/>
            <a:ln w="7938">
              <a:solidFill>
                <a:srgbClr val="000000"/>
              </a:solidFill>
              <a:round/>
              <a:headEnd/>
              <a:tailEnd/>
            </a:ln>
          </p:spPr>
          <p:txBody>
            <a:bodyPr/>
            <a:lstStyle/>
            <a:p>
              <a:endParaRPr lang="en-US"/>
            </a:p>
          </p:txBody>
        </p:sp>
        <p:sp>
          <p:nvSpPr>
            <p:cNvPr id="8259" name="Line 3156"/>
            <p:cNvSpPr>
              <a:spLocks noChangeShapeType="1"/>
            </p:cNvSpPr>
            <p:nvPr/>
          </p:nvSpPr>
          <p:spPr bwMode="auto">
            <a:xfrm flipH="1" flipV="1">
              <a:off x="4358" y="2943"/>
              <a:ext cx="18" cy="21"/>
            </a:xfrm>
            <a:prstGeom prst="line">
              <a:avLst/>
            </a:prstGeom>
            <a:noFill/>
            <a:ln w="7938">
              <a:solidFill>
                <a:srgbClr val="000000"/>
              </a:solidFill>
              <a:round/>
              <a:headEnd/>
              <a:tailEnd/>
            </a:ln>
          </p:spPr>
          <p:txBody>
            <a:bodyPr/>
            <a:lstStyle/>
            <a:p>
              <a:endParaRPr lang="en-US"/>
            </a:p>
          </p:txBody>
        </p:sp>
        <p:sp>
          <p:nvSpPr>
            <p:cNvPr id="8260" name="Line 3157"/>
            <p:cNvSpPr>
              <a:spLocks noChangeShapeType="1"/>
            </p:cNvSpPr>
            <p:nvPr/>
          </p:nvSpPr>
          <p:spPr bwMode="auto">
            <a:xfrm flipH="1" flipV="1">
              <a:off x="4337" y="2925"/>
              <a:ext cx="21" cy="18"/>
            </a:xfrm>
            <a:prstGeom prst="line">
              <a:avLst/>
            </a:prstGeom>
            <a:noFill/>
            <a:ln w="7938">
              <a:solidFill>
                <a:srgbClr val="000000"/>
              </a:solidFill>
              <a:round/>
              <a:headEnd/>
              <a:tailEnd/>
            </a:ln>
          </p:spPr>
          <p:txBody>
            <a:bodyPr/>
            <a:lstStyle/>
            <a:p>
              <a:endParaRPr lang="en-US"/>
            </a:p>
          </p:txBody>
        </p:sp>
        <p:sp>
          <p:nvSpPr>
            <p:cNvPr id="8261" name="Line 3158"/>
            <p:cNvSpPr>
              <a:spLocks noChangeShapeType="1"/>
            </p:cNvSpPr>
            <p:nvPr/>
          </p:nvSpPr>
          <p:spPr bwMode="auto">
            <a:xfrm flipH="1" flipV="1">
              <a:off x="4333" y="2918"/>
              <a:ext cx="4" cy="7"/>
            </a:xfrm>
            <a:prstGeom prst="line">
              <a:avLst/>
            </a:prstGeom>
            <a:noFill/>
            <a:ln w="7938">
              <a:solidFill>
                <a:srgbClr val="000000"/>
              </a:solidFill>
              <a:round/>
              <a:headEnd/>
              <a:tailEnd/>
            </a:ln>
          </p:spPr>
          <p:txBody>
            <a:bodyPr/>
            <a:lstStyle/>
            <a:p>
              <a:endParaRPr lang="en-US"/>
            </a:p>
          </p:txBody>
        </p:sp>
        <p:sp>
          <p:nvSpPr>
            <p:cNvPr id="8262" name="Line 3159"/>
            <p:cNvSpPr>
              <a:spLocks noChangeShapeType="1"/>
            </p:cNvSpPr>
            <p:nvPr/>
          </p:nvSpPr>
          <p:spPr bwMode="auto">
            <a:xfrm flipH="1" flipV="1">
              <a:off x="4332" y="2909"/>
              <a:ext cx="1" cy="9"/>
            </a:xfrm>
            <a:prstGeom prst="line">
              <a:avLst/>
            </a:prstGeom>
            <a:noFill/>
            <a:ln w="7938">
              <a:solidFill>
                <a:srgbClr val="000000"/>
              </a:solidFill>
              <a:round/>
              <a:headEnd/>
              <a:tailEnd/>
            </a:ln>
          </p:spPr>
          <p:txBody>
            <a:bodyPr/>
            <a:lstStyle/>
            <a:p>
              <a:endParaRPr lang="en-US"/>
            </a:p>
          </p:txBody>
        </p:sp>
        <p:sp>
          <p:nvSpPr>
            <p:cNvPr id="8263" name="Line 3160"/>
            <p:cNvSpPr>
              <a:spLocks noChangeShapeType="1"/>
            </p:cNvSpPr>
            <p:nvPr/>
          </p:nvSpPr>
          <p:spPr bwMode="auto">
            <a:xfrm flipV="1">
              <a:off x="4332" y="2898"/>
              <a:ext cx="1" cy="11"/>
            </a:xfrm>
            <a:prstGeom prst="line">
              <a:avLst/>
            </a:prstGeom>
            <a:noFill/>
            <a:ln w="7938">
              <a:solidFill>
                <a:srgbClr val="000000"/>
              </a:solidFill>
              <a:round/>
              <a:headEnd/>
              <a:tailEnd/>
            </a:ln>
          </p:spPr>
          <p:txBody>
            <a:bodyPr/>
            <a:lstStyle/>
            <a:p>
              <a:endParaRPr lang="en-US"/>
            </a:p>
          </p:txBody>
        </p:sp>
        <p:sp>
          <p:nvSpPr>
            <p:cNvPr id="8264" name="Line 3161"/>
            <p:cNvSpPr>
              <a:spLocks noChangeShapeType="1"/>
            </p:cNvSpPr>
            <p:nvPr/>
          </p:nvSpPr>
          <p:spPr bwMode="auto">
            <a:xfrm flipV="1">
              <a:off x="4333" y="2889"/>
              <a:ext cx="3" cy="9"/>
            </a:xfrm>
            <a:prstGeom prst="line">
              <a:avLst/>
            </a:prstGeom>
            <a:noFill/>
            <a:ln w="7938">
              <a:solidFill>
                <a:srgbClr val="000000"/>
              </a:solidFill>
              <a:round/>
              <a:headEnd/>
              <a:tailEnd/>
            </a:ln>
          </p:spPr>
          <p:txBody>
            <a:bodyPr/>
            <a:lstStyle/>
            <a:p>
              <a:endParaRPr lang="en-US"/>
            </a:p>
          </p:txBody>
        </p:sp>
        <p:sp>
          <p:nvSpPr>
            <p:cNvPr id="8265" name="Line 3162"/>
            <p:cNvSpPr>
              <a:spLocks noChangeShapeType="1"/>
            </p:cNvSpPr>
            <p:nvPr/>
          </p:nvSpPr>
          <p:spPr bwMode="auto">
            <a:xfrm flipV="1">
              <a:off x="4336" y="2883"/>
              <a:ext cx="6" cy="6"/>
            </a:xfrm>
            <a:prstGeom prst="line">
              <a:avLst/>
            </a:prstGeom>
            <a:noFill/>
            <a:ln w="7938">
              <a:solidFill>
                <a:srgbClr val="000000"/>
              </a:solidFill>
              <a:round/>
              <a:headEnd/>
              <a:tailEnd/>
            </a:ln>
          </p:spPr>
          <p:txBody>
            <a:bodyPr/>
            <a:lstStyle/>
            <a:p>
              <a:endParaRPr lang="en-US"/>
            </a:p>
          </p:txBody>
        </p:sp>
        <p:sp>
          <p:nvSpPr>
            <p:cNvPr id="8266" name="Line 3163"/>
            <p:cNvSpPr>
              <a:spLocks noChangeShapeType="1"/>
            </p:cNvSpPr>
            <p:nvPr/>
          </p:nvSpPr>
          <p:spPr bwMode="auto">
            <a:xfrm flipV="1">
              <a:off x="4342" y="2881"/>
              <a:ext cx="7" cy="2"/>
            </a:xfrm>
            <a:prstGeom prst="line">
              <a:avLst/>
            </a:prstGeom>
            <a:noFill/>
            <a:ln w="7938">
              <a:solidFill>
                <a:srgbClr val="000000"/>
              </a:solidFill>
              <a:round/>
              <a:headEnd/>
              <a:tailEnd/>
            </a:ln>
          </p:spPr>
          <p:txBody>
            <a:bodyPr/>
            <a:lstStyle/>
            <a:p>
              <a:endParaRPr lang="en-US"/>
            </a:p>
          </p:txBody>
        </p:sp>
        <p:sp>
          <p:nvSpPr>
            <p:cNvPr id="8267" name="Line 3164"/>
            <p:cNvSpPr>
              <a:spLocks noChangeShapeType="1"/>
            </p:cNvSpPr>
            <p:nvPr/>
          </p:nvSpPr>
          <p:spPr bwMode="auto">
            <a:xfrm flipV="1">
              <a:off x="4349" y="2880"/>
              <a:ext cx="9" cy="1"/>
            </a:xfrm>
            <a:prstGeom prst="line">
              <a:avLst/>
            </a:prstGeom>
            <a:noFill/>
            <a:ln w="7938">
              <a:solidFill>
                <a:srgbClr val="000000"/>
              </a:solidFill>
              <a:round/>
              <a:headEnd/>
              <a:tailEnd/>
            </a:ln>
          </p:spPr>
          <p:txBody>
            <a:bodyPr/>
            <a:lstStyle/>
            <a:p>
              <a:endParaRPr lang="en-US"/>
            </a:p>
          </p:txBody>
        </p:sp>
        <p:sp>
          <p:nvSpPr>
            <p:cNvPr id="8268" name="Line 3165"/>
            <p:cNvSpPr>
              <a:spLocks noChangeShapeType="1"/>
            </p:cNvSpPr>
            <p:nvPr/>
          </p:nvSpPr>
          <p:spPr bwMode="auto">
            <a:xfrm>
              <a:off x="4358" y="2880"/>
              <a:ext cx="9" cy="0"/>
            </a:xfrm>
            <a:prstGeom prst="line">
              <a:avLst/>
            </a:prstGeom>
            <a:noFill/>
            <a:ln w="7938">
              <a:solidFill>
                <a:srgbClr val="000000"/>
              </a:solidFill>
              <a:round/>
              <a:headEnd/>
              <a:tailEnd/>
            </a:ln>
          </p:spPr>
          <p:txBody>
            <a:bodyPr/>
            <a:lstStyle/>
            <a:p>
              <a:endParaRPr lang="en-US"/>
            </a:p>
          </p:txBody>
        </p:sp>
        <p:sp>
          <p:nvSpPr>
            <p:cNvPr id="8269" name="Line 3166"/>
            <p:cNvSpPr>
              <a:spLocks noChangeShapeType="1"/>
            </p:cNvSpPr>
            <p:nvPr/>
          </p:nvSpPr>
          <p:spPr bwMode="auto">
            <a:xfrm>
              <a:off x="4367" y="2880"/>
              <a:ext cx="74" cy="15"/>
            </a:xfrm>
            <a:prstGeom prst="line">
              <a:avLst/>
            </a:prstGeom>
            <a:noFill/>
            <a:ln w="7938">
              <a:solidFill>
                <a:srgbClr val="000000"/>
              </a:solidFill>
              <a:round/>
              <a:headEnd/>
              <a:tailEnd/>
            </a:ln>
          </p:spPr>
          <p:txBody>
            <a:bodyPr/>
            <a:lstStyle/>
            <a:p>
              <a:endParaRPr lang="en-US"/>
            </a:p>
          </p:txBody>
        </p:sp>
        <p:sp>
          <p:nvSpPr>
            <p:cNvPr id="8270" name="Line 3167"/>
            <p:cNvSpPr>
              <a:spLocks noChangeShapeType="1"/>
            </p:cNvSpPr>
            <p:nvPr/>
          </p:nvSpPr>
          <p:spPr bwMode="auto">
            <a:xfrm flipV="1">
              <a:off x="4441" y="2883"/>
              <a:ext cx="6" cy="12"/>
            </a:xfrm>
            <a:prstGeom prst="line">
              <a:avLst/>
            </a:prstGeom>
            <a:noFill/>
            <a:ln w="7938">
              <a:solidFill>
                <a:srgbClr val="000000"/>
              </a:solidFill>
              <a:round/>
              <a:headEnd/>
              <a:tailEnd/>
            </a:ln>
          </p:spPr>
          <p:txBody>
            <a:bodyPr/>
            <a:lstStyle/>
            <a:p>
              <a:endParaRPr lang="en-US"/>
            </a:p>
          </p:txBody>
        </p:sp>
        <p:sp>
          <p:nvSpPr>
            <p:cNvPr id="8271" name="Line 3168"/>
            <p:cNvSpPr>
              <a:spLocks noChangeShapeType="1"/>
            </p:cNvSpPr>
            <p:nvPr/>
          </p:nvSpPr>
          <p:spPr bwMode="auto">
            <a:xfrm flipV="1">
              <a:off x="4447" y="2870"/>
              <a:ext cx="6" cy="13"/>
            </a:xfrm>
            <a:prstGeom prst="line">
              <a:avLst/>
            </a:prstGeom>
            <a:noFill/>
            <a:ln w="7938">
              <a:solidFill>
                <a:srgbClr val="000000"/>
              </a:solidFill>
              <a:round/>
              <a:headEnd/>
              <a:tailEnd/>
            </a:ln>
          </p:spPr>
          <p:txBody>
            <a:bodyPr/>
            <a:lstStyle/>
            <a:p>
              <a:endParaRPr lang="en-US"/>
            </a:p>
          </p:txBody>
        </p:sp>
        <p:sp>
          <p:nvSpPr>
            <p:cNvPr id="8272" name="Line 3169"/>
            <p:cNvSpPr>
              <a:spLocks noChangeShapeType="1"/>
            </p:cNvSpPr>
            <p:nvPr/>
          </p:nvSpPr>
          <p:spPr bwMode="auto">
            <a:xfrm flipV="1">
              <a:off x="4453" y="2859"/>
              <a:ext cx="1" cy="11"/>
            </a:xfrm>
            <a:prstGeom prst="line">
              <a:avLst/>
            </a:prstGeom>
            <a:noFill/>
            <a:ln w="7938">
              <a:solidFill>
                <a:srgbClr val="000000"/>
              </a:solidFill>
              <a:round/>
              <a:headEnd/>
              <a:tailEnd/>
            </a:ln>
          </p:spPr>
          <p:txBody>
            <a:bodyPr/>
            <a:lstStyle/>
            <a:p>
              <a:endParaRPr lang="en-US"/>
            </a:p>
          </p:txBody>
        </p:sp>
        <p:sp>
          <p:nvSpPr>
            <p:cNvPr id="8273" name="Line 3170"/>
            <p:cNvSpPr>
              <a:spLocks noChangeShapeType="1"/>
            </p:cNvSpPr>
            <p:nvPr/>
          </p:nvSpPr>
          <p:spPr bwMode="auto">
            <a:xfrm flipV="1">
              <a:off x="4454" y="2857"/>
              <a:ext cx="3" cy="2"/>
            </a:xfrm>
            <a:prstGeom prst="line">
              <a:avLst/>
            </a:prstGeom>
            <a:noFill/>
            <a:ln w="7938">
              <a:solidFill>
                <a:srgbClr val="000000"/>
              </a:solidFill>
              <a:round/>
              <a:headEnd/>
              <a:tailEnd/>
            </a:ln>
          </p:spPr>
          <p:txBody>
            <a:bodyPr/>
            <a:lstStyle/>
            <a:p>
              <a:endParaRPr lang="en-US"/>
            </a:p>
          </p:txBody>
        </p:sp>
        <p:sp>
          <p:nvSpPr>
            <p:cNvPr id="8274" name="Line 3171"/>
            <p:cNvSpPr>
              <a:spLocks noChangeShapeType="1"/>
            </p:cNvSpPr>
            <p:nvPr/>
          </p:nvSpPr>
          <p:spPr bwMode="auto">
            <a:xfrm flipV="1">
              <a:off x="4457" y="2855"/>
              <a:ext cx="2" cy="2"/>
            </a:xfrm>
            <a:prstGeom prst="line">
              <a:avLst/>
            </a:prstGeom>
            <a:noFill/>
            <a:ln w="7938">
              <a:solidFill>
                <a:srgbClr val="000000"/>
              </a:solidFill>
              <a:round/>
              <a:headEnd/>
              <a:tailEnd/>
            </a:ln>
          </p:spPr>
          <p:txBody>
            <a:bodyPr/>
            <a:lstStyle/>
            <a:p>
              <a:endParaRPr lang="en-US"/>
            </a:p>
          </p:txBody>
        </p:sp>
        <p:sp>
          <p:nvSpPr>
            <p:cNvPr id="8275" name="Line 3172"/>
            <p:cNvSpPr>
              <a:spLocks noChangeShapeType="1"/>
            </p:cNvSpPr>
            <p:nvPr/>
          </p:nvSpPr>
          <p:spPr bwMode="auto">
            <a:xfrm>
              <a:off x="4459" y="2855"/>
              <a:ext cx="12" cy="0"/>
            </a:xfrm>
            <a:prstGeom prst="line">
              <a:avLst/>
            </a:prstGeom>
            <a:noFill/>
            <a:ln w="7938">
              <a:solidFill>
                <a:srgbClr val="000000"/>
              </a:solidFill>
              <a:round/>
              <a:headEnd/>
              <a:tailEnd/>
            </a:ln>
          </p:spPr>
          <p:txBody>
            <a:bodyPr/>
            <a:lstStyle/>
            <a:p>
              <a:endParaRPr lang="en-US"/>
            </a:p>
          </p:txBody>
        </p:sp>
        <p:sp>
          <p:nvSpPr>
            <p:cNvPr id="8276" name="Line 3173"/>
            <p:cNvSpPr>
              <a:spLocks noChangeShapeType="1"/>
            </p:cNvSpPr>
            <p:nvPr/>
          </p:nvSpPr>
          <p:spPr bwMode="auto">
            <a:xfrm flipH="1" flipV="1">
              <a:off x="4463" y="2848"/>
              <a:ext cx="8" cy="7"/>
            </a:xfrm>
            <a:prstGeom prst="line">
              <a:avLst/>
            </a:prstGeom>
            <a:noFill/>
            <a:ln w="7938">
              <a:solidFill>
                <a:srgbClr val="000000"/>
              </a:solidFill>
              <a:round/>
              <a:headEnd/>
              <a:tailEnd/>
            </a:ln>
          </p:spPr>
          <p:txBody>
            <a:bodyPr/>
            <a:lstStyle/>
            <a:p>
              <a:endParaRPr lang="en-US"/>
            </a:p>
          </p:txBody>
        </p:sp>
        <p:sp>
          <p:nvSpPr>
            <p:cNvPr id="8277" name="Line 3174"/>
            <p:cNvSpPr>
              <a:spLocks noChangeShapeType="1"/>
            </p:cNvSpPr>
            <p:nvPr/>
          </p:nvSpPr>
          <p:spPr bwMode="auto">
            <a:xfrm flipH="1" flipV="1">
              <a:off x="4457" y="2839"/>
              <a:ext cx="6" cy="9"/>
            </a:xfrm>
            <a:prstGeom prst="line">
              <a:avLst/>
            </a:prstGeom>
            <a:noFill/>
            <a:ln w="7938">
              <a:solidFill>
                <a:srgbClr val="000000"/>
              </a:solidFill>
              <a:round/>
              <a:headEnd/>
              <a:tailEnd/>
            </a:ln>
          </p:spPr>
          <p:txBody>
            <a:bodyPr/>
            <a:lstStyle/>
            <a:p>
              <a:endParaRPr lang="en-US"/>
            </a:p>
          </p:txBody>
        </p:sp>
        <p:sp>
          <p:nvSpPr>
            <p:cNvPr id="8278" name="Line 3175"/>
            <p:cNvSpPr>
              <a:spLocks noChangeShapeType="1"/>
            </p:cNvSpPr>
            <p:nvPr/>
          </p:nvSpPr>
          <p:spPr bwMode="auto">
            <a:xfrm flipH="1" flipV="1">
              <a:off x="4449" y="2831"/>
              <a:ext cx="8" cy="8"/>
            </a:xfrm>
            <a:prstGeom prst="line">
              <a:avLst/>
            </a:prstGeom>
            <a:noFill/>
            <a:ln w="7938">
              <a:solidFill>
                <a:srgbClr val="000000"/>
              </a:solidFill>
              <a:round/>
              <a:headEnd/>
              <a:tailEnd/>
            </a:ln>
          </p:spPr>
          <p:txBody>
            <a:bodyPr/>
            <a:lstStyle/>
            <a:p>
              <a:endParaRPr lang="en-US"/>
            </a:p>
          </p:txBody>
        </p:sp>
        <p:sp>
          <p:nvSpPr>
            <p:cNvPr id="8279" name="Line 3176"/>
            <p:cNvSpPr>
              <a:spLocks noChangeShapeType="1"/>
            </p:cNvSpPr>
            <p:nvPr/>
          </p:nvSpPr>
          <p:spPr bwMode="auto">
            <a:xfrm flipH="1" flipV="1">
              <a:off x="4439" y="2824"/>
              <a:ext cx="10" cy="7"/>
            </a:xfrm>
            <a:prstGeom prst="line">
              <a:avLst/>
            </a:prstGeom>
            <a:noFill/>
            <a:ln w="7938">
              <a:solidFill>
                <a:srgbClr val="000000"/>
              </a:solidFill>
              <a:round/>
              <a:headEnd/>
              <a:tailEnd/>
            </a:ln>
          </p:spPr>
          <p:txBody>
            <a:bodyPr/>
            <a:lstStyle/>
            <a:p>
              <a:endParaRPr lang="en-US"/>
            </a:p>
          </p:txBody>
        </p:sp>
        <p:sp>
          <p:nvSpPr>
            <p:cNvPr id="8280" name="Line 3177"/>
            <p:cNvSpPr>
              <a:spLocks noChangeShapeType="1"/>
            </p:cNvSpPr>
            <p:nvPr/>
          </p:nvSpPr>
          <p:spPr bwMode="auto">
            <a:xfrm flipH="1" flipV="1">
              <a:off x="4428" y="2820"/>
              <a:ext cx="11" cy="4"/>
            </a:xfrm>
            <a:prstGeom prst="line">
              <a:avLst/>
            </a:prstGeom>
            <a:noFill/>
            <a:ln w="7938">
              <a:solidFill>
                <a:srgbClr val="000000"/>
              </a:solidFill>
              <a:round/>
              <a:headEnd/>
              <a:tailEnd/>
            </a:ln>
          </p:spPr>
          <p:txBody>
            <a:bodyPr/>
            <a:lstStyle/>
            <a:p>
              <a:endParaRPr lang="en-US"/>
            </a:p>
          </p:txBody>
        </p:sp>
        <p:sp>
          <p:nvSpPr>
            <p:cNvPr id="8281" name="Line 3178"/>
            <p:cNvSpPr>
              <a:spLocks noChangeShapeType="1"/>
            </p:cNvSpPr>
            <p:nvPr/>
          </p:nvSpPr>
          <p:spPr bwMode="auto">
            <a:xfrm flipH="1" flipV="1">
              <a:off x="4426" y="2813"/>
              <a:ext cx="2" cy="7"/>
            </a:xfrm>
            <a:prstGeom prst="line">
              <a:avLst/>
            </a:prstGeom>
            <a:noFill/>
            <a:ln w="7938">
              <a:solidFill>
                <a:srgbClr val="000000"/>
              </a:solidFill>
              <a:round/>
              <a:headEnd/>
              <a:tailEnd/>
            </a:ln>
          </p:spPr>
          <p:txBody>
            <a:bodyPr/>
            <a:lstStyle/>
            <a:p>
              <a:endParaRPr lang="en-US"/>
            </a:p>
          </p:txBody>
        </p:sp>
        <p:sp>
          <p:nvSpPr>
            <p:cNvPr id="8282" name="Line 3179"/>
            <p:cNvSpPr>
              <a:spLocks noChangeShapeType="1"/>
            </p:cNvSpPr>
            <p:nvPr/>
          </p:nvSpPr>
          <p:spPr bwMode="auto">
            <a:xfrm flipV="1">
              <a:off x="4426" y="2807"/>
              <a:ext cx="1" cy="6"/>
            </a:xfrm>
            <a:prstGeom prst="line">
              <a:avLst/>
            </a:prstGeom>
            <a:noFill/>
            <a:ln w="7938">
              <a:solidFill>
                <a:srgbClr val="000000"/>
              </a:solidFill>
              <a:round/>
              <a:headEnd/>
              <a:tailEnd/>
            </a:ln>
          </p:spPr>
          <p:txBody>
            <a:bodyPr/>
            <a:lstStyle/>
            <a:p>
              <a:endParaRPr lang="en-US"/>
            </a:p>
          </p:txBody>
        </p:sp>
        <p:sp>
          <p:nvSpPr>
            <p:cNvPr id="8283" name="Line 3180"/>
            <p:cNvSpPr>
              <a:spLocks noChangeShapeType="1"/>
            </p:cNvSpPr>
            <p:nvPr/>
          </p:nvSpPr>
          <p:spPr bwMode="auto">
            <a:xfrm flipV="1">
              <a:off x="4427" y="2802"/>
              <a:ext cx="4" cy="5"/>
            </a:xfrm>
            <a:prstGeom prst="line">
              <a:avLst/>
            </a:prstGeom>
            <a:noFill/>
            <a:ln w="7938">
              <a:solidFill>
                <a:srgbClr val="000000"/>
              </a:solidFill>
              <a:round/>
              <a:headEnd/>
              <a:tailEnd/>
            </a:ln>
          </p:spPr>
          <p:txBody>
            <a:bodyPr/>
            <a:lstStyle/>
            <a:p>
              <a:endParaRPr lang="en-US"/>
            </a:p>
          </p:txBody>
        </p:sp>
        <p:sp>
          <p:nvSpPr>
            <p:cNvPr id="8284" name="Line 3181"/>
            <p:cNvSpPr>
              <a:spLocks noChangeShapeType="1"/>
            </p:cNvSpPr>
            <p:nvPr/>
          </p:nvSpPr>
          <p:spPr bwMode="auto">
            <a:xfrm flipV="1">
              <a:off x="4431" y="2799"/>
              <a:ext cx="6" cy="3"/>
            </a:xfrm>
            <a:prstGeom prst="line">
              <a:avLst/>
            </a:prstGeom>
            <a:noFill/>
            <a:ln w="7938">
              <a:solidFill>
                <a:srgbClr val="000000"/>
              </a:solidFill>
              <a:round/>
              <a:headEnd/>
              <a:tailEnd/>
            </a:ln>
          </p:spPr>
          <p:txBody>
            <a:bodyPr/>
            <a:lstStyle/>
            <a:p>
              <a:endParaRPr lang="en-US"/>
            </a:p>
          </p:txBody>
        </p:sp>
        <p:sp>
          <p:nvSpPr>
            <p:cNvPr id="8285" name="Line 3182"/>
            <p:cNvSpPr>
              <a:spLocks noChangeShapeType="1"/>
            </p:cNvSpPr>
            <p:nvPr/>
          </p:nvSpPr>
          <p:spPr bwMode="auto">
            <a:xfrm flipV="1">
              <a:off x="4437" y="2794"/>
              <a:ext cx="7" cy="5"/>
            </a:xfrm>
            <a:prstGeom prst="line">
              <a:avLst/>
            </a:prstGeom>
            <a:noFill/>
            <a:ln w="7938">
              <a:solidFill>
                <a:srgbClr val="000000"/>
              </a:solidFill>
              <a:round/>
              <a:headEnd/>
              <a:tailEnd/>
            </a:ln>
          </p:spPr>
          <p:txBody>
            <a:bodyPr/>
            <a:lstStyle/>
            <a:p>
              <a:endParaRPr lang="en-US"/>
            </a:p>
          </p:txBody>
        </p:sp>
        <p:sp>
          <p:nvSpPr>
            <p:cNvPr id="8286" name="Line 3183"/>
            <p:cNvSpPr>
              <a:spLocks noChangeShapeType="1"/>
            </p:cNvSpPr>
            <p:nvPr/>
          </p:nvSpPr>
          <p:spPr bwMode="auto">
            <a:xfrm flipV="1">
              <a:off x="4444" y="2791"/>
              <a:ext cx="7" cy="3"/>
            </a:xfrm>
            <a:prstGeom prst="line">
              <a:avLst/>
            </a:prstGeom>
            <a:noFill/>
            <a:ln w="7938">
              <a:solidFill>
                <a:srgbClr val="000000"/>
              </a:solidFill>
              <a:round/>
              <a:headEnd/>
              <a:tailEnd/>
            </a:ln>
          </p:spPr>
          <p:txBody>
            <a:bodyPr/>
            <a:lstStyle/>
            <a:p>
              <a:endParaRPr lang="en-US"/>
            </a:p>
          </p:txBody>
        </p:sp>
        <p:sp>
          <p:nvSpPr>
            <p:cNvPr id="8287" name="Line 3184"/>
            <p:cNvSpPr>
              <a:spLocks noChangeShapeType="1"/>
            </p:cNvSpPr>
            <p:nvPr/>
          </p:nvSpPr>
          <p:spPr bwMode="auto">
            <a:xfrm flipV="1">
              <a:off x="4451" y="2785"/>
              <a:ext cx="5" cy="6"/>
            </a:xfrm>
            <a:prstGeom prst="line">
              <a:avLst/>
            </a:prstGeom>
            <a:noFill/>
            <a:ln w="7938">
              <a:solidFill>
                <a:srgbClr val="000000"/>
              </a:solidFill>
              <a:round/>
              <a:headEnd/>
              <a:tailEnd/>
            </a:ln>
          </p:spPr>
          <p:txBody>
            <a:bodyPr/>
            <a:lstStyle/>
            <a:p>
              <a:endParaRPr lang="en-US"/>
            </a:p>
          </p:txBody>
        </p:sp>
        <p:sp>
          <p:nvSpPr>
            <p:cNvPr id="8288" name="Line 3185"/>
            <p:cNvSpPr>
              <a:spLocks noChangeShapeType="1"/>
            </p:cNvSpPr>
            <p:nvPr/>
          </p:nvSpPr>
          <p:spPr bwMode="auto">
            <a:xfrm>
              <a:off x="4456" y="2785"/>
              <a:ext cx="6" cy="2"/>
            </a:xfrm>
            <a:prstGeom prst="line">
              <a:avLst/>
            </a:prstGeom>
            <a:noFill/>
            <a:ln w="7938">
              <a:solidFill>
                <a:srgbClr val="000000"/>
              </a:solidFill>
              <a:round/>
              <a:headEnd/>
              <a:tailEnd/>
            </a:ln>
          </p:spPr>
          <p:txBody>
            <a:bodyPr/>
            <a:lstStyle/>
            <a:p>
              <a:endParaRPr lang="en-US"/>
            </a:p>
          </p:txBody>
        </p:sp>
        <p:sp>
          <p:nvSpPr>
            <p:cNvPr id="8289" name="Line 3186"/>
            <p:cNvSpPr>
              <a:spLocks noChangeShapeType="1"/>
            </p:cNvSpPr>
            <p:nvPr/>
          </p:nvSpPr>
          <p:spPr bwMode="auto">
            <a:xfrm flipV="1">
              <a:off x="4462" y="2785"/>
              <a:ext cx="10" cy="2"/>
            </a:xfrm>
            <a:prstGeom prst="line">
              <a:avLst/>
            </a:prstGeom>
            <a:noFill/>
            <a:ln w="7938">
              <a:solidFill>
                <a:srgbClr val="000000"/>
              </a:solidFill>
              <a:round/>
              <a:headEnd/>
              <a:tailEnd/>
            </a:ln>
          </p:spPr>
          <p:txBody>
            <a:bodyPr/>
            <a:lstStyle/>
            <a:p>
              <a:endParaRPr lang="en-US"/>
            </a:p>
          </p:txBody>
        </p:sp>
        <p:sp>
          <p:nvSpPr>
            <p:cNvPr id="8290" name="Line 3187"/>
            <p:cNvSpPr>
              <a:spLocks noChangeShapeType="1"/>
            </p:cNvSpPr>
            <p:nvPr/>
          </p:nvSpPr>
          <p:spPr bwMode="auto">
            <a:xfrm>
              <a:off x="4472" y="2785"/>
              <a:ext cx="12" cy="4"/>
            </a:xfrm>
            <a:prstGeom prst="line">
              <a:avLst/>
            </a:prstGeom>
            <a:noFill/>
            <a:ln w="7938">
              <a:solidFill>
                <a:srgbClr val="000000"/>
              </a:solidFill>
              <a:round/>
              <a:headEnd/>
              <a:tailEnd/>
            </a:ln>
          </p:spPr>
          <p:txBody>
            <a:bodyPr/>
            <a:lstStyle/>
            <a:p>
              <a:endParaRPr lang="en-US"/>
            </a:p>
          </p:txBody>
        </p:sp>
        <p:sp>
          <p:nvSpPr>
            <p:cNvPr id="8291" name="Line 3188"/>
            <p:cNvSpPr>
              <a:spLocks noChangeShapeType="1"/>
            </p:cNvSpPr>
            <p:nvPr/>
          </p:nvSpPr>
          <p:spPr bwMode="auto">
            <a:xfrm>
              <a:off x="4484" y="2789"/>
              <a:ext cx="12" cy="11"/>
            </a:xfrm>
            <a:prstGeom prst="line">
              <a:avLst/>
            </a:prstGeom>
            <a:noFill/>
            <a:ln w="7938">
              <a:solidFill>
                <a:srgbClr val="000000"/>
              </a:solidFill>
              <a:round/>
              <a:headEnd/>
              <a:tailEnd/>
            </a:ln>
          </p:spPr>
          <p:txBody>
            <a:bodyPr/>
            <a:lstStyle/>
            <a:p>
              <a:endParaRPr lang="en-US"/>
            </a:p>
          </p:txBody>
        </p:sp>
        <p:sp>
          <p:nvSpPr>
            <p:cNvPr id="8292" name="Line 3189"/>
            <p:cNvSpPr>
              <a:spLocks noChangeShapeType="1"/>
            </p:cNvSpPr>
            <p:nvPr/>
          </p:nvSpPr>
          <p:spPr bwMode="auto">
            <a:xfrm>
              <a:off x="4496" y="2800"/>
              <a:ext cx="6" cy="3"/>
            </a:xfrm>
            <a:prstGeom prst="line">
              <a:avLst/>
            </a:prstGeom>
            <a:noFill/>
            <a:ln w="7938">
              <a:solidFill>
                <a:srgbClr val="000000"/>
              </a:solidFill>
              <a:round/>
              <a:headEnd/>
              <a:tailEnd/>
            </a:ln>
          </p:spPr>
          <p:txBody>
            <a:bodyPr/>
            <a:lstStyle/>
            <a:p>
              <a:endParaRPr lang="en-US"/>
            </a:p>
          </p:txBody>
        </p:sp>
        <p:sp>
          <p:nvSpPr>
            <p:cNvPr id="8293" name="Line 3190"/>
            <p:cNvSpPr>
              <a:spLocks noChangeShapeType="1"/>
            </p:cNvSpPr>
            <p:nvPr/>
          </p:nvSpPr>
          <p:spPr bwMode="auto">
            <a:xfrm>
              <a:off x="4502" y="2803"/>
              <a:ext cx="5" cy="2"/>
            </a:xfrm>
            <a:prstGeom prst="line">
              <a:avLst/>
            </a:prstGeom>
            <a:noFill/>
            <a:ln w="7938">
              <a:solidFill>
                <a:srgbClr val="000000"/>
              </a:solidFill>
              <a:round/>
              <a:headEnd/>
              <a:tailEnd/>
            </a:ln>
          </p:spPr>
          <p:txBody>
            <a:bodyPr/>
            <a:lstStyle/>
            <a:p>
              <a:endParaRPr lang="en-US"/>
            </a:p>
          </p:txBody>
        </p:sp>
        <p:sp>
          <p:nvSpPr>
            <p:cNvPr id="8294" name="Line 3191"/>
            <p:cNvSpPr>
              <a:spLocks noChangeShapeType="1"/>
            </p:cNvSpPr>
            <p:nvPr/>
          </p:nvSpPr>
          <p:spPr bwMode="auto">
            <a:xfrm flipV="1">
              <a:off x="4507" y="2800"/>
              <a:ext cx="6" cy="5"/>
            </a:xfrm>
            <a:prstGeom prst="line">
              <a:avLst/>
            </a:prstGeom>
            <a:noFill/>
            <a:ln w="7938">
              <a:solidFill>
                <a:srgbClr val="000000"/>
              </a:solidFill>
              <a:round/>
              <a:headEnd/>
              <a:tailEnd/>
            </a:ln>
          </p:spPr>
          <p:txBody>
            <a:bodyPr/>
            <a:lstStyle/>
            <a:p>
              <a:endParaRPr lang="en-US"/>
            </a:p>
          </p:txBody>
        </p:sp>
        <p:sp>
          <p:nvSpPr>
            <p:cNvPr id="8295" name="Line 3192"/>
            <p:cNvSpPr>
              <a:spLocks noChangeShapeType="1"/>
            </p:cNvSpPr>
            <p:nvPr/>
          </p:nvSpPr>
          <p:spPr bwMode="auto">
            <a:xfrm flipV="1">
              <a:off x="4513" y="2799"/>
              <a:ext cx="1" cy="1"/>
            </a:xfrm>
            <a:prstGeom prst="line">
              <a:avLst/>
            </a:prstGeom>
            <a:noFill/>
            <a:ln w="7938">
              <a:solidFill>
                <a:srgbClr val="000000"/>
              </a:solidFill>
              <a:round/>
              <a:headEnd/>
              <a:tailEnd/>
            </a:ln>
          </p:spPr>
          <p:txBody>
            <a:bodyPr/>
            <a:lstStyle/>
            <a:p>
              <a:endParaRPr lang="en-US"/>
            </a:p>
          </p:txBody>
        </p:sp>
        <p:sp>
          <p:nvSpPr>
            <p:cNvPr id="8296" name="Line 3193"/>
            <p:cNvSpPr>
              <a:spLocks noChangeShapeType="1"/>
            </p:cNvSpPr>
            <p:nvPr/>
          </p:nvSpPr>
          <p:spPr bwMode="auto">
            <a:xfrm flipH="1" flipV="1">
              <a:off x="4508" y="2792"/>
              <a:ext cx="6" cy="7"/>
            </a:xfrm>
            <a:prstGeom prst="line">
              <a:avLst/>
            </a:prstGeom>
            <a:noFill/>
            <a:ln w="7938">
              <a:solidFill>
                <a:srgbClr val="000000"/>
              </a:solidFill>
              <a:round/>
              <a:headEnd/>
              <a:tailEnd/>
            </a:ln>
          </p:spPr>
          <p:txBody>
            <a:bodyPr/>
            <a:lstStyle/>
            <a:p>
              <a:endParaRPr lang="en-US"/>
            </a:p>
          </p:txBody>
        </p:sp>
        <p:sp>
          <p:nvSpPr>
            <p:cNvPr id="8297" name="Line 3194"/>
            <p:cNvSpPr>
              <a:spLocks noChangeShapeType="1"/>
            </p:cNvSpPr>
            <p:nvPr/>
          </p:nvSpPr>
          <p:spPr bwMode="auto">
            <a:xfrm flipH="1" flipV="1">
              <a:off x="4499" y="2786"/>
              <a:ext cx="9" cy="6"/>
            </a:xfrm>
            <a:prstGeom prst="line">
              <a:avLst/>
            </a:prstGeom>
            <a:noFill/>
            <a:ln w="7938">
              <a:solidFill>
                <a:srgbClr val="000000"/>
              </a:solidFill>
              <a:round/>
              <a:headEnd/>
              <a:tailEnd/>
            </a:ln>
          </p:spPr>
          <p:txBody>
            <a:bodyPr/>
            <a:lstStyle/>
            <a:p>
              <a:endParaRPr lang="en-US"/>
            </a:p>
          </p:txBody>
        </p:sp>
        <p:sp>
          <p:nvSpPr>
            <p:cNvPr id="8298" name="Line 3195"/>
            <p:cNvSpPr>
              <a:spLocks noChangeShapeType="1"/>
            </p:cNvSpPr>
            <p:nvPr/>
          </p:nvSpPr>
          <p:spPr bwMode="auto">
            <a:xfrm flipH="1" flipV="1">
              <a:off x="4482" y="2777"/>
              <a:ext cx="17" cy="9"/>
            </a:xfrm>
            <a:prstGeom prst="line">
              <a:avLst/>
            </a:prstGeom>
            <a:noFill/>
            <a:ln w="7938">
              <a:solidFill>
                <a:srgbClr val="000000"/>
              </a:solidFill>
              <a:round/>
              <a:headEnd/>
              <a:tailEnd/>
            </a:ln>
          </p:spPr>
          <p:txBody>
            <a:bodyPr/>
            <a:lstStyle/>
            <a:p>
              <a:endParaRPr lang="en-US"/>
            </a:p>
          </p:txBody>
        </p:sp>
        <p:sp>
          <p:nvSpPr>
            <p:cNvPr id="8299" name="Line 3196"/>
            <p:cNvSpPr>
              <a:spLocks noChangeShapeType="1"/>
            </p:cNvSpPr>
            <p:nvPr/>
          </p:nvSpPr>
          <p:spPr bwMode="auto">
            <a:xfrm flipH="1" flipV="1">
              <a:off x="4476" y="2771"/>
              <a:ext cx="6" cy="6"/>
            </a:xfrm>
            <a:prstGeom prst="line">
              <a:avLst/>
            </a:prstGeom>
            <a:noFill/>
            <a:ln w="7938">
              <a:solidFill>
                <a:srgbClr val="000000"/>
              </a:solidFill>
              <a:round/>
              <a:headEnd/>
              <a:tailEnd/>
            </a:ln>
          </p:spPr>
          <p:txBody>
            <a:bodyPr/>
            <a:lstStyle/>
            <a:p>
              <a:endParaRPr lang="en-US"/>
            </a:p>
          </p:txBody>
        </p:sp>
        <p:sp>
          <p:nvSpPr>
            <p:cNvPr id="8300" name="Line 3197"/>
            <p:cNvSpPr>
              <a:spLocks noChangeShapeType="1"/>
            </p:cNvSpPr>
            <p:nvPr/>
          </p:nvSpPr>
          <p:spPr bwMode="auto">
            <a:xfrm flipH="1" flipV="1">
              <a:off x="4471" y="2763"/>
              <a:ext cx="5" cy="8"/>
            </a:xfrm>
            <a:prstGeom prst="line">
              <a:avLst/>
            </a:prstGeom>
            <a:noFill/>
            <a:ln w="7938">
              <a:solidFill>
                <a:srgbClr val="000000"/>
              </a:solidFill>
              <a:round/>
              <a:headEnd/>
              <a:tailEnd/>
            </a:ln>
          </p:spPr>
          <p:txBody>
            <a:bodyPr/>
            <a:lstStyle/>
            <a:p>
              <a:endParaRPr lang="en-US"/>
            </a:p>
          </p:txBody>
        </p:sp>
        <p:sp>
          <p:nvSpPr>
            <p:cNvPr id="8301" name="Line 3198"/>
            <p:cNvSpPr>
              <a:spLocks noChangeShapeType="1"/>
            </p:cNvSpPr>
            <p:nvPr/>
          </p:nvSpPr>
          <p:spPr bwMode="auto">
            <a:xfrm flipV="1">
              <a:off x="4471" y="2756"/>
              <a:ext cx="10" cy="7"/>
            </a:xfrm>
            <a:prstGeom prst="line">
              <a:avLst/>
            </a:prstGeom>
            <a:noFill/>
            <a:ln w="7938">
              <a:solidFill>
                <a:srgbClr val="000000"/>
              </a:solidFill>
              <a:round/>
              <a:headEnd/>
              <a:tailEnd/>
            </a:ln>
          </p:spPr>
          <p:txBody>
            <a:bodyPr/>
            <a:lstStyle/>
            <a:p>
              <a:endParaRPr lang="en-US"/>
            </a:p>
          </p:txBody>
        </p:sp>
        <p:sp>
          <p:nvSpPr>
            <p:cNvPr id="8302" name="Line 3199"/>
            <p:cNvSpPr>
              <a:spLocks noChangeShapeType="1"/>
            </p:cNvSpPr>
            <p:nvPr/>
          </p:nvSpPr>
          <p:spPr bwMode="auto">
            <a:xfrm flipV="1">
              <a:off x="4481" y="2742"/>
              <a:ext cx="17" cy="14"/>
            </a:xfrm>
            <a:prstGeom prst="line">
              <a:avLst/>
            </a:prstGeom>
            <a:noFill/>
            <a:ln w="7938">
              <a:solidFill>
                <a:srgbClr val="000000"/>
              </a:solidFill>
              <a:round/>
              <a:headEnd/>
              <a:tailEnd/>
            </a:ln>
          </p:spPr>
          <p:txBody>
            <a:bodyPr/>
            <a:lstStyle/>
            <a:p>
              <a:endParaRPr lang="en-US"/>
            </a:p>
          </p:txBody>
        </p:sp>
        <p:sp>
          <p:nvSpPr>
            <p:cNvPr id="8303" name="Line 3200"/>
            <p:cNvSpPr>
              <a:spLocks noChangeShapeType="1"/>
            </p:cNvSpPr>
            <p:nvPr/>
          </p:nvSpPr>
          <p:spPr bwMode="auto">
            <a:xfrm flipV="1">
              <a:off x="4498" y="2739"/>
              <a:ext cx="11" cy="3"/>
            </a:xfrm>
            <a:prstGeom prst="line">
              <a:avLst/>
            </a:prstGeom>
            <a:noFill/>
            <a:ln w="7938">
              <a:solidFill>
                <a:srgbClr val="000000"/>
              </a:solidFill>
              <a:round/>
              <a:headEnd/>
              <a:tailEnd/>
            </a:ln>
          </p:spPr>
          <p:txBody>
            <a:bodyPr/>
            <a:lstStyle/>
            <a:p>
              <a:endParaRPr lang="en-US"/>
            </a:p>
          </p:txBody>
        </p:sp>
        <p:sp>
          <p:nvSpPr>
            <p:cNvPr id="8304" name="Line 3201"/>
            <p:cNvSpPr>
              <a:spLocks noChangeShapeType="1"/>
            </p:cNvSpPr>
            <p:nvPr/>
          </p:nvSpPr>
          <p:spPr bwMode="auto">
            <a:xfrm flipH="1">
              <a:off x="4508" y="2739"/>
              <a:ext cx="1" cy="1"/>
            </a:xfrm>
            <a:prstGeom prst="line">
              <a:avLst/>
            </a:prstGeom>
            <a:noFill/>
            <a:ln w="7938">
              <a:solidFill>
                <a:srgbClr val="000000"/>
              </a:solidFill>
              <a:round/>
              <a:headEnd/>
              <a:tailEnd/>
            </a:ln>
          </p:spPr>
          <p:txBody>
            <a:bodyPr/>
            <a:lstStyle/>
            <a:p>
              <a:endParaRPr lang="en-US"/>
            </a:p>
          </p:txBody>
        </p:sp>
        <p:sp>
          <p:nvSpPr>
            <p:cNvPr id="8305" name="Line 3202"/>
            <p:cNvSpPr>
              <a:spLocks noChangeShapeType="1"/>
            </p:cNvSpPr>
            <p:nvPr/>
          </p:nvSpPr>
          <p:spPr bwMode="auto">
            <a:xfrm>
              <a:off x="4508" y="2740"/>
              <a:ext cx="0" cy="4"/>
            </a:xfrm>
            <a:prstGeom prst="line">
              <a:avLst/>
            </a:prstGeom>
            <a:noFill/>
            <a:ln w="7938">
              <a:solidFill>
                <a:srgbClr val="000000"/>
              </a:solidFill>
              <a:round/>
              <a:headEnd/>
              <a:tailEnd/>
            </a:ln>
          </p:spPr>
          <p:txBody>
            <a:bodyPr/>
            <a:lstStyle/>
            <a:p>
              <a:endParaRPr lang="en-US"/>
            </a:p>
          </p:txBody>
        </p:sp>
        <p:sp>
          <p:nvSpPr>
            <p:cNvPr id="8306" name="Line 3203"/>
            <p:cNvSpPr>
              <a:spLocks noChangeShapeType="1"/>
            </p:cNvSpPr>
            <p:nvPr/>
          </p:nvSpPr>
          <p:spPr bwMode="auto">
            <a:xfrm>
              <a:off x="4508" y="2744"/>
              <a:ext cx="8" cy="3"/>
            </a:xfrm>
            <a:prstGeom prst="line">
              <a:avLst/>
            </a:prstGeom>
            <a:noFill/>
            <a:ln w="7938">
              <a:solidFill>
                <a:srgbClr val="000000"/>
              </a:solidFill>
              <a:round/>
              <a:headEnd/>
              <a:tailEnd/>
            </a:ln>
          </p:spPr>
          <p:txBody>
            <a:bodyPr/>
            <a:lstStyle/>
            <a:p>
              <a:endParaRPr lang="en-US"/>
            </a:p>
          </p:txBody>
        </p:sp>
        <p:sp>
          <p:nvSpPr>
            <p:cNvPr id="8307" name="Line 3204"/>
            <p:cNvSpPr>
              <a:spLocks noChangeShapeType="1"/>
            </p:cNvSpPr>
            <p:nvPr/>
          </p:nvSpPr>
          <p:spPr bwMode="auto">
            <a:xfrm flipH="1">
              <a:off x="4513" y="2747"/>
              <a:ext cx="3" cy="5"/>
            </a:xfrm>
            <a:prstGeom prst="line">
              <a:avLst/>
            </a:prstGeom>
            <a:noFill/>
            <a:ln w="7938">
              <a:solidFill>
                <a:srgbClr val="000000"/>
              </a:solidFill>
              <a:round/>
              <a:headEnd/>
              <a:tailEnd/>
            </a:ln>
          </p:spPr>
          <p:txBody>
            <a:bodyPr/>
            <a:lstStyle/>
            <a:p>
              <a:endParaRPr lang="en-US"/>
            </a:p>
          </p:txBody>
        </p:sp>
        <p:sp>
          <p:nvSpPr>
            <p:cNvPr id="8308" name="Line 3205"/>
            <p:cNvSpPr>
              <a:spLocks noChangeShapeType="1"/>
            </p:cNvSpPr>
            <p:nvPr/>
          </p:nvSpPr>
          <p:spPr bwMode="auto">
            <a:xfrm flipH="1">
              <a:off x="4508" y="2752"/>
              <a:ext cx="5" cy="4"/>
            </a:xfrm>
            <a:prstGeom prst="line">
              <a:avLst/>
            </a:prstGeom>
            <a:noFill/>
            <a:ln w="7938">
              <a:solidFill>
                <a:srgbClr val="000000"/>
              </a:solidFill>
              <a:round/>
              <a:headEnd/>
              <a:tailEnd/>
            </a:ln>
          </p:spPr>
          <p:txBody>
            <a:bodyPr/>
            <a:lstStyle/>
            <a:p>
              <a:endParaRPr lang="en-US"/>
            </a:p>
          </p:txBody>
        </p:sp>
        <p:sp>
          <p:nvSpPr>
            <p:cNvPr id="8309" name="Line 3206"/>
            <p:cNvSpPr>
              <a:spLocks noChangeShapeType="1"/>
            </p:cNvSpPr>
            <p:nvPr/>
          </p:nvSpPr>
          <p:spPr bwMode="auto">
            <a:xfrm flipH="1">
              <a:off x="4503" y="2756"/>
              <a:ext cx="5" cy="2"/>
            </a:xfrm>
            <a:prstGeom prst="line">
              <a:avLst/>
            </a:prstGeom>
            <a:noFill/>
            <a:ln w="7938">
              <a:solidFill>
                <a:srgbClr val="000000"/>
              </a:solidFill>
              <a:round/>
              <a:headEnd/>
              <a:tailEnd/>
            </a:ln>
          </p:spPr>
          <p:txBody>
            <a:bodyPr/>
            <a:lstStyle/>
            <a:p>
              <a:endParaRPr lang="en-US"/>
            </a:p>
          </p:txBody>
        </p:sp>
        <p:sp>
          <p:nvSpPr>
            <p:cNvPr id="8310" name="Line 3207"/>
            <p:cNvSpPr>
              <a:spLocks noChangeShapeType="1"/>
            </p:cNvSpPr>
            <p:nvPr/>
          </p:nvSpPr>
          <p:spPr bwMode="auto">
            <a:xfrm flipH="1">
              <a:off x="4497" y="2758"/>
              <a:ext cx="6" cy="4"/>
            </a:xfrm>
            <a:prstGeom prst="line">
              <a:avLst/>
            </a:prstGeom>
            <a:noFill/>
            <a:ln w="7938">
              <a:solidFill>
                <a:srgbClr val="000000"/>
              </a:solidFill>
              <a:round/>
              <a:headEnd/>
              <a:tailEnd/>
            </a:ln>
          </p:spPr>
          <p:txBody>
            <a:bodyPr/>
            <a:lstStyle/>
            <a:p>
              <a:endParaRPr lang="en-US"/>
            </a:p>
          </p:txBody>
        </p:sp>
        <p:sp>
          <p:nvSpPr>
            <p:cNvPr id="8311" name="Line 3208"/>
            <p:cNvSpPr>
              <a:spLocks noChangeShapeType="1"/>
            </p:cNvSpPr>
            <p:nvPr/>
          </p:nvSpPr>
          <p:spPr bwMode="auto">
            <a:xfrm flipH="1">
              <a:off x="4492" y="2762"/>
              <a:ext cx="5" cy="4"/>
            </a:xfrm>
            <a:prstGeom prst="line">
              <a:avLst/>
            </a:prstGeom>
            <a:noFill/>
            <a:ln w="7938">
              <a:solidFill>
                <a:srgbClr val="000000"/>
              </a:solidFill>
              <a:round/>
              <a:headEnd/>
              <a:tailEnd/>
            </a:ln>
          </p:spPr>
          <p:txBody>
            <a:bodyPr/>
            <a:lstStyle/>
            <a:p>
              <a:endParaRPr lang="en-US"/>
            </a:p>
          </p:txBody>
        </p:sp>
        <p:sp>
          <p:nvSpPr>
            <p:cNvPr id="8312" name="Line 3209"/>
            <p:cNvSpPr>
              <a:spLocks noChangeShapeType="1"/>
            </p:cNvSpPr>
            <p:nvPr/>
          </p:nvSpPr>
          <p:spPr bwMode="auto">
            <a:xfrm>
              <a:off x="4492" y="2766"/>
              <a:ext cx="25" cy="17"/>
            </a:xfrm>
            <a:prstGeom prst="line">
              <a:avLst/>
            </a:prstGeom>
            <a:noFill/>
            <a:ln w="7938">
              <a:solidFill>
                <a:srgbClr val="000000"/>
              </a:solidFill>
              <a:round/>
              <a:headEnd/>
              <a:tailEnd/>
            </a:ln>
          </p:spPr>
          <p:txBody>
            <a:bodyPr/>
            <a:lstStyle/>
            <a:p>
              <a:endParaRPr lang="en-US"/>
            </a:p>
          </p:txBody>
        </p:sp>
        <p:sp>
          <p:nvSpPr>
            <p:cNvPr id="8313" name="Line 3210"/>
            <p:cNvSpPr>
              <a:spLocks noChangeShapeType="1"/>
            </p:cNvSpPr>
            <p:nvPr/>
          </p:nvSpPr>
          <p:spPr bwMode="auto">
            <a:xfrm>
              <a:off x="4517" y="2783"/>
              <a:ext cx="27" cy="15"/>
            </a:xfrm>
            <a:prstGeom prst="line">
              <a:avLst/>
            </a:prstGeom>
            <a:noFill/>
            <a:ln w="7938">
              <a:solidFill>
                <a:srgbClr val="000000"/>
              </a:solidFill>
              <a:round/>
              <a:headEnd/>
              <a:tailEnd/>
            </a:ln>
          </p:spPr>
          <p:txBody>
            <a:bodyPr/>
            <a:lstStyle/>
            <a:p>
              <a:endParaRPr lang="en-US"/>
            </a:p>
          </p:txBody>
        </p:sp>
        <p:sp>
          <p:nvSpPr>
            <p:cNvPr id="8314" name="Line 3211"/>
            <p:cNvSpPr>
              <a:spLocks noChangeShapeType="1"/>
            </p:cNvSpPr>
            <p:nvPr/>
          </p:nvSpPr>
          <p:spPr bwMode="auto">
            <a:xfrm>
              <a:off x="4544" y="2798"/>
              <a:ext cx="0" cy="2"/>
            </a:xfrm>
            <a:prstGeom prst="line">
              <a:avLst/>
            </a:prstGeom>
            <a:noFill/>
            <a:ln w="7938">
              <a:solidFill>
                <a:srgbClr val="000000"/>
              </a:solidFill>
              <a:round/>
              <a:headEnd/>
              <a:tailEnd/>
            </a:ln>
          </p:spPr>
          <p:txBody>
            <a:bodyPr/>
            <a:lstStyle/>
            <a:p>
              <a:endParaRPr lang="en-US"/>
            </a:p>
          </p:txBody>
        </p:sp>
        <p:sp>
          <p:nvSpPr>
            <p:cNvPr id="8315" name="Line 3212"/>
            <p:cNvSpPr>
              <a:spLocks noChangeShapeType="1"/>
            </p:cNvSpPr>
            <p:nvPr/>
          </p:nvSpPr>
          <p:spPr bwMode="auto">
            <a:xfrm>
              <a:off x="4544" y="2800"/>
              <a:ext cx="2" cy="2"/>
            </a:xfrm>
            <a:prstGeom prst="line">
              <a:avLst/>
            </a:prstGeom>
            <a:noFill/>
            <a:ln w="7938">
              <a:solidFill>
                <a:srgbClr val="000000"/>
              </a:solidFill>
              <a:round/>
              <a:headEnd/>
              <a:tailEnd/>
            </a:ln>
          </p:spPr>
          <p:txBody>
            <a:bodyPr/>
            <a:lstStyle/>
            <a:p>
              <a:endParaRPr lang="en-US"/>
            </a:p>
          </p:txBody>
        </p:sp>
        <p:sp>
          <p:nvSpPr>
            <p:cNvPr id="8316" name="Line 3213"/>
            <p:cNvSpPr>
              <a:spLocks noChangeShapeType="1"/>
            </p:cNvSpPr>
            <p:nvPr/>
          </p:nvSpPr>
          <p:spPr bwMode="auto">
            <a:xfrm>
              <a:off x="4546" y="2802"/>
              <a:ext cx="1" cy="1"/>
            </a:xfrm>
            <a:prstGeom prst="line">
              <a:avLst/>
            </a:prstGeom>
            <a:noFill/>
            <a:ln w="7938">
              <a:solidFill>
                <a:srgbClr val="000000"/>
              </a:solidFill>
              <a:round/>
              <a:headEnd/>
              <a:tailEnd/>
            </a:ln>
          </p:spPr>
          <p:txBody>
            <a:bodyPr/>
            <a:lstStyle/>
            <a:p>
              <a:endParaRPr lang="en-US"/>
            </a:p>
          </p:txBody>
        </p:sp>
        <p:sp>
          <p:nvSpPr>
            <p:cNvPr id="8317" name="Line 3214"/>
            <p:cNvSpPr>
              <a:spLocks noChangeShapeType="1"/>
            </p:cNvSpPr>
            <p:nvPr/>
          </p:nvSpPr>
          <p:spPr bwMode="auto">
            <a:xfrm>
              <a:off x="4547" y="2803"/>
              <a:ext cx="8" cy="0"/>
            </a:xfrm>
            <a:prstGeom prst="line">
              <a:avLst/>
            </a:prstGeom>
            <a:noFill/>
            <a:ln w="7938">
              <a:solidFill>
                <a:srgbClr val="000000"/>
              </a:solidFill>
              <a:round/>
              <a:headEnd/>
              <a:tailEnd/>
            </a:ln>
          </p:spPr>
          <p:txBody>
            <a:bodyPr/>
            <a:lstStyle/>
            <a:p>
              <a:endParaRPr lang="en-US"/>
            </a:p>
          </p:txBody>
        </p:sp>
        <p:sp>
          <p:nvSpPr>
            <p:cNvPr id="8318" name="Line 3215"/>
            <p:cNvSpPr>
              <a:spLocks noChangeShapeType="1"/>
            </p:cNvSpPr>
            <p:nvPr/>
          </p:nvSpPr>
          <p:spPr bwMode="auto">
            <a:xfrm>
              <a:off x="4555" y="2803"/>
              <a:ext cx="5" cy="3"/>
            </a:xfrm>
            <a:prstGeom prst="line">
              <a:avLst/>
            </a:prstGeom>
            <a:noFill/>
            <a:ln w="7938">
              <a:solidFill>
                <a:srgbClr val="000000"/>
              </a:solidFill>
              <a:round/>
              <a:headEnd/>
              <a:tailEnd/>
            </a:ln>
          </p:spPr>
          <p:txBody>
            <a:bodyPr/>
            <a:lstStyle/>
            <a:p>
              <a:endParaRPr lang="en-US"/>
            </a:p>
          </p:txBody>
        </p:sp>
        <p:sp>
          <p:nvSpPr>
            <p:cNvPr id="8319" name="Line 3216"/>
            <p:cNvSpPr>
              <a:spLocks noChangeShapeType="1"/>
            </p:cNvSpPr>
            <p:nvPr/>
          </p:nvSpPr>
          <p:spPr bwMode="auto">
            <a:xfrm>
              <a:off x="4560" y="2806"/>
              <a:ext cx="1" cy="1"/>
            </a:xfrm>
            <a:prstGeom prst="line">
              <a:avLst/>
            </a:prstGeom>
            <a:noFill/>
            <a:ln w="7938">
              <a:solidFill>
                <a:srgbClr val="000000"/>
              </a:solidFill>
              <a:round/>
              <a:headEnd/>
              <a:tailEnd/>
            </a:ln>
          </p:spPr>
          <p:txBody>
            <a:bodyPr/>
            <a:lstStyle/>
            <a:p>
              <a:endParaRPr lang="en-US"/>
            </a:p>
          </p:txBody>
        </p:sp>
        <p:sp>
          <p:nvSpPr>
            <p:cNvPr id="8320" name="Line 3217"/>
            <p:cNvSpPr>
              <a:spLocks noChangeShapeType="1"/>
            </p:cNvSpPr>
            <p:nvPr/>
          </p:nvSpPr>
          <p:spPr bwMode="auto">
            <a:xfrm flipV="1">
              <a:off x="4561" y="2798"/>
              <a:ext cx="9" cy="9"/>
            </a:xfrm>
            <a:prstGeom prst="line">
              <a:avLst/>
            </a:prstGeom>
            <a:noFill/>
            <a:ln w="7938">
              <a:solidFill>
                <a:srgbClr val="000000"/>
              </a:solidFill>
              <a:round/>
              <a:headEnd/>
              <a:tailEnd/>
            </a:ln>
          </p:spPr>
          <p:txBody>
            <a:bodyPr/>
            <a:lstStyle/>
            <a:p>
              <a:endParaRPr lang="en-US"/>
            </a:p>
          </p:txBody>
        </p:sp>
        <p:sp>
          <p:nvSpPr>
            <p:cNvPr id="8321" name="Line 3218"/>
            <p:cNvSpPr>
              <a:spLocks noChangeShapeType="1"/>
            </p:cNvSpPr>
            <p:nvPr/>
          </p:nvSpPr>
          <p:spPr bwMode="auto">
            <a:xfrm flipV="1">
              <a:off x="4570" y="2787"/>
              <a:ext cx="5" cy="11"/>
            </a:xfrm>
            <a:prstGeom prst="line">
              <a:avLst/>
            </a:prstGeom>
            <a:noFill/>
            <a:ln w="7938">
              <a:solidFill>
                <a:srgbClr val="000000"/>
              </a:solidFill>
              <a:round/>
              <a:headEnd/>
              <a:tailEnd/>
            </a:ln>
          </p:spPr>
          <p:txBody>
            <a:bodyPr/>
            <a:lstStyle/>
            <a:p>
              <a:endParaRPr lang="en-US"/>
            </a:p>
          </p:txBody>
        </p:sp>
        <p:sp>
          <p:nvSpPr>
            <p:cNvPr id="8322" name="Line 3219"/>
            <p:cNvSpPr>
              <a:spLocks noChangeShapeType="1"/>
            </p:cNvSpPr>
            <p:nvPr/>
          </p:nvSpPr>
          <p:spPr bwMode="auto">
            <a:xfrm flipH="1" flipV="1">
              <a:off x="4565" y="2776"/>
              <a:ext cx="10" cy="11"/>
            </a:xfrm>
            <a:prstGeom prst="line">
              <a:avLst/>
            </a:prstGeom>
            <a:noFill/>
            <a:ln w="7938">
              <a:solidFill>
                <a:srgbClr val="000000"/>
              </a:solidFill>
              <a:round/>
              <a:headEnd/>
              <a:tailEnd/>
            </a:ln>
          </p:spPr>
          <p:txBody>
            <a:bodyPr/>
            <a:lstStyle/>
            <a:p>
              <a:endParaRPr lang="en-US"/>
            </a:p>
          </p:txBody>
        </p:sp>
        <p:sp>
          <p:nvSpPr>
            <p:cNvPr id="8323" name="Line 3220"/>
            <p:cNvSpPr>
              <a:spLocks noChangeShapeType="1"/>
            </p:cNvSpPr>
            <p:nvPr/>
          </p:nvSpPr>
          <p:spPr bwMode="auto">
            <a:xfrm flipH="1" flipV="1">
              <a:off x="4552" y="2766"/>
              <a:ext cx="13" cy="10"/>
            </a:xfrm>
            <a:prstGeom prst="line">
              <a:avLst/>
            </a:prstGeom>
            <a:noFill/>
            <a:ln w="7938">
              <a:solidFill>
                <a:srgbClr val="000000"/>
              </a:solidFill>
              <a:round/>
              <a:headEnd/>
              <a:tailEnd/>
            </a:ln>
          </p:spPr>
          <p:txBody>
            <a:bodyPr/>
            <a:lstStyle/>
            <a:p>
              <a:endParaRPr lang="en-US"/>
            </a:p>
          </p:txBody>
        </p:sp>
        <p:sp>
          <p:nvSpPr>
            <p:cNvPr id="8324" name="Line 3221"/>
            <p:cNvSpPr>
              <a:spLocks noChangeShapeType="1"/>
            </p:cNvSpPr>
            <p:nvPr/>
          </p:nvSpPr>
          <p:spPr bwMode="auto">
            <a:xfrm flipH="1" flipV="1">
              <a:off x="4538" y="2758"/>
              <a:ext cx="14" cy="8"/>
            </a:xfrm>
            <a:prstGeom prst="line">
              <a:avLst/>
            </a:prstGeom>
            <a:noFill/>
            <a:ln w="7938">
              <a:solidFill>
                <a:srgbClr val="000000"/>
              </a:solidFill>
              <a:round/>
              <a:headEnd/>
              <a:tailEnd/>
            </a:ln>
          </p:spPr>
          <p:txBody>
            <a:bodyPr/>
            <a:lstStyle/>
            <a:p>
              <a:endParaRPr lang="en-US"/>
            </a:p>
          </p:txBody>
        </p:sp>
        <p:sp>
          <p:nvSpPr>
            <p:cNvPr id="8325" name="Line 3222"/>
            <p:cNvSpPr>
              <a:spLocks noChangeShapeType="1"/>
            </p:cNvSpPr>
            <p:nvPr/>
          </p:nvSpPr>
          <p:spPr bwMode="auto">
            <a:xfrm flipH="1" flipV="1">
              <a:off x="4526" y="2749"/>
              <a:ext cx="12" cy="9"/>
            </a:xfrm>
            <a:prstGeom prst="line">
              <a:avLst/>
            </a:prstGeom>
            <a:noFill/>
            <a:ln w="7938">
              <a:solidFill>
                <a:srgbClr val="000000"/>
              </a:solidFill>
              <a:round/>
              <a:headEnd/>
              <a:tailEnd/>
            </a:ln>
          </p:spPr>
          <p:txBody>
            <a:bodyPr/>
            <a:lstStyle/>
            <a:p>
              <a:endParaRPr lang="en-US"/>
            </a:p>
          </p:txBody>
        </p:sp>
        <p:sp>
          <p:nvSpPr>
            <p:cNvPr id="8326" name="Line 3224"/>
            <p:cNvSpPr>
              <a:spLocks noChangeShapeType="1"/>
            </p:cNvSpPr>
            <p:nvPr/>
          </p:nvSpPr>
          <p:spPr bwMode="auto">
            <a:xfrm flipH="1" flipV="1">
              <a:off x="4517" y="2737"/>
              <a:ext cx="9" cy="12"/>
            </a:xfrm>
            <a:prstGeom prst="line">
              <a:avLst/>
            </a:prstGeom>
            <a:noFill/>
            <a:ln w="7938">
              <a:solidFill>
                <a:srgbClr val="000000"/>
              </a:solidFill>
              <a:round/>
              <a:headEnd/>
              <a:tailEnd/>
            </a:ln>
          </p:spPr>
          <p:txBody>
            <a:bodyPr/>
            <a:lstStyle/>
            <a:p>
              <a:endParaRPr lang="en-US"/>
            </a:p>
          </p:txBody>
        </p:sp>
        <p:sp>
          <p:nvSpPr>
            <p:cNvPr id="8327" name="Line 3225"/>
            <p:cNvSpPr>
              <a:spLocks noChangeShapeType="1"/>
            </p:cNvSpPr>
            <p:nvPr/>
          </p:nvSpPr>
          <p:spPr bwMode="auto">
            <a:xfrm flipV="1">
              <a:off x="4517" y="2732"/>
              <a:ext cx="1" cy="5"/>
            </a:xfrm>
            <a:prstGeom prst="line">
              <a:avLst/>
            </a:prstGeom>
            <a:noFill/>
            <a:ln w="7938">
              <a:solidFill>
                <a:srgbClr val="000000"/>
              </a:solidFill>
              <a:round/>
              <a:headEnd/>
              <a:tailEnd/>
            </a:ln>
          </p:spPr>
          <p:txBody>
            <a:bodyPr/>
            <a:lstStyle/>
            <a:p>
              <a:endParaRPr lang="en-US"/>
            </a:p>
          </p:txBody>
        </p:sp>
        <p:sp>
          <p:nvSpPr>
            <p:cNvPr id="8328" name="Line 3226"/>
            <p:cNvSpPr>
              <a:spLocks noChangeShapeType="1"/>
            </p:cNvSpPr>
            <p:nvPr/>
          </p:nvSpPr>
          <p:spPr bwMode="auto">
            <a:xfrm>
              <a:off x="4518" y="2732"/>
              <a:ext cx="13" cy="4"/>
            </a:xfrm>
            <a:prstGeom prst="line">
              <a:avLst/>
            </a:prstGeom>
            <a:noFill/>
            <a:ln w="7938">
              <a:solidFill>
                <a:srgbClr val="000000"/>
              </a:solidFill>
              <a:round/>
              <a:headEnd/>
              <a:tailEnd/>
            </a:ln>
          </p:spPr>
          <p:txBody>
            <a:bodyPr/>
            <a:lstStyle/>
            <a:p>
              <a:endParaRPr lang="en-US"/>
            </a:p>
          </p:txBody>
        </p:sp>
        <p:sp>
          <p:nvSpPr>
            <p:cNvPr id="8329" name="Line 3227"/>
            <p:cNvSpPr>
              <a:spLocks noChangeShapeType="1"/>
            </p:cNvSpPr>
            <p:nvPr/>
          </p:nvSpPr>
          <p:spPr bwMode="auto">
            <a:xfrm>
              <a:off x="4531" y="2736"/>
              <a:ext cx="11" cy="8"/>
            </a:xfrm>
            <a:prstGeom prst="line">
              <a:avLst/>
            </a:prstGeom>
            <a:noFill/>
            <a:ln w="7938">
              <a:solidFill>
                <a:srgbClr val="000000"/>
              </a:solidFill>
              <a:round/>
              <a:headEnd/>
              <a:tailEnd/>
            </a:ln>
          </p:spPr>
          <p:txBody>
            <a:bodyPr/>
            <a:lstStyle/>
            <a:p>
              <a:endParaRPr lang="en-US"/>
            </a:p>
          </p:txBody>
        </p:sp>
        <p:sp>
          <p:nvSpPr>
            <p:cNvPr id="8330" name="Line 3228"/>
            <p:cNvSpPr>
              <a:spLocks noChangeShapeType="1"/>
            </p:cNvSpPr>
            <p:nvPr/>
          </p:nvSpPr>
          <p:spPr bwMode="auto">
            <a:xfrm>
              <a:off x="4542" y="2744"/>
              <a:ext cx="20" cy="17"/>
            </a:xfrm>
            <a:prstGeom prst="line">
              <a:avLst/>
            </a:prstGeom>
            <a:noFill/>
            <a:ln w="7938">
              <a:solidFill>
                <a:srgbClr val="000000"/>
              </a:solidFill>
              <a:round/>
              <a:headEnd/>
              <a:tailEnd/>
            </a:ln>
          </p:spPr>
          <p:txBody>
            <a:bodyPr/>
            <a:lstStyle/>
            <a:p>
              <a:endParaRPr lang="en-US"/>
            </a:p>
          </p:txBody>
        </p:sp>
        <p:sp>
          <p:nvSpPr>
            <p:cNvPr id="8331" name="Line 3229"/>
            <p:cNvSpPr>
              <a:spLocks noChangeShapeType="1"/>
            </p:cNvSpPr>
            <p:nvPr/>
          </p:nvSpPr>
          <p:spPr bwMode="auto">
            <a:xfrm>
              <a:off x="4562" y="2761"/>
              <a:ext cx="11" cy="5"/>
            </a:xfrm>
            <a:prstGeom prst="line">
              <a:avLst/>
            </a:prstGeom>
            <a:noFill/>
            <a:ln w="7938">
              <a:solidFill>
                <a:srgbClr val="000000"/>
              </a:solidFill>
              <a:round/>
              <a:headEnd/>
              <a:tailEnd/>
            </a:ln>
          </p:spPr>
          <p:txBody>
            <a:bodyPr/>
            <a:lstStyle/>
            <a:p>
              <a:endParaRPr lang="en-US"/>
            </a:p>
          </p:txBody>
        </p:sp>
        <p:sp>
          <p:nvSpPr>
            <p:cNvPr id="8332" name="Line 3230"/>
            <p:cNvSpPr>
              <a:spLocks noChangeShapeType="1"/>
            </p:cNvSpPr>
            <p:nvPr/>
          </p:nvSpPr>
          <p:spPr bwMode="auto">
            <a:xfrm flipV="1">
              <a:off x="4573" y="2764"/>
              <a:ext cx="0" cy="2"/>
            </a:xfrm>
            <a:prstGeom prst="line">
              <a:avLst/>
            </a:prstGeom>
            <a:noFill/>
            <a:ln w="7938">
              <a:solidFill>
                <a:srgbClr val="000000"/>
              </a:solidFill>
              <a:round/>
              <a:headEnd/>
              <a:tailEnd/>
            </a:ln>
          </p:spPr>
          <p:txBody>
            <a:bodyPr/>
            <a:lstStyle/>
            <a:p>
              <a:endParaRPr lang="en-US"/>
            </a:p>
          </p:txBody>
        </p:sp>
        <p:sp>
          <p:nvSpPr>
            <p:cNvPr id="8333" name="Line 3231"/>
            <p:cNvSpPr>
              <a:spLocks noChangeShapeType="1"/>
            </p:cNvSpPr>
            <p:nvPr/>
          </p:nvSpPr>
          <p:spPr bwMode="auto">
            <a:xfrm flipH="1" flipV="1">
              <a:off x="4571" y="2763"/>
              <a:ext cx="2" cy="1"/>
            </a:xfrm>
            <a:prstGeom prst="line">
              <a:avLst/>
            </a:prstGeom>
            <a:noFill/>
            <a:ln w="7938">
              <a:solidFill>
                <a:srgbClr val="000000"/>
              </a:solidFill>
              <a:round/>
              <a:headEnd/>
              <a:tailEnd/>
            </a:ln>
          </p:spPr>
          <p:txBody>
            <a:bodyPr/>
            <a:lstStyle/>
            <a:p>
              <a:endParaRPr lang="en-US"/>
            </a:p>
          </p:txBody>
        </p:sp>
        <p:sp>
          <p:nvSpPr>
            <p:cNvPr id="8334" name="Line 3232"/>
            <p:cNvSpPr>
              <a:spLocks noChangeShapeType="1"/>
            </p:cNvSpPr>
            <p:nvPr/>
          </p:nvSpPr>
          <p:spPr bwMode="auto">
            <a:xfrm flipH="1" flipV="1">
              <a:off x="4570" y="2761"/>
              <a:ext cx="1" cy="2"/>
            </a:xfrm>
            <a:prstGeom prst="line">
              <a:avLst/>
            </a:prstGeom>
            <a:noFill/>
            <a:ln w="7938">
              <a:solidFill>
                <a:srgbClr val="000000"/>
              </a:solidFill>
              <a:round/>
              <a:headEnd/>
              <a:tailEnd/>
            </a:ln>
          </p:spPr>
          <p:txBody>
            <a:bodyPr/>
            <a:lstStyle/>
            <a:p>
              <a:endParaRPr lang="en-US"/>
            </a:p>
          </p:txBody>
        </p:sp>
        <p:sp>
          <p:nvSpPr>
            <p:cNvPr id="8335" name="Line 3233"/>
            <p:cNvSpPr>
              <a:spLocks noChangeShapeType="1"/>
            </p:cNvSpPr>
            <p:nvPr/>
          </p:nvSpPr>
          <p:spPr bwMode="auto">
            <a:xfrm flipH="1" flipV="1">
              <a:off x="4567" y="2759"/>
              <a:ext cx="3" cy="2"/>
            </a:xfrm>
            <a:prstGeom prst="line">
              <a:avLst/>
            </a:prstGeom>
            <a:noFill/>
            <a:ln w="7938">
              <a:solidFill>
                <a:srgbClr val="000000"/>
              </a:solidFill>
              <a:round/>
              <a:headEnd/>
              <a:tailEnd/>
            </a:ln>
          </p:spPr>
          <p:txBody>
            <a:bodyPr/>
            <a:lstStyle/>
            <a:p>
              <a:endParaRPr lang="en-US"/>
            </a:p>
          </p:txBody>
        </p:sp>
        <p:sp>
          <p:nvSpPr>
            <p:cNvPr id="8336" name="Line 3234"/>
            <p:cNvSpPr>
              <a:spLocks noChangeShapeType="1"/>
            </p:cNvSpPr>
            <p:nvPr/>
          </p:nvSpPr>
          <p:spPr bwMode="auto">
            <a:xfrm flipH="1" flipV="1">
              <a:off x="4565" y="2757"/>
              <a:ext cx="2" cy="2"/>
            </a:xfrm>
            <a:prstGeom prst="line">
              <a:avLst/>
            </a:prstGeom>
            <a:noFill/>
            <a:ln w="7938">
              <a:solidFill>
                <a:srgbClr val="000000"/>
              </a:solidFill>
              <a:round/>
              <a:headEnd/>
              <a:tailEnd/>
            </a:ln>
          </p:spPr>
          <p:txBody>
            <a:bodyPr/>
            <a:lstStyle/>
            <a:p>
              <a:endParaRPr lang="en-US"/>
            </a:p>
          </p:txBody>
        </p:sp>
        <p:sp>
          <p:nvSpPr>
            <p:cNvPr id="8337" name="Line 3235"/>
            <p:cNvSpPr>
              <a:spLocks noChangeShapeType="1"/>
            </p:cNvSpPr>
            <p:nvPr/>
          </p:nvSpPr>
          <p:spPr bwMode="auto">
            <a:xfrm flipH="1" flipV="1">
              <a:off x="4562" y="2752"/>
              <a:ext cx="3" cy="5"/>
            </a:xfrm>
            <a:prstGeom prst="line">
              <a:avLst/>
            </a:prstGeom>
            <a:noFill/>
            <a:ln w="7938">
              <a:solidFill>
                <a:srgbClr val="000000"/>
              </a:solidFill>
              <a:round/>
              <a:headEnd/>
              <a:tailEnd/>
            </a:ln>
          </p:spPr>
          <p:txBody>
            <a:bodyPr/>
            <a:lstStyle/>
            <a:p>
              <a:endParaRPr lang="en-US"/>
            </a:p>
          </p:txBody>
        </p:sp>
        <p:sp>
          <p:nvSpPr>
            <p:cNvPr id="8338" name="Line 3236"/>
            <p:cNvSpPr>
              <a:spLocks noChangeShapeType="1"/>
            </p:cNvSpPr>
            <p:nvPr/>
          </p:nvSpPr>
          <p:spPr bwMode="auto">
            <a:xfrm flipV="1">
              <a:off x="4562" y="2749"/>
              <a:ext cx="0" cy="3"/>
            </a:xfrm>
            <a:prstGeom prst="line">
              <a:avLst/>
            </a:prstGeom>
            <a:noFill/>
            <a:ln w="7938">
              <a:solidFill>
                <a:srgbClr val="000000"/>
              </a:solidFill>
              <a:round/>
              <a:headEnd/>
              <a:tailEnd/>
            </a:ln>
          </p:spPr>
          <p:txBody>
            <a:bodyPr/>
            <a:lstStyle/>
            <a:p>
              <a:endParaRPr lang="en-US"/>
            </a:p>
          </p:txBody>
        </p:sp>
        <p:sp>
          <p:nvSpPr>
            <p:cNvPr id="8339" name="Line 3237"/>
            <p:cNvSpPr>
              <a:spLocks noChangeShapeType="1"/>
            </p:cNvSpPr>
            <p:nvPr/>
          </p:nvSpPr>
          <p:spPr bwMode="auto">
            <a:xfrm flipV="1">
              <a:off x="4562" y="2744"/>
              <a:ext cx="4" cy="5"/>
            </a:xfrm>
            <a:prstGeom prst="line">
              <a:avLst/>
            </a:prstGeom>
            <a:noFill/>
            <a:ln w="7938">
              <a:solidFill>
                <a:srgbClr val="000000"/>
              </a:solidFill>
              <a:round/>
              <a:headEnd/>
              <a:tailEnd/>
            </a:ln>
          </p:spPr>
          <p:txBody>
            <a:bodyPr/>
            <a:lstStyle/>
            <a:p>
              <a:endParaRPr lang="en-US"/>
            </a:p>
          </p:txBody>
        </p:sp>
        <p:sp>
          <p:nvSpPr>
            <p:cNvPr id="8340" name="Line 3238"/>
            <p:cNvSpPr>
              <a:spLocks noChangeShapeType="1"/>
            </p:cNvSpPr>
            <p:nvPr/>
          </p:nvSpPr>
          <p:spPr bwMode="auto">
            <a:xfrm flipH="1" flipV="1">
              <a:off x="4563" y="2740"/>
              <a:ext cx="3" cy="4"/>
            </a:xfrm>
            <a:prstGeom prst="line">
              <a:avLst/>
            </a:prstGeom>
            <a:noFill/>
            <a:ln w="7938">
              <a:solidFill>
                <a:srgbClr val="000000"/>
              </a:solidFill>
              <a:round/>
              <a:headEnd/>
              <a:tailEnd/>
            </a:ln>
          </p:spPr>
          <p:txBody>
            <a:bodyPr/>
            <a:lstStyle/>
            <a:p>
              <a:endParaRPr lang="en-US"/>
            </a:p>
          </p:txBody>
        </p:sp>
        <p:sp>
          <p:nvSpPr>
            <p:cNvPr id="8341" name="Line 3239"/>
            <p:cNvSpPr>
              <a:spLocks noChangeShapeType="1"/>
            </p:cNvSpPr>
            <p:nvPr/>
          </p:nvSpPr>
          <p:spPr bwMode="auto">
            <a:xfrm flipH="1" flipV="1">
              <a:off x="4560" y="2736"/>
              <a:ext cx="3" cy="4"/>
            </a:xfrm>
            <a:prstGeom prst="line">
              <a:avLst/>
            </a:prstGeom>
            <a:noFill/>
            <a:ln w="7938">
              <a:solidFill>
                <a:srgbClr val="000000"/>
              </a:solidFill>
              <a:round/>
              <a:headEnd/>
              <a:tailEnd/>
            </a:ln>
          </p:spPr>
          <p:txBody>
            <a:bodyPr/>
            <a:lstStyle/>
            <a:p>
              <a:endParaRPr lang="en-US"/>
            </a:p>
          </p:txBody>
        </p:sp>
        <p:sp>
          <p:nvSpPr>
            <p:cNvPr id="8342" name="Line 3240"/>
            <p:cNvSpPr>
              <a:spLocks noChangeShapeType="1"/>
            </p:cNvSpPr>
            <p:nvPr/>
          </p:nvSpPr>
          <p:spPr bwMode="auto">
            <a:xfrm flipH="1" flipV="1">
              <a:off x="4553" y="2733"/>
              <a:ext cx="7" cy="3"/>
            </a:xfrm>
            <a:prstGeom prst="line">
              <a:avLst/>
            </a:prstGeom>
            <a:noFill/>
            <a:ln w="7938">
              <a:solidFill>
                <a:srgbClr val="000000"/>
              </a:solidFill>
              <a:round/>
              <a:headEnd/>
              <a:tailEnd/>
            </a:ln>
          </p:spPr>
          <p:txBody>
            <a:bodyPr/>
            <a:lstStyle/>
            <a:p>
              <a:endParaRPr lang="en-US"/>
            </a:p>
          </p:txBody>
        </p:sp>
        <p:sp>
          <p:nvSpPr>
            <p:cNvPr id="8343" name="Line 3241"/>
            <p:cNvSpPr>
              <a:spLocks noChangeShapeType="1"/>
            </p:cNvSpPr>
            <p:nvPr/>
          </p:nvSpPr>
          <p:spPr bwMode="auto">
            <a:xfrm flipH="1" flipV="1">
              <a:off x="4544" y="2725"/>
              <a:ext cx="9" cy="8"/>
            </a:xfrm>
            <a:prstGeom prst="line">
              <a:avLst/>
            </a:prstGeom>
            <a:noFill/>
            <a:ln w="7938">
              <a:solidFill>
                <a:srgbClr val="000000"/>
              </a:solidFill>
              <a:round/>
              <a:headEnd/>
              <a:tailEnd/>
            </a:ln>
          </p:spPr>
          <p:txBody>
            <a:bodyPr/>
            <a:lstStyle/>
            <a:p>
              <a:endParaRPr lang="en-US"/>
            </a:p>
          </p:txBody>
        </p:sp>
        <p:sp>
          <p:nvSpPr>
            <p:cNvPr id="8344" name="Line 3242"/>
            <p:cNvSpPr>
              <a:spLocks noChangeShapeType="1"/>
            </p:cNvSpPr>
            <p:nvPr/>
          </p:nvSpPr>
          <p:spPr bwMode="auto">
            <a:xfrm flipV="1">
              <a:off x="4544" y="2724"/>
              <a:ext cx="0" cy="1"/>
            </a:xfrm>
            <a:prstGeom prst="line">
              <a:avLst/>
            </a:prstGeom>
            <a:noFill/>
            <a:ln w="7938">
              <a:solidFill>
                <a:srgbClr val="000000"/>
              </a:solidFill>
              <a:round/>
              <a:headEnd/>
              <a:tailEnd/>
            </a:ln>
          </p:spPr>
          <p:txBody>
            <a:bodyPr/>
            <a:lstStyle/>
            <a:p>
              <a:endParaRPr lang="en-US"/>
            </a:p>
          </p:txBody>
        </p:sp>
        <p:sp>
          <p:nvSpPr>
            <p:cNvPr id="8345" name="Line 3243"/>
            <p:cNvSpPr>
              <a:spLocks noChangeShapeType="1"/>
            </p:cNvSpPr>
            <p:nvPr/>
          </p:nvSpPr>
          <p:spPr bwMode="auto">
            <a:xfrm flipH="1" flipV="1">
              <a:off x="4543" y="2722"/>
              <a:ext cx="1" cy="2"/>
            </a:xfrm>
            <a:prstGeom prst="line">
              <a:avLst/>
            </a:prstGeom>
            <a:noFill/>
            <a:ln w="7938">
              <a:solidFill>
                <a:srgbClr val="000000"/>
              </a:solidFill>
              <a:round/>
              <a:headEnd/>
              <a:tailEnd/>
            </a:ln>
          </p:spPr>
          <p:txBody>
            <a:bodyPr/>
            <a:lstStyle/>
            <a:p>
              <a:endParaRPr lang="en-US"/>
            </a:p>
          </p:txBody>
        </p:sp>
        <p:sp>
          <p:nvSpPr>
            <p:cNvPr id="8346" name="Line 3244"/>
            <p:cNvSpPr>
              <a:spLocks noChangeShapeType="1"/>
            </p:cNvSpPr>
            <p:nvPr/>
          </p:nvSpPr>
          <p:spPr bwMode="auto">
            <a:xfrm flipH="1" flipV="1">
              <a:off x="4541" y="2721"/>
              <a:ext cx="2" cy="1"/>
            </a:xfrm>
            <a:prstGeom prst="line">
              <a:avLst/>
            </a:prstGeom>
            <a:noFill/>
            <a:ln w="7938">
              <a:solidFill>
                <a:srgbClr val="000000"/>
              </a:solidFill>
              <a:round/>
              <a:headEnd/>
              <a:tailEnd/>
            </a:ln>
          </p:spPr>
          <p:txBody>
            <a:bodyPr/>
            <a:lstStyle/>
            <a:p>
              <a:endParaRPr lang="en-US"/>
            </a:p>
          </p:txBody>
        </p:sp>
        <p:sp>
          <p:nvSpPr>
            <p:cNvPr id="8347" name="Line 3245"/>
            <p:cNvSpPr>
              <a:spLocks noChangeShapeType="1"/>
            </p:cNvSpPr>
            <p:nvPr/>
          </p:nvSpPr>
          <p:spPr bwMode="auto">
            <a:xfrm flipH="1" flipV="1">
              <a:off x="4539" y="2720"/>
              <a:ext cx="2" cy="1"/>
            </a:xfrm>
            <a:prstGeom prst="line">
              <a:avLst/>
            </a:prstGeom>
            <a:noFill/>
            <a:ln w="7938">
              <a:solidFill>
                <a:srgbClr val="000000"/>
              </a:solidFill>
              <a:round/>
              <a:headEnd/>
              <a:tailEnd/>
            </a:ln>
          </p:spPr>
          <p:txBody>
            <a:bodyPr/>
            <a:lstStyle/>
            <a:p>
              <a:endParaRPr lang="en-US"/>
            </a:p>
          </p:txBody>
        </p:sp>
        <p:sp>
          <p:nvSpPr>
            <p:cNvPr id="8348" name="Line 3246"/>
            <p:cNvSpPr>
              <a:spLocks noChangeShapeType="1"/>
            </p:cNvSpPr>
            <p:nvPr/>
          </p:nvSpPr>
          <p:spPr bwMode="auto">
            <a:xfrm flipH="1" flipV="1">
              <a:off x="4537" y="2719"/>
              <a:ext cx="2" cy="1"/>
            </a:xfrm>
            <a:prstGeom prst="line">
              <a:avLst/>
            </a:prstGeom>
            <a:noFill/>
            <a:ln w="7938">
              <a:solidFill>
                <a:srgbClr val="000000"/>
              </a:solidFill>
              <a:round/>
              <a:headEnd/>
              <a:tailEnd/>
            </a:ln>
          </p:spPr>
          <p:txBody>
            <a:bodyPr/>
            <a:lstStyle/>
            <a:p>
              <a:endParaRPr lang="en-US"/>
            </a:p>
          </p:txBody>
        </p:sp>
        <p:sp>
          <p:nvSpPr>
            <p:cNvPr id="8349" name="Line 3247"/>
            <p:cNvSpPr>
              <a:spLocks noChangeShapeType="1"/>
            </p:cNvSpPr>
            <p:nvPr/>
          </p:nvSpPr>
          <p:spPr bwMode="auto">
            <a:xfrm flipV="1">
              <a:off x="4537" y="2714"/>
              <a:ext cx="0" cy="5"/>
            </a:xfrm>
            <a:prstGeom prst="line">
              <a:avLst/>
            </a:prstGeom>
            <a:noFill/>
            <a:ln w="7938">
              <a:solidFill>
                <a:srgbClr val="000000"/>
              </a:solidFill>
              <a:round/>
              <a:headEnd/>
              <a:tailEnd/>
            </a:ln>
          </p:spPr>
          <p:txBody>
            <a:bodyPr/>
            <a:lstStyle/>
            <a:p>
              <a:endParaRPr lang="en-US"/>
            </a:p>
          </p:txBody>
        </p:sp>
        <p:sp>
          <p:nvSpPr>
            <p:cNvPr id="8350" name="Line 3248"/>
            <p:cNvSpPr>
              <a:spLocks noChangeShapeType="1"/>
            </p:cNvSpPr>
            <p:nvPr/>
          </p:nvSpPr>
          <p:spPr bwMode="auto">
            <a:xfrm flipV="1">
              <a:off x="4537" y="2712"/>
              <a:ext cx="1" cy="2"/>
            </a:xfrm>
            <a:prstGeom prst="line">
              <a:avLst/>
            </a:prstGeom>
            <a:noFill/>
            <a:ln w="7938">
              <a:solidFill>
                <a:srgbClr val="000000"/>
              </a:solidFill>
              <a:round/>
              <a:headEnd/>
              <a:tailEnd/>
            </a:ln>
          </p:spPr>
          <p:txBody>
            <a:bodyPr/>
            <a:lstStyle/>
            <a:p>
              <a:endParaRPr lang="en-US"/>
            </a:p>
          </p:txBody>
        </p:sp>
        <p:sp>
          <p:nvSpPr>
            <p:cNvPr id="8351" name="Line 3249"/>
            <p:cNvSpPr>
              <a:spLocks noChangeShapeType="1"/>
            </p:cNvSpPr>
            <p:nvPr/>
          </p:nvSpPr>
          <p:spPr bwMode="auto">
            <a:xfrm>
              <a:off x="4538" y="2712"/>
              <a:ext cx="4" cy="0"/>
            </a:xfrm>
            <a:prstGeom prst="line">
              <a:avLst/>
            </a:prstGeom>
            <a:noFill/>
            <a:ln w="7938">
              <a:solidFill>
                <a:srgbClr val="000000"/>
              </a:solidFill>
              <a:round/>
              <a:headEnd/>
              <a:tailEnd/>
            </a:ln>
          </p:spPr>
          <p:txBody>
            <a:bodyPr/>
            <a:lstStyle/>
            <a:p>
              <a:endParaRPr lang="en-US"/>
            </a:p>
          </p:txBody>
        </p:sp>
        <p:sp>
          <p:nvSpPr>
            <p:cNvPr id="8352" name="Line 3250"/>
            <p:cNvSpPr>
              <a:spLocks noChangeShapeType="1"/>
            </p:cNvSpPr>
            <p:nvPr/>
          </p:nvSpPr>
          <p:spPr bwMode="auto">
            <a:xfrm flipV="1">
              <a:off x="4542" y="2710"/>
              <a:ext cx="2" cy="2"/>
            </a:xfrm>
            <a:prstGeom prst="line">
              <a:avLst/>
            </a:prstGeom>
            <a:noFill/>
            <a:ln w="7938">
              <a:solidFill>
                <a:srgbClr val="000000"/>
              </a:solidFill>
              <a:round/>
              <a:headEnd/>
              <a:tailEnd/>
            </a:ln>
          </p:spPr>
          <p:txBody>
            <a:bodyPr/>
            <a:lstStyle/>
            <a:p>
              <a:endParaRPr lang="en-US"/>
            </a:p>
          </p:txBody>
        </p:sp>
        <p:sp>
          <p:nvSpPr>
            <p:cNvPr id="8353" name="Line 3251"/>
            <p:cNvSpPr>
              <a:spLocks noChangeShapeType="1"/>
            </p:cNvSpPr>
            <p:nvPr/>
          </p:nvSpPr>
          <p:spPr bwMode="auto">
            <a:xfrm flipV="1">
              <a:off x="4544" y="2706"/>
              <a:ext cx="0" cy="4"/>
            </a:xfrm>
            <a:prstGeom prst="line">
              <a:avLst/>
            </a:prstGeom>
            <a:noFill/>
            <a:ln w="7938">
              <a:solidFill>
                <a:srgbClr val="000000"/>
              </a:solidFill>
              <a:round/>
              <a:headEnd/>
              <a:tailEnd/>
            </a:ln>
          </p:spPr>
          <p:txBody>
            <a:bodyPr/>
            <a:lstStyle/>
            <a:p>
              <a:endParaRPr lang="en-US"/>
            </a:p>
          </p:txBody>
        </p:sp>
        <p:sp>
          <p:nvSpPr>
            <p:cNvPr id="8354" name="Line 3252"/>
            <p:cNvSpPr>
              <a:spLocks noChangeShapeType="1"/>
            </p:cNvSpPr>
            <p:nvPr/>
          </p:nvSpPr>
          <p:spPr bwMode="auto">
            <a:xfrm flipH="1" flipV="1">
              <a:off x="4543" y="2704"/>
              <a:ext cx="1" cy="2"/>
            </a:xfrm>
            <a:prstGeom prst="line">
              <a:avLst/>
            </a:prstGeom>
            <a:noFill/>
            <a:ln w="7938">
              <a:solidFill>
                <a:srgbClr val="000000"/>
              </a:solidFill>
              <a:round/>
              <a:headEnd/>
              <a:tailEnd/>
            </a:ln>
          </p:spPr>
          <p:txBody>
            <a:bodyPr/>
            <a:lstStyle/>
            <a:p>
              <a:endParaRPr lang="en-US"/>
            </a:p>
          </p:txBody>
        </p:sp>
        <p:sp>
          <p:nvSpPr>
            <p:cNvPr id="8355" name="Line 3253"/>
            <p:cNvSpPr>
              <a:spLocks noChangeShapeType="1"/>
            </p:cNvSpPr>
            <p:nvPr/>
          </p:nvSpPr>
          <p:spPr bwMode="auto">
            <a:xfrm flipV="1">
              <a:off x="4543" y="2702"/>
              <a:ext cx="0" cy="2"/>
            </a:xfrm>
            <a:prstGeom prst="line">
              <a:avLst/>
            </a:prstGeom>
            <a:noFill/>
            <a:ln w="7938">
              <a:solidFill>
                <a:srgbClr val="000000"/>
              </a:solidFill>
              <a:round/>
              <a:headEnd/>
              <a:tailEnd/>
            </a:ln>
          </p:spPr>
          <p:txBody>
            <a:bodyPr/>
            <a:lstStyle/>
            <a:p>
              <a:endParaRPr lang="en-US"/>
            </a:p>
          </p:txBody>
        </p:sp>
        <p:sp>
          <p:nvSpPr>
            <p:cNvPr id="8356" name="Line 3254"/>
            <p:cNvSpPr>
              <a:spLocks noChangeShapeType="1"/>
            </p:cNvSpPr>
            <p:nvPr/>
          </p:nvSpPr>
          <p:spPr bwMode="auto">
            <a:xfrm flipV="1">
              <a:off x="4543" y="2699"/>
              <a:ext cx="1" cy="3"/>
            </a:xfrm>
            <a:prstGeom prst="line">
              <a:avLst/>
            </a:prstGeom>
            <a:noFill/>
            <a:ln w="7938">
              <a:solidFill>
                <a:srgbClr val="000000"/>
              </a:solidFill>
              <a:round/>
              <a:headEnd/>
              <a:tailEnd/>
            </a:ln>
          </p:spPr>
          <p:txBody>
            <a:bodyPr/>
            <a:lstStyle/>
            <a:p>
              <a:endParaRPr lang="en-US"/>
            </a:p>
          </p:txBody>
        </p:sp>
        <p:sp>
          <p:nvSpPr>
            <p:cNvPr id="8357" name="Line 3255"/>
            <p:cNvSpPr>
              <a:spLocks noChangeShapeType="1"/>
            </p:cNvSpPr>
            <p:nvPr/>
          </p:nvSpPr>
          <p:spPr bwMode="auto">
            <a:xfrm flipV="1">
              <a:off x="4544" y="2691"/>
              <a:ext cx="11" cy="8"/>
            </a:xfrm>
            <a:prstGeom prst="line">
              <a:avLst/>
            </a:prstGeom>
            <a:noFill/>
            <a:ln w="7938">
              <a:solidFill>
                <a:srgbClr val="000000"/>
              </a:solidFill>
              <a:round/>
              <a:headEnd/>
              <a:tailEnd/>
            </a:ln>
          </p:spPr>
          <p:txBody>
            <a:bodyPr/>
            <a:lstStyle/>
            <a:p>
              <a:endParaRPr lang="en-US"/>
            </a:p>
          </p:txBody>
        </p:sp>
        <p:sp>
          <p:nvSpPr>
            <p:cNvPr id="8358" name="Line 3256"/>
            <p:cNvSpPr>
              <a:spLocks noChangeShapeType="1"/>
            </p:cNvSpPr>
            <p:nvPr/>
          </p:nvSpPr>
          <p:spPr bwMode="auto">
            <a:xfrm flipV="1">
              <a:off x="4555" y="2683"/>
              <a:ext cx="8" cy="8"/>
            </a:xfrm>
            <a:prstGeom prst="line">
              <a:avLst/>
            </a:prstGeom>
            <a:noFill/>
            <a:ln w="7938">
              <a:solidFill>
                <a:srgbClr val="000000"/>
              </a:solidFill>
              <a:round/>
              <a:headEnd/>
              <a:tailEnd/>
            </a:ln>
          </p:spPr>
          <p:txBody>
            <a:bodyPr/>
            <a:lstStyle/>
            <a:p>
              <a:endParaRPr lang="en-US"/>
            </a:p>
          </p:txBody>
        </p:sp>
        <p:sp>
          <p:nvSpPr>
            <p:cNvPr id="8359" name="Line 3257"/>
            <p:cNvSpPr>
              <a:spLocks noChangeShapeType="1"/>
            </p:cNvSpPr>
            <p:nvPr/>
          </p:nvSpPr>
          <p:spPr bwMode="auto">
            <a:xfrm flipV="1">
              <a:off x="4563" y="2675"/>
              <a:ext cx="10" cy="8"/>
            </a:xfrm>
            <a:prstGeom prst="line">
              <a:avLst/>
            </a:prstGeom>
            <a:noFill/>
            <a:ln w="7938">
              <a:solidFill>
                <a:srgbClr val="000000"/>
              </a:solidFill>
              <a:round/>
              <a:headEnd/>
              <a:tailEnd/>
            </a:ln>
          </p:spPr>
          <p:txBody>
            <a:bodyPr/>
            <a:lstStyle/>
            <a:p>
              <a:endParaRPr lang="en-US"/>
            </a:p>
          </p:txBody>
        </p:sp>
        <p:sp>
          <p:nvSpPr>
            <p:cNvPr id="8360" name="Line 3258"/>
            <p:cNvSpPr>
              <a:spLocks noChangeShapeType="1"/>
            </p:cNvSpPr>
            <p:nvPr/>
          </p:nvSpPr>
          <p:spPr bwMode="auto">
            <a:xfrm flipV="1">
              <a:off x="4573" y="2673"/>
              <a:ext cx="12" cy="2"/>
            </a:xfrm>
            <a:prstGeom prst="line">
              <a:avLst/>
            </a:prstGeom>
            <a:noFill/>
            <a:ln w="7938">
              <a:solidFill>
                <a:srgbClr val="000000"/>
              </a:solidFill>
              <a:round/>
              <a:headEnd/>
              <a:tailEnd/>
            </a:ln>
          </p:spPr>
          <p:txBody>
            <a:bodyPr/>
            <a:lstStyle/>
            <a:p>
              <a:endParaRPr lang="en-US"/>
            </a:p>
          </p:txBody>
        </p:sp>
        <p:sp>
          <p:nvSpPr>
            <p:cNvPr id="8361" name="Line 3259"/>
            <p:cNvSpPr>
              <a:spLocks noChangeShapeType="1"/>
            </p:cNvSpPr>
            <p:nvPr/>
          </p:nvSpPr>
          <p:spPr bwMode="auto">
            <a:xfrm>
              <a:off x="4585" y="2673"/>
              <a:ext cx="1" cy="2"/>
            </a:xfrm>
            <a:prstGeom prst="line">
              <a:avLst/>
            </a:prstGeom>
            <a:noFill/>
            <a:ln w="7938">
              <a:solidFill>
                <a:srgbClr val="000000"/>
              </a:solidFill>
              <a:round/>
              <a:headEnd/>
              <a:tailEnd/>
            </a:ln>
          </p:spPr>
          <p:txBody>
            <a:bodyPr/>
            <a:lstStyle/>
            <a:p>
              <a:endParaRPr lang="en-US"/>
            </a:p>
          </p:txBody>
        </p:sp>
        <p:sp>
          <p:nvSpPr>
            <p:cNvPr id="8362" name="Line 3260"/>
            <p:cNvSpPr>
              <a:spLocks noChangeShapeType="1"/>
            </p:cNvSpPr>
            <p:nvPr/>
          </p:nvSpPr>
          <p:spPr bwMode="auto">
            <a:xfrm>
              <a:off x="4586" y="2675"/>
              <a:ext cx="1" cy="1"/>
            </a:xfrm>
            <a:prstGeom prst="line">
              <a:avLst/>
            </a:prstGeom>
            <a:noFill/>
            <a:ln w="7938">
              <a:solidFill>
                <a:srgbClr val="000000"/>
              </a:solidFill>
              <a:round/>
              <a:headEnd/>
              <a:tailEnd/>
            </a:ln>
          </p:spPr>
          <p:txBody>
            <a:bodyPr/>
            <a:lstStyle/>
            <a:p>
              <a:endParaRPr lang="en-US"/>
            </a:p>
          </p:txBody>
        </p:sp>
        <p:sp>
          <p:nvSpPr>
            <p:cNvPr id="8363" name="Line 3261"/>
            <p:cNvSpPr>
              <a:spLocks noChangeShapeType="1"/>
            </p:cNvSpPr>
            <p:nvPr/>
          </p:nvSpPr>
          <p:spPr bwMode="auto">
            <a:xfrm>
              <a:off x="4587" y="2676"/>
              <a:ext cx="1" cy="2"/>
            </a:xfrm>
            <a:prstGeom prst="line">
              <a:avLst/>
            </a:prstGeom>
            <a:noFill/>
            <a:ln w="7938">
              <a:solidFill>
                <a:srgbClr val="000000"/>
              </a:solidFill>
              <a:round/>
              <a:headEnd/>
              <a:tailEnd/>
            </a:ln>
          </p:spPr>
          <p:txBody>
            <a:bodyPr/>
            <a:lstStyle/>
            <a:p>
              <a:endParaRPr lang="en-US"/>
            </a:p>
          </p:txBody>
        </p:sp>
        <p:sp>
          <p:nvSpPr>
            <p:cNvPr id="8364" name="Line 3262"/>
            <p:cNvSpPr>
              <a:spLocks noChangeShapeType="1"/>
            </p:cNvSpPr>
            <p:nvPr/>
          </p:nvSpPr>
          <p:spPr bwMode="auto">
            <a:xfrm>
              <a:off x="4588" y="2678"/>
              <a:ext cx="3" cy="2"/>
            </a:xfrm>
            <a:prstGeom prst="line">
              <a:avLst/>
            </a:prstGeom>
            <a:noFill/>
            <a:ln w="7938">
              <a:solidFill>
                <a:srgbClr val="000000"/>
              </a:solidFill>
              <a:round/>
              <a:headEnd/>
              <a:tailEnd/>
            </a:ln>
          </p:spPr>
          <p:txBody>
            <a:bodyPr/>
            <a:lstStyle/>
            <a:p>
              <a:endParaRPr lang="en-US"/>
            </a:p>
          </p:txBody>
        </p:sp>
        <p:sp>
          <p:nvSpPr>
            <p:cNvPr id="8365" name="Line 3263"/>
            <p:cNvSpPr>
              <a:spLocks noChangeShapeType="1"/>
            </p:cNvSpPr>
            <p:nvPr/>
          </p:nvSpPr>
          <p:spPr bwMode="auto">
            <a:xfrm flipV="1">
              <a:off x="4591" y="2654"/>
              <a:ext cx="31" cy="26"/>
            </a:xfrm>
            <a:prstGeom prst="line">
              <a:avLst/>
            </a:prstGeom>
            <a:noFill/>
            <a:ln w="7938">
              <a:solidFill>
                <a:srgbClr val="000000"/>
              </a:solidFill>
              <a:round/>
              <a:headEnd/>
              <a:tailEnd/>
            </a:ln>
          </p:spPr>
          <p:txBody>
            <a:bodyPr/>
            <a:lstStyle/>
            <a:p>
              <a:endParaRPr lang="en-US"/>
            </a:p>
          </p:txBody>
        </p:sp>
        <p:sp>
          <p:nvSpPr>
            <p:cNvPr id="8366" name="Line 3264"/>
            <p:cNvSpPr>
              <a:spLocks noChangeShapeType="1"/>
            </p:cNvSpPr>
            <p:nvPr/>
          </p:nvSpPr>
          <p:spPr bwMode="auto">
            <a:xfrm flipV="1">
              <a:off x="4622" y="2631"/>
              <a:ext cx="33" cy="23"/>
            </a:xfrm>
            <a:prstGeom prst="line">
              <a:avLst/>
            </a:prstGeom>
            <a:noFill/>
            <a:ln w="7938">
              <a:solidFill>
                <a:srgbClr val="000000"/>
              </a:solidFill>
              <a:round/>
              <a:headEnd/>
              <a:tailEnd/>
            </a:ln>
          </p:spPr>
          <p:txBody>
            <a:bodyPr/>
            <a:lstStyle/>
            <a:p>
              <a:endParaRPr lang="en-US"/>
            </a:p>
          </p:txBody>
        </p:sp>
        <p:sp>
          <p:nvSpPr>
            <p:cNvPr id="8367" name="Line 3265"/>
            <p:cNvSpPr>
              <a:spLocks noChangeShapeType="1"/>
            </p:cNvSpPr>
            <p:nvPr/>
          </p:nvSpPr>
          <p:spPr bwMode="auto">
            <a:xfrm flipV="1">
              <a:off x="4655" y="2610"/>
              <a:ext cx="35" cy="21"/>
            </a:xfrm>
            <a:prstGeom prst="line">
              <a:avLst/>
            </a:prstGeom>
            <a:noFill/>
            <a:ln w="7938">
              <a:solidFill>
                <a:srgbClr val="000000"/>
              </a:solidFill>
              <a:round/>
              <a:headEnd/>
              <a:tailEnd/>
            </a:ln>
          </p:spPr>
          <p:txBody>
            <a:bodyPr/>
            <a:lstStyle/>
            <a:p>
              <a:endParaRPr lang="en-US"/>
            </a:p>
          </p:txBody>
        </p:sp>
        <p:sp>
          <p:nvSpPr>
            <p:cNvPr id="8368" name="Line 3266"/>
            <p:cNvSpPr>
              <a:spLocks noChangeShapeType="1"/>
            </p:cNvSpPr>
            <p:nvPr/>
          </p:nvSpPr>
          <p:spPr bwMode="auto">
            <a:xfrm flipV="1">
              <a:off x="4690" y="2594"/>
              <a:ext cx="36" cy="16"/>
            </a:xfrm>
            <a:prstGeom prst="line">
              <a:avLst/>
            </a:prstGeom>
            <a:noFill/>
            <a:ln w="7938">
              <a:solidFill>
                <a:srgbClr val="000000"/>
              </a:solidFill>
              <a:round/>
              <a:headEnd/>
              <a:tailEnd/>
            </a:ln>
          </p:spPr>
          <p:txBody>
            <a:bodyPr/>
            <a:lstStyle/>
            <a:p>
              <a:endParaRPr lang="en-US"/>
            </a:p>
          </p:txBody>
        </p:sp>
        <p:sp>
          <p:nvSpPr>
            <p:cNvPr id="8369" name="Line 3267"/>
            <p:cNvSpPr>
              <a:spLocks noChangeShapeType="1"/>
            </p:cNvSpPr>
            <p:nvPr/>
          </p:nvSpPr>
          <p:spPr bwMode="auto">
            <a:xfrm flipV="1">
              <a:off x="4726" y="2581"/>
              <a:ext cx="37" cy="13"/>
            </a:xfrm>
            <a:prstGeom prst="line">
              <a:avLst/>
            </a:prstGeom>
            <a:noFill/>
            <a:ln w="7938">
              <a:solidFill>
                <a:srgbClr val="000000"/>
              </a:solidFill>
              <a:round/>
              <a:headEnd/>
              <a:tailEnd/>
            </a:ln>
          </p:spPr>
          <p:txBody>
            <a:bodyPr/>
            <a:lstStyle/>
            <a:p>
              <a:endParaRPr lang="en-US"/>
            </a:p>
          </p:txBody>
        </p:sp>
        <p:sp>
          <p:nvSpPr>
            <p:cNvPr id="8370" name="Line 3268"/>
            <p:cNvSpPr>
              <a:spLocks noChangeShapeType="1"/>
            </p:cNvSpPr>
            <p:nvPr/>
          </p:nvSpPr>
          <p:spPr bwMode="auto">
            <a:xfrm>
              <a:off x="4763" y="2581"/>
              <a:ext cx="30" cy="5"/>
            </a:xfrm>
            <a:prstGeom prst="line">
              <a:avLst/>
            </a:prstGeom>
            <a:noFill/>
            <a:ln w="7938">
              <a:solidFill>
                <a:srgbClr val="000000"/>
              </a:solidFill>
              <a:round/>
              <a:headEnd/>
              <a:tailEnd/>
            </a:ln>
          </p:spPr>
          <p:txBody>
            <a:bodyPr/>
            <a:lstStyle/>
            <a:p>
              <a:endParaRPr lang="en-US"/>
            </a:p>
          </p:txBody>
        </p:sp>
        <p:sp>
          <p:nvSpPr>
            <p:cNvPr id="8371" name="Line 3269"/>
            <p:cNvSpPr>
              <a:spLocks noChangeShapeType="1"/>
            </p:cNvSpPr>
            <p:nvPr/>
          </p:nvSpPr>
          <p:spPr bwMode="auto">
            <a:xfrm>
              <a:off x="4793" y="2586"/>
              <a:ext cx="14" cy="3"/>
            </a:xfrm>
            <a:prstGeom prst="line">
              <a:avLst/>
            </a:prstGeom>
            <a:noFill/>
            <a:ln w="7938">
              <a:solidFill>
                <a:srgbClr val="000000"/>
              </a:solidFill>
              <a:round/>
              <a:headEnd/>
              <a:tailEnd/>
            </a:ln>
          </p:spPr>
          <p:txBody>
            <a:bodyPr/>
            <a:lstStyle/>
            <a:p>
              <a:endParaRPr lang="en-US"/>
            </a:p>
          </p:txBody>
        </p:sp>
        <p:sp>
          <p:nvSpPr>
            <p:cNvPr id="8372" name="Line 3270"/>
            <p:cNvSpPr>
              <a:spLocks noChangeShapeType="1"/>
            </p:cNvSpPr>
            <p:nvPr/>
          </p:nvSpPr>
          <p:spPr bwMode="auto">
            <a:xfrm>
              <a:off x="4807" y="2589"/>
              <a:ext cx="13" cy="6"/>
            </a:xfrm>
            <a:prstGeom prst="line">
              <a:avLst/>
            </a:prstGeom>
            <a:noFill/>
            <a:ln w="7938">
              <a:solidFill>
                <a:srgbClr val="000000"/>
              </a:solidFill>
              <a:round/>
              <a:headEnd/>
              <a:tailEnd/>
            </a:ln>
          </p:spPr>
          <p:txBody>
            <a:bodyPr/>
            <a:lstStyle/>
            <a:p>
              <a:endParaRPr lang="en-US"/>
            </a:p>
          </p:txBody>
        </p:sp>
        <p:sp>
          <p:nvSpPr>
            <p:cNvPr id="8373" name="Line 3271"/>
            <p:cNvSpPr>
              <a:spLocks noChangeShapeType="1"/>
            </p:cNvSpPr>
            <p:nvPr/>
          </p:nvSpPr>
          <p:spPr bwMode="auto">
            <a:xfrm>
              <a:off x="4820" y="2595"/>
              <a:ext cx="11" cy="8"/>
            </a:xfrm>
            <a:prstGeom prst="line">
              <a:avLst/>
            </a:prstGeom>
            <a:noFill/>
            <a:ln w="7938">
              <a:solidFill>
                <a:srgbClr val="000000"/>
              </a:solidFill>
              <a:round/>
              <a:headEnd/>
              <a:tailEnd/>
            </a:ln>
          </p:spPr>
          <p:txBody>
            <a:bodyPr/>
            <a:lstStyle/>
            <a:p>
              <a:endParaRPr lang="en-US"/>
            </a:p>
          </p:txBody>
        </p:sp>
        <p:sp>
          <p:nvSpPr>
            <p:cNvPr id="8374" name="Line 3272"/>
            <p:cNvSpPr>
              <a:spLocks noChangeShapeType="1"/>
            </p:cNvSpPr>
            <p:nvPr/>
          </p:nvSpPr>
          <p:spPr bwMode="auto">
            <a:xfrm>
              <a:off x="4831" y="2603"/>
              <a:ext cx="8" cy="13"/>
            </a:xfrm>
            <a:prstGeom prst="line">
              <a:avLst/>
            </a:prstGeom>
            <a:noFill/>
            <a:ln w="7938">
              <a:solidFill>
                <a:srgbClr val="000000"/>
              </a:solidFill>
              <a:round/>
              <a:headEnd/>
              <a:tailEnd/>
            </a:ln>
          </p:spPr>
          <p:txBody>
            <a:bodyPr/>
            <a:lstStyle/>
            <a:p>
              <a:endParaRPr lang="en-US"/>
            </a:p>
          </p:txBody>
        </p:sp>
        <p:sp>
          <p:nvSpPr>
            <p:cNvPr id="8375" name="Freeform 3273"/>
            <p:cNvSpPr>
              <a:spLocks/>
            </p:cNvSpPr>
            <p:nvPr/>
          </p:nvSpPr>
          <p:spPr bwMode="auto">
            <a:xfrm>
              <a:off x="2102" y="2585"/>
              <a:ext cx="139" cy="250"/>
            </a:xfrm>
            <a:custGeom>
              <a:avLst/>
              <a:gdLst>
                <a:gd name="T0" fmla="*/ 19 w 139"/>
                <a:gd name="T1" fmla="*/ 0 h 250"/>
                <a:gd name="T2" fmla="*/ 48 w 139"/>
                <a:gd name="T3" fmla="*/ 18 h 250"/>
                <a:gd name="T4" fmla="*/ 78 w 139"/>
                <a:gd name="T5" fmla="*/ 54 h 250"/>
                <a:gd name="T6" fmla="*/ 98 w 139"/>
                <a:gd name="T7" fmla="*/ 76 h 250"/>
                <a:gd name="T8" fmla="*/ 101 w 139"/>
                <a:gd name="T9" fmla="*/ 82 h 250"/>
                <a:gd name="T10" fmla="*/ 104 w 139"/>
                <a:gd name="T11" fmla="*/ 87 h 250"/>
                <a:gd name="T12" fmla="*/ 115 w 139"/>
                <a:gd name="T13" fmla="*/ 99 h 250"/>
                <a:gd name="T14" fmla="*/ 130 w 139"/>
                <a:gd name="T15" fmla="*/ 126 h 250"/>
                <a:gd name="T16" fmla="*/ 139 w 139"/>
                <a:gd name="T17" fmla="*/ 157 h 250"/>
                <a:gd name="T18" fmla="*/ 134 w 139"/>
                <a:gd name="T19" fmla="*/ 188 h 250"/>
                <a:gd name="T20" fmla="*/ 116 w 139"/>
                <a:gd name="T21" fmla="*/ 221 h 250"/>
                <a:gd name="T22" fmla="*/ 103 w 139"/>
                <a:gd name="T23" fmla="*/ 236 h 250"/>
                <a:gd name="T24" fmla="*/ 98 w 139"/>
                <a:gd name="T25" fmla="*/ 232 h 250"/>
                <a:gd name="T26" fmla="*/ 94 w 139"/>
                <a:gd name="T27" fmla="*/ 235 h 250"/>
                <a:gd name="T28" fmla="*/ 100 w 139"/>
                <a:gd name="T29" fmla="*/ 244 h 250"/>
                <a:gd name="T30" fmla="*/ 96 w 139"/>
                <a:gd name="T31" fmla="*/ 247 h 250"/>
                <a:gd name="T32" fmla="*/ 68 w 139"/>
                <a:gd name="T33" fmla="*/ 236 h 250"/>
                <a:gd name="T34" fmla="*/ 33 w 139"/>
                <a:gd name="T35" fmla="*/ 207 h 250"/>
                <a:gd name="T36" fmla="*/ 12 w 139"/>
                <a:gd name="T37" fmla="*/ 186 h 250"/>
                <a:gd name="T38" fmla="*/ 22 w 139"/>
                <a:gd name="T39" fmla="*/ 184 h 250"/>
                <a:gd name="T40" fmla="*/ 29 w 139"/>
                <a:gd name="T41" fmla="*/ 179 h 250"/>
                <a:gd name="T42" fmla="*/ 80 w 139"/>
                <a:gd name="T43" fmla="*/ 224 h 250"/>
                <a:gd name="T44" fmla="*/ 89 w 139"/>
                <a:gd name="T45" fmla="*/ 214 h 250"/>
                <a:gd name="T46" fmla="*/ 98 w 139"/>
                <a:gd name="T47" fmla="*/ 204 h 250"/>
                <a:gd name="T48" fmla="*/ 95 w 139"/>
                <a:gd name="T49" fmla="*/ 196 h 250"/>
                <a:gd name="T50" fmla="*/ 86 w 139"/>
                <a:gd name="T51" fmla="*/ 202 h 250"/>
                <a:gd name="T52" fmla="*/ 74 w 139"/>
                <a:gd name="T53" fmla="*/ 194 h 250"/>
                <a:gd name="T54" fmla="*/ 60 w 139"/>
                <a:gd name="T55" fmla="*/ 191 h 250"/>
                <a:gd name="T56" fmla="*/ 60 w 139"/>
                <a:gd name="T57" fmla="*/ 185 h 250"/>
                <a:gd name="T58" fmla="*/ 64 w 139"/>
                <a:gd name="T59" fmla="*/ 180 h 250"/>
                <a:gd name="T60" fmla="*/ 78 w 139"/>
                <a:gd name="T61" fmla="*/ 179 h 250"/>
                <a:gd name="T62" fmla="*/ 95 w 139"/>
                <a:gd name="T63" fmla="*/ 189 h 250"/>
                <a:gd name="T64" fmla="*/ 98 w 139"/>
                <a:gd name="T65" fmla="*/ 170 h 250"/>
                <a:gd name="T66" fmla="*/ 94 w 139"/>
                <a:gd name="T67" fmla="*/ 150 h 250"/>
                <a:gd name="T68" fmla="*/ 90 w 139"/>
                <a:gd name="T69" fmla="*/ 142 h 250"/>
                <a:gd name="T70" fmla="*/ 91 w 139"/>
                <a:gd name="T71" fmla="*/ 137 h 250"/>
                <a:gd name="T72" fmla="*/ 61 w 139"/>
                <a:gd name="T73" fmla="*/ 75 h 250"/>
                <a:gd name="T74" fmla="*/ 31 w 139"/>
                <a:gd name="T75" fmla="*/ 40 h 250"/>
                <a:gd name="T76" fmla="*/ 10 w 139"/>
                <a:gd name="T77" fmla="*/ 21 h 250"/>
                <a:gd name="T78" fmla="*/ 2 w 139"/>
                <a:gd name="T79" fmla="*/ 13 h 250"/>
                <a:gd name="T80" fmla="*/ 0 w 139"/>
                <a:gd name="T81" fmla="*/ 3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250"/>
                <a:gd name="T125" fmla="*/ 139 w 139"/>
                <a:gd name="T126" fmla="*/ 250 h 2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250">
                  <a:moveTo>
                    <a:pt x="10" y="0"/>
                  </a:moveTo>
                  <a:lnTo>
                    <a:pt x="19" y="0"/>
                  </a:lnTo>
                  <a:lnTo>
                    <a:pt x="29" y="3"/>
                  </a:lnTo>
                  <a:lnTo>
                    <a:pt x="48" y="18"/>
                  </a:lnTo>
                  <a:lnTo>
                    <a:pt x="63" y="37"/>
                  </a:lnTo>
                  <a:lnTo>
                    <a:pt x="78" y="54"/>
                  </a:lnTo>
                  <a:lnTo>
                    <a:pt x="95" y="71"/>
                  </a:lnTo>
                  <a:lnTo>
                    <a:pt x="98" y="76"/>
                  </a:lnTo>
                  <a:lnTo>
                    <a:pt x="100" y="78"/>
                  </a:lnTo>
                  <a:lnTo>
                    <a:pt x="101" y="82"/>
                  </a:lnTo>
                  <a:lnTo>
                    <a:pt x="104" y="84"/>
                  </a:lnTo>
                  <a:lnTo>
                    <a:pt x="104" y="87"/>
                  </a:lnTo>
                  <a:lnTo>
                    <a:pt x="103" y="89"/>
                  </a:lnTo>
                  <a:lnTo>
                    <a:pt x="115" y="99"/>
                  </a:lnTo>
                  <a:lnTo>
                    <a:pt x="124" y="112"/>
                  </a:lnTo>
                  <a:lnTo>
                    <a:pt x="130" y="126"/>
                  </a:lnTo>
                  <a:lnTo>
                    <a:pt x="136" y="141"/>
                  </a:lnTo>
                  <a:lnTo>
                    <a:pt x="139" y="157"/>
                  </a:lnTo>
                  <a:lnTo>
                    <a:pt x="138" y="173"/>
                  </a:lnTo>
                  <a:lnTo>
                    <a:pt x="134" y="188"/>
                  </a:lnTo>
                  <a:lnTo>
                    <a:pt x="126" y="203"/>
                  </a:lnTo>
                  <a:lnTo>
                    <a:pt x="116" y="221"/>
                  </a:lnTo>
                  <a:lnTo>
                    <a:pt x="104" y="236"/>
                  </a:lnTo>
                  <a:lnTo>
                    <a:pt x="103" y="236"/>
                  </a:lnTo>
                  <a:lnTo>
                    <a:pt x="100" y="235"/>
                  </a:lnTo>
                  <a:lnTo>
                    <a:pt x="98" y="232"/>
                  </a:lnTo>
                  <a:lnTo>
                    <a:pt x="95" y="233"/>
                  </a:lnTo>
                  <a:lnTo>
                    <a:pt x="94" y="235"/>
                  </a:lnTo>
                  <a:lnTo>
                    <a:pt x="94" y="238"/>
                  </a:lnTo>
                  <a:lnTo>
                    <a:pt x="100" y="244"/>
                  </a:lnTo>
                  <a:lnTo>
                    <a:pt x="99" y="246"/>
                  </a:lnTo>
                  <a:lnTo>
                    <a:pt x="96" y="247"/>
                  </a:lnTo>
                  <a:lnTo>
                    <a:pt x="86" y="250"/>
                  </a:lnTo>
                  <a:lnTo>
                    <a:pt x="68" y="236"/>
                  </a:lnTo>
                  <a:lnTo>
                    <a:pt x="50" y="221"/>
                  </a:lnTo>
                  <a:lnTo>
                    <a:pt x="33" y="207"/>
                  </a:lnTo>
                  <a:lnTo>
                    <a:pt x="12" y="195"/>
                  </a:lnTo>
                  <a:lnTo>
                    <a:pt x="12" y="186"/>
                  </a:lnTo>
                  <a:lnTo>
                    <a:pt x="17" y="186"/>
                  </a:lnTo>
                  <a:lnTo>
                    <a:pt x="22" y="184"/>
                  </a:lnTo>
                  <a:lnTo>
                    <a:pt x="25" y="181"/>
                  </a:lnTo>
                  <a:lnTo>
                    <a:pt x="29" y="179"/>
                  </a:lnTo>
                  <a:lnTo>
                    <a:pt x="34" y="180"/>
                  </a:lnTo>
                  <a:lnTo>
                    <a:pt x="80" y="224"/>
                  </a:lnTo>
                  <a:lnTo>
                    <a:pt x="84" y="218"/>
                  </a:lnTo>
                  <a:lnTo>
                    <a:pt x="89" y="214"/>
                  </a:lnTo>
                  <a:lnTo>
                    <a:pt x="94" y="210"/>
                  </a:lnTo>
                  <a:lnTo>
                    <a:pt x="98" y="204"/>
                  </a:lnTo>
                  <a:lnTo>
                    <a:pt x="99" y="198"/>
                  </a:lnTo>
                  <a:lnTo>
                    <a:pt x="95" y="196"/>
                  </a:lnTo>
                  <a:lnTo>
                    <a:pt x="90" y="199"/>
                  </a:lnTo>
                  <a:lnTo>
                    <a:pt x="86" y="202"/>
                  </a:lnTo>
                  <a:lnTo>
                    <a:pt x="80" y="199"/>
                  </a:lnTo>
                  <a:lnTo>
                    <a:pt x="74" y="194"/>
                  </a:lnTo>
                  <a:lnTo>
                    <a:pt x="68" y="191"/>
                  </a:lnTo>
                  <a:lnTo>
                    <a:pt x="60" y="191"/>
                  </a:lnTo>
                  <a:lnTo>
                    <a:pt x="59" y="188"/>
                  </a:lnTo>
                  <a:lnTo>
                    <a:pt x="60" y="185"/>
                  </a:lnTo>
                  <a:lnTo>
                    <a:pt x="61" y="183"/>
                  </a:lnTo>
                  <a:lnTo>
                    <a:pt x="64" y="180"/>
                  </a:lnTo>
                  <a:lnTo>
                    <a:pt x="69" y="178"/>
                  </a:lnTo>
                  <a:lnTo>
                    <a:pt x="78" y="179"/>
                  </a:lnTo>
                  <a:lnTo>
                    <a:pt x="86" y="184"/>
                  </a:lnTo>
                  <a:lnTo>
                    <a:pt x="95" y="189"/>
                  </a:lnTo>
                  <a:lnTo>
                    <a:pt x="99" y="180"/>
                  </a:lnTo>
                  <a:lnTo>
                    <a:pt x="98" y="170"/>
                  </a:lnTo>
                  <a:lnTo>
                    <a:pt x="95" y="161"/>
                  </a:lnTo>
                  <a:lnTo>
                    <a:pt x="94" y="150"/>
                  </a:lnTo>
                  <a:lnTo>
                    <a:pt x="91" y="146"/>
                  </a:lnTo>
                  <a:lnTo>
                    <a:pt x="90" y="142"/>
                  </a:lnTo>
                  <a:lnTo>
                    <a:pt x="90" y="140"/>
                  </a:lnTo>
                  <a:lnTo>
                    <a:pt x="91" y="137"/>
                  </a:lnTo>
                  <a:lnTo>
                    <a:pt x="74" y="96"/>
                  </a:lnTo>
                  <a:lnTo>
                    <a:pt x="61" y="75"/>
                  </a:lnTo>
                  <a:lnTo>
                    <a:pt x="48" y="56"/>
                  </a:lnTo>
                  <a:lnTo>
                    <a:pt x="31" y="40"/>
                  </a:lnTo>
                  <a:lnTo>
                    <a:pt x="11" y="26"/>
                  </a:lnTo>
                  <a:lnTo>
                    <a:pt x="10" y="21"/>
                  </a:lnTo>
                  <a:lnTo>
                    <a:pt x="6" y="17"/>
                  </a:lnTo>
                  <a:lnTo>
                    <a:pt x="2" y="13"/>
                  </a:lnTo>
                  <a:lnTo>
                    <a:pt x="0" y="9"/>
                  </a:lnTo>
                  <a:lnTo>
                    <a:pt x="0" y="3"/>
                  </a:lnTo>
                  <a:lnTo>
                    <a:pt x="10" y="0"/>
                  </a:lnTo>
                  <a:close/>
                </a:path>
              </a:pathLst>
            </a:custGeom>
            <a:solidFill>
              <a:srgbClr val="000000"/>
            </a:solidFill>
            <a:ln w="0">
              <a:solidFill>
                <a:srgbClr val="000000"/>
              </a:solidFill>
              <a:prstDash val="solid"/>
              <a:round/>
              <a:headEnd/>
              <a:tailEnd/>
            </a:ln>
          </p:spPr>
          <p:txBody>
            <a:bodyPr/>
            <a:lstStyle/>
            <a:p>
              <a:endParaRPr lang="en-US"/>
            </a:p>
          </p:txBody>
        </p:sp>
        <p:sp>
          <p:nvSpPr>
            <p:cNvPr id="8376" name="Line 3274"/>
            <p:cNvSpPr>
              <a:spLocks noChangeShapeType="1"/>
            </p:cNvSpPr>
            <p:nvPr/>
          </p:nvSpPr>
          <p:spPr bwMode="auto">
            <a:xfrm>
              <a:off x="2197" y="2656"/>
              <a:ext cx="3" cy="5"/>
            </a:xfrm>
            <a:prstGeom prst="line">
              <a:avLst/>
            </a:prstGeom>
            <a:noFill/>
            <a:ln w="7938">
              <a:solidFill>
                <a:srgbClr val="000000"/>
              </a:solidFill>
              <a:round/>
              <a:headEnd/>
              <a:tailEnd/>
            </a:ln>
          </p:spPr>
          <p:txBody>
            <a:bodyPr/>
            <a:lstStyle/>
            <a:p>
              <a:endParaRPr lang="en-US"/>
            </a:p>
          </p:txBody>
        </p:sp>
        <p:sp>
          <p:nvSpPr>
            <p:cNvPr id="8377" name="Line 3275"/>
            <p:cNvSpPr>
              <a:spLocks noChangeShapeType="1"/>
            </p:cNvSpPr>
            <p:nvPr/>
          </p:nvSpPr>
          <p:spPr bwMode="auto">
            <a:xfrm>
              <a:off x="2200" y="2661"/>
              <a:ext cx="2" cy="2"/>
            </a:xfrm>
            <a:prstGeom prst="line">
              <a:avLst/>
            </a:prstGeom>
            <a:noFill/>
            <a:ln w="7938">
              <a:solidFill>
                <a:srgbClr val="000000"/>
              </a:solidFill>
              <a:round/>
              <a:headEnd/>
              <a:tailEnd/>
            </a:ln>
          </p:spPr>
          <p:txBody>
            <a:bodyPr/>
            <a:lstStyle/>
            <a:p>
              <a:endParaRPr lang="en-US"/>
            </a:p>
          </p:txBody>
        </p:sp>
        <p:sp>
          <p:nvSpPr>
            <p:cNvPr id="8378" name="Line 3276"/>
            <p:cNvSpPr>
              <a:spLocks noChangeShapeType="1"/>
            </p:cNvSpPr>
            <p:nvPr/>
          </p:nvSpPr>
          <p:spPr bwMode="auto">
            <a:xfrm>
              <a:off x="2202" y="2663"/>
              <a:ext cx="1" cy="4"/>
            </a:xfrm>
            <a:prstGeom prst="line">
              <a:avLst/>
            </a:prstGeom>
            <a:noFill/>
            <a:ln w="7938">
              <a:solidFill>
                <a:srgbClr val="000000"/>
              </a:solidFill>
              <a:round/>
              <a:headEnd/>
              <a:tailEnd/>
            </a:ln>
          </p:spPr>
          <p:txBody>
            <a:bodyPr/>
            <a:lstStyle/>
            <a:p>
              <a:endParaRPr lang="en-US"/>
            </a:p>
          </p:txBody>
        </p:sp>
        <p:sp>
          <p:nvSpPr>
            <p:cNvPr id="8379" name="Line 3277"/>
            <p:cNvSpPr>
              <a:spLocks noChangeShapeType="1"/>
            </p:cNvSpPr>
            <p:nvPr/>
          </p:nvSpPr>
          <p:spPr bwMode="auto">
            <a:xfrm>
              <a:off x="2203" y="2667"/>
              <a:ext cx="3" cy="2"/>
            </a:xfrm>
            <a:prstGeom prst="line">
              <a:avLst/>
            </a:prstGeom>
            <a:noFill/>
            <a:ln w="7938">
              <a:solidFill>
                <a:srgbClr val="000000"/>
              </a:solidFill>
              <a:round/>
              <a:headEnd/>
              <a:tailEnd/>
            </a:ln>
          </p:spPr>
          <p:txBody>
            <a:bodyPr/>
            <a:lstStyle/>
            <a:p>
              <a:endParaRPr lang="en-US"/>
            </a:p>
          </p:txBody>
        </p:sp>
        <p:sp>
          <p:nvSpPr>
            <p:cNvPr id="8380" name="Line 3278"/>
            <p:cNvSpPr>
              <a:spLocks noChangeShapeType="1"/>
            </p:cNvSpPr>
            <p:nvPr/>
          </p:nvSpPr>
          <p:spPr bwMode="auto">
            <a:xfrm>
              <a:off x="2206" y="2669"/>
              <a:ext cx="0" cy="3"/>
            </a:xfrm>
            <a:prstGeom prst="line">
              <a:avLst/>
            </a:prstGeom>
            <a:noFill/>
            <a:ln w="7938">
              <a:solidFill>
                <a:srgbClr val="000000"/>
              </a:solidFill>
              <a:round/>
              <a:headEnd/>
              <a:tailEnd/>
            </a:ln>
          </p:spPr>
          <p:txBody>
            <a:bodyPr/>
            <a:lstStyle/>
            <a:p>
              <a:endParaRPr lang="en-US"/>
            </a:p>
          </p:txBody>
        </p:sp>
        <p:sp>
          <p:nvSpPr>
            <p:cNvPr id="8381" name="Line 3279"/>
            <p:cNvSpPr>
              <a:spLocks noChangeShapeType="1"/>
            </p:cNvSpPr>
            <p:nvPr/>
          </p:nvSpPr>
          <p:spPr bwMode="auto">
            <a:xfrm flipH="1">
              <a:off x="2205" y="2672"/>
              <a:ext cx="1" cy="2"/>
            </a:xfrm>
            <a:prstGeom prst="line">
              <a:avLst/>
            </a:prstGeom>
            <a:noFill/>
            <a:ln w="7938">
              <a:solidFill>
                <a:srgbClr val="000000"/>
              </a:solidFill>
              <a:round/>
              <a:headEnd/>
              <a:tailEnd/>
            </a:ln>
          </p:spPr>
          <p:txBody>
            <a:bodyPr/>
            <a:lstStyle/>
            <a:p>
              <a:endParaRPr lang="en-US"/>
            </a:p>
          </p:txBody>
        </p:sp>
        <p:sp>
          <p:nvSpPr>
            <p:cNvPr id="8382" name="Line 3280"/>
            <p:cNvSpPr>
              <a:spLocks noChangeShapeType="1"/>
            </p:cNvSpPr>
            <p:nvPr/>
          </p:nvSpPr>
          <p:spPr bwMode="auto">
            <a:xfrm>
              <a:off x="2205" y="2674"/>
              <a:ext cx="12" cy="10"/>
            </a:xfrm>
            <a:prstGeom prst="line">
              <a:avLst/>
            </a:prstGeom>
            <a:noFill/>
            <a:ln w="7938">
              <a:solidFill>
                <a:srgbClr val="000000"/>
              </a:solidFill>
              <a:round/>
              <a:headEnd/>
              <a:tailEnd/>
            </a:ln>
          </p:spPr>
          <p:txBody>
            <a:bodyPr/>
            <a:lstStyle/>
            <a:p>
              <a:endParaRPr lang="en-US"/>
            </a:p>
          </p:txBody>
        </p:sp>
        <p:sp>
          <p:nvSpPr>
            <p:cNvPr id="8383" name="Line 3281"/>
            <p:cNvSpPr>
              <a:spLocks noChangeShapeType="1"/>
            </p:cNvSpPr>
            <p:nvPr/>
          </p:nvSpPr>
          <p:spPr bwMode="auto">
            <a:xfrm>
              <a:off x="2217" y="2684"/>
              <a:ext cx="9" cy="13"/>
            </a:xfrm>
            <a:prstGeom prst="line">
              <a:avLst/>
            </a:prstGeom>
            <a:noFill/>
            <a:ln w="7938">
              <a:solidFill>
                <a:srgbClr val="000000"/>
              </a:solidFill>
              <a:round/>
              <a:headEnd/>
              <a:tailEnd/>
            </a:ln>
          </p:spPr>
          <p:txBody>
            <a:bodyPr/>
            <a:lstStyle/>
            <a:p>
              <a:endParaRPr lang="en-US"/>
            </a:p>
          </p:txBody>
        </p:sp>
        <p:sp>
          <p:nvSpPr>
            <p:cNvPr id="8384" name="Line 3282"/>
            <p:cNvSpPr>
              <a:spLocks noChangeShapeType="1"/>
            </p:cNvSpPr>
            <p:nvPr/>
          </p:nvSpPr>
          <p:spPr bwMode="auto">
            <a:xfrm>
              <a:off x="2226" y="2697"/>
              <a:ext cx="6" cy="14"/>
            </a:xfrm>
            <a:prstGeom prst="line">
              <a:avLst/>
            </a:prstGeom>
            <a:noFill/>
            <a:ln w="7938">
              <a:solidFill>
                <a:srgbClr val="000000"/>
              </a:solidFill>
              <a:round/>
              <a:headEnd/>
              <a:tailEnd/>
            </a:ln>
          </p:spPr>
          <p:txBody>
            <a:bodyPr/>
            <a:lstStyle/>
            <a:p>
              <a:endParaRPr lang="en-US"/>
            </a:p>
          </p:txBody>
        </p:sp>
        <p:sp>
          <p:nvSpPr>
            <p:cNvPr id="8385" name="Line 3283"/>
            <p:cNvSpPr>
              <a:spLocks noChangeShapeType="1"/>
            </p:cNvSpPr>
            <p:nvPr/>
          </p:nvSpPr>
          <p:spPr bwMode="auto">
            <a:xfrm>
              <a:off x="2232" y="2711"/>
              <a:ext cx="6" cy="15"/>
            </a:xfrm>
            <a:prstGeom prst="line">
              <a:avLst/>
            </a:prstGeom>
            <a:noFill/>
            <a:ln w="7938">
              <a:solidFill>
                <a:srgbClr val="000000"/>
              </a:solidFill>
              <a:round/>
              <a:headEnd/>
              <a:tailEnd/>
            </a:ln>
          </p:spPr>
          <p:txBody>
            <a:bodyPr/>
            <a:lstStyle/>
            <a:p>
              <a:endParaRPr lang="en-US"/>
            </a:p>
          </p:txBody>
        </p:sp>
        <p:sp>
          <p:nvSpPr>
            <p:cNvPr id="8386" name="Line 3284"/>
            <p:cNvSpPr>
              <a:spLocks noChangeShapeType="1"/>
            </p:cNvSpPr>
            <p:nvPr/>
          </p:nvSpPr>
          <p:spPr bwMode="auto">
            <a:xfrm>
              <a:off x="2238" y="2726"/>
              <a:ext cx="3" cy="16"/>
            </a:xfrm>
            <a:prstGeom prst="line">
              <a:avLst/>
            </a:prstGeom>
            <a:noFill/>
            <a:ln w="7938">
              <a:solidFill>
                <a:srgbClr val="000000"/>
              </a:solidFill>
              <a:round/>
              <a:headEnd/>
              <a:tailEnd/>
            </a:ln>
          </p:spPr>
          <p:txBody>
            <a:bodyPr/>
            <a:lstStyle/>
            <a:p>
              <a:endParaRPr lang="en-US"/>
            </a:p>
          </p:txBody>
        </p:sp>
        <p:sp>
          <p:nvSpPr>
            <p:cNvPr id="8387" name="Line 3285"/>
            <p:cNvSpPr>
              <a:spLocks noChangeShapeType="1"/>
            </p:cNvSpPr>
            <p:nvPr/>
          </p:nvSpPr>
          <p:spPr bwMode="auto">
            <a:xfrm flipH="1">
              <a:off x="2240" y="2742"/>
              <a:ext cx="1" cy="16"/>
            </a:xfrm>
            <a:prstGeom prst="line">
              <a:avLst/>
            </a:prstGeom>
            <a:noFill/>
            <a:ln w="7938">
              <a:solidFill>
                <a:srgbClr val="000000"/>
              </a:solidFill>
              <a:round/>
              <a:headEnd/>
              <a:tailEnd/>
            </a:ln>
          </p:spPr>
          <p:txBody>
            <a:bodyPr/>
            <a:lstStyle/>
            <a:p>
              <a:endParaRPr lang="en-US"/>
            </a:p>
          </p:txBody>
        </p:sp>
        <p:sp>
          <p:nvSpPr>
            <p:cNvPr id="8388" name="Line 3286"/>
            <p:cNvSpPr>
              <a:spLocks noChangeShapeType="1"/>
            </p:cNvSpPr>
            <p:nvPr/>
          </p:nvSpPr>
          <p:spPr bwMode="auto">
            <a:xfrm flipH="1">
              <a:off x="2236" y="2758"/>
              <a:ext cx="4" cy="15"/>
            </a:xfrm>
            <a:prstGeom prst="line">
              <a:avLst/>
            </a:prstGeom>
            <a:noFill/>
            <a:ln w="7938">
              <a:solidFill>
                <a:srgbClr val="000000"/>
              </a:solidFill>
              <a:round/>
              <a:headEnd/>
              <a:tailEnd/>
            </a:ln>
          </p:spPr>
          <p:txBody>
            <a:bodyPr/>
            <a:lstStyle/>
            <a:p>
              <a:endParaRPr lang="en-US"/>
            </a:p>
          </p:txBody>
        </p:sp>
        <p:sp>
          <p:nvSpPr>
            <p:cNvPr id="8389" name="Line 3287"/>
            <p:cNvSpPr>
              <a:spLocks noChangeShapeType="1"/>
            </p:cNvSpPr>
            <p:nvPr/>
          </p:nvSpPr>
          <p:spPr bwMode="auto">
            <a:xfrm flipH="1">
              <a:off x="2228" y="2773"/>
              <a:ext cx="8" cy="15"/>
            </a:xfrm>
            <a:prstGeom prst="line">
              <a:avLst/>
            </a:prstGeom>
            <a:noFill/>
            <a:ln w="7938">
              <a:solidFill>
                <a:srgbClr val="000000"/>
              </a:solidFill>
              <a:round/>
              <a:headEnd/>
              <a:tailEnd/>
            </a:ln>
          </p:spPr>
          <p:txBody>
            <a:bodyPr/>
            <a:lstStyle/>
            <a:p>
              <a:endParaRPr lang="en-US"/>
            </a:p>
          </p:txBody>
        </p:sp>
        <p:sp>
          <p:nvSpPr>
            <p:cNvPr id="8390" name="Line 3288"/>
            <p:cNvSpPr>
              <a:spLocks noChangeShapeType="1"/>
            </p:cNvSpPr>
            <p:nvPr/>
          </p:nvSpPr>
          <p:spPr bwMode="auto">
            <a:xfrm flipH="1">
              <a:off x="2218" y="2788"/>
              <a:ext cx="10" cy="18"/>
            </a:xfrm>
            <a:prstGeom prst="line">
              <a:avLst/>
            </a:prstGeom>
            <a:noFill/>
            <a:ln w="7938">
              <a:solidFill>
                <a:srgbClr val="000000"/>
              </a:solidFill>
              <a:round/>
              <a:headEnd/>
              <a:tailEnd/>
            </a:ln>
          </p:spPr>
          <p:txBody>
            <a:bodyPr/>
            <a:lstStyle/>
            <a:p>
              <a:endParaRPr lang="en-US"/>
            </a:p>
          </p:txBody>
        </p:sp>
        <p:sp>
          <p:nvSpPr>
            <p:cNvPr id="8391" name="Line 3289"/>
            <p:cNvSpPr>
              <a:spLocks noChangeShapeType="1"/>
            </p:cNvSpPr>
            <p:nvPr/>
          </p:nvSpPr>
          <p:spPr bwMode="auto">
            <a:xfrm flipH="1">
              <a:off x="2206" y="2806"/>
              <a:ext cx="12" cy="15"/>
            </a:xfrm>
            <a:prstGeom prst="line">
              <a:avLst/>
            </a:prstGeom>
            <a:noFill/>
            <a:ln w="7938">
              <a:solidFill>
                <a:srgbClr val="000000"/>
              </a:solidFill>
              <a:round/>
              <a:headEnd/>
              <a:tailEnd/>
            </a:ln>
          </p:spPr>
          <p:txBody>
            <a:bodyPr/>
            <a:lstStyle/>
            <a:p>
              <a:endParaRPr lang="en-US"/>
            </a:p>
          </p:txBody>
        </p:sp>
        <p:sp>
          <p:nvSpPr>
            <p:cNvPr id="8392" name="Line 3290"/>
            <p:cNvSpPr>
              <a:spLocks noChangeShapeType="1"/>
            </p:cNvSpPr>
            <p:nvPr/>
          </p:nvSpPr>
          <p:spPr bwMode="auto">
            <a:xfrm flipH="1">
              <a:off x="2205" y="2821"/>
              <a:ext cx="1" cy="0"/>
            </a:xfrm>
            <a:prstGeom prst="line">
              <a:avLst/>
            </a:prstGeom>
            <a:noFill/>
            <a:ln w="7938">
              <a:solidFill>
                <a:srgbClr val="000000"/>
              </a:solidFill>
              <a:round/>
              <a:headEnd/>
              <a:tailEnd/>
            </a:ln>
          </p:spPr>
          <p:txBody>
            <a:bodyPr/>
            <a:lstStyle/>
            <a:p>
              <a:endParaRPr lang="en-US"/>
            </a:p>
          </p:txBody>
        </p:sp>
        <p:sp>
          <p:nvSpPr>
            <p:cNvPr id="8393" name="Line 3291"/>
            <p:cNvSpPr>
              <a:spLocks noChangeShapeType="1"/>
            </p:cNvSpPr>
            <p:nvPr/>
          </p:nvSpPr>
          <p:spPr bwMode="auto">
            <a:xfrm flipH="1" flipV="1">
              <a:off x="2202" y="2820"/>
              <a:ext cx="3" cy="1"/>
            </a:xfrm>
            <a:prstGeom prst="line">
              <a:avLst/>
            </a:prstGeom>
            <a:noFill/>
            <a:ln w="7938">
              <a:solidFill>
                <a:srgbClr val="000000"/>
              </a:solidFill>
              <a:round/>
              <a:headEnd/>
              <a:tailEnd/>
            </a:ln>
          </p:spPr>
          <p:txBody>
            <a:bodyPr/>
            <a:lstStyle/>
            <a:p>
              <a:endParaRPr lang="en-US"/>
            </a:p>
          </p:txBody>
        </p:sp>
        <p:sp>
          <p:nvSpPr>
            <p:cNvPr id="8394" name="Line 3292"/>
            <p:cNvSpPr>
              <a:spLocks noChangeShapeType="1"/>
            </p:cNvSpPr>
            <p:nvPr/>
          </p:nvSpPr>
          <p:spPr bwMode="auto">
            <a:xfrm flipH="1" flipV="1">
              <a:off x="2200" y="2817"/>
              <a:ext cx="2" cy="3"/>
            </a:xfrm>
            <a:prstGeom prst="line">
              <a:avLst/>
            </a:prstGeom>
            <a:noFill/>
            <a:ln w="7938">
              <a:solidFill>
                <a:srgbClr val="000000"/>
              </a:solidFill>
              <a:round/>
              <a:headEnd/>
              <a:tailEnd/>
            </a:ln>
          </p:spPr>
          <p:txBody>
            <a:bodyPr/>
            <a:lstStyle/>
            <a:p>
              <a:endParaRPr lang="en-US"/>
            </a:p>
          </p:txBody>
        </p:sp>
        <p:sp>
          <p:nvSpPr>
            <p:cNvPr id="8395" name="Line 3293"/>
            <p:cNvSpPr>
              <a:spLocks noChangeShapeType="1"/>
            </p:cNvSpPr>
            <p:nvPr/>
          </p:nvSpPr>
          <p:spPr bwMode="auto">
            <a:xfrm flipH="1">
              <a:off x="2197" y="2817"/>
              <a:ext cx="3" cy="1"/>
            </a:xfrm>
            <a:prstGeom prst="line">
              <a:avLst/>
            </a:prstGeom>
            <a:noFill/>
            <a:ln w="7938">
              <a:solidFill>
                <a:srgbClr val="000000"/>
              </a:solidFill>
              <a:round/>
              <a:headEnd/>
              <a:tailEnd/>
            </a:ln>
          </p:spPr>
          <p:txBody>
            <a:bodyPr/>
            <a:lstStyle/>
            <a:p>
              <a:endParaRPr lang="en-US"/>
            </a:p>
          </p:txBody>
        </p:sp>
        <p:sp>
          <p:nvSpPr>
            <p:cNvPr id="8396" name="Line 3294"/>
            <p:cNvSpPr>
              <a:spLocks noChangeShapeType="1"/>
            </p:cNvSpPr>
            <p:nvPr/>
          </p:nvSpPr>
          <p:spPr bwMode="auto">
            <a:xfrm flipH="1">
              <a:off x="2196" y="2818"/>
              <a:ext cx="1" cy="2"/>
            </a:xfrm>
            <a:prstGeom prst="line">
              <a:avLst/>
            </a:prstGeom>
            <a:noFill/>
            <a:ln w="7938">
              <a:solidFill>
                <a:srgbClr val="000000"/>
              </a:solidFill>
              <a:round/>
              <a:headEnd/>
              <a:tailEnd/>
            </a:ln>
          </p:spPr>
          <p:txBody>
            <a:bodyPr/>
            <a:lstStyle/>
            <a:p>
              <a:endParaRPr lang="en-US"/>
            </a:p>
          </p:txBody>
        </p:sp>
        <p:sp>
          <p:nvSpPr>
            <p:cNvPr id="8397" name="Line 3295"/>
            <p:cNvSpPr>
              <a:spLocks noChangeShapeType="1"/>
            </p:cNvSpPr>
            <p:nvPr/>
          </p:nvSpPr>
          <p:spPr bwMode="auto">
            <a:xfrm>
              <a:off x="2196" y="2820"/>
              <a:ext cx="0" cy="3"/>
            </a:xfrm>
            <a:prstGeom prst="line">
              <a:avLst/>
            </a:prstGeom>
            <a:noFill/>
            <a:ln w="7938">
              <a:solidFill>
                <a:srgbClr val="000000"/>
              </a:solidFill>
              <a:round/>
              <a:headEnd/>
              <a:tailEnd/>
            </a:ln>
          </p:spPr>
          <p:txBody>
            <a:bodyPr/>
            <a:lstStyle/>
            <a:p>
              <a:endParaRPr lang="en-US"/>
            </a:p>
          </p:txBody>
        </p:sp>
        <p:sp>
          <p:nvSpPr>
            <p:cNvPr id="8398" name="Line 3296"/>
            <p:cNvSpPr>
              <a:spLocks noChangeShapeType="1"/>
            </p:cNvSpPr>
            <p:nvPr/>
          </p:nvSpPr>
          <p:spPr bwMode="auto">
            <a:xfrm>
              <a:off x="2196" y="2823"/>
              <a:ext cx="6" cy="6"/>
            </a:xfrm>
            <a:prstGeom prst="line">
              <a:avLst/>
            </a:prstGeom>
            <a:noFill/>
            <a:ln w="7938">
              <a:solidFill>
                <a:srgbClr val="000000"/>
              </a:solidFill>
              <a:round/>
              <a:headEnd/>
              <a:tailEnd/>
            </a:ln>
          </p:spPr>
          <p:txBody>
            <a:bodyPr/>
            <a:lstStyle/>
            <a:p>
              <a:endParaRPr lang="en-US"/>
            </a:p>
          </p:txBody>
        </p:sp>
        <p:sp>
          <p:nvSpPr>
            <p:cNvPr id="8399" name="Line 3297"/>
            <p:cNvSpPr>
              <a:spLocks noChangeShapeType="1"/>
            </p:cNvSpPr>
            <p:nvPr/>
          </p:nvSpPr>
          <p:spPr bwMode="auto">
            <a:xfrm flipH="1">
              <a:off x="2201" y="2829"/>
              <a:ext cx="1" cy="2"/>
            </a:xfrm>
            <a:prstGeom prst="line">
              <a:avLst/>
            </a:prstGeom>
            <a:noFill/>
            <a:ln w="7938">
              <a:solidFill>
                <a:srgbClr val="000000"/>
              </a:solidFill>
              <a:round/>
              <a:headEnd/>
              <a:tailEnd/>
            </a:ln>
          </p:spPr>
          <p:txBody>
            <a:bodyPr/>
            <a:lstStyle/>
            <a:p>
              <a:endParaRPr lang="en-US"/>
            </a:p>
          </p:txBody>
        </p:sp>
        <p:sp>
          <p:nvSpPr>
            <p:cNvPr id="8400" name="Line 3298"/>
            <p:cNvSpPr>
              <a:spLocks noChangeShapeType="1"/>
            </p:cNvSpPr>
            <p:nvPr/>
          </p:nvSpPr>
          <p:spPr bwMode="auto">
            <a:xfrm flipH="1">
              <a:off x="2198" y="2831"/>
              <a:ext cx="3" cy="1"/>
            </a:xfrm>
            <a:prstGeom prst="line">
              <a:avLst/>
            </a:prstGeom>
            <a:noFill/>
            <a:ln w="7938">
              <a:solidFill>
                <a:srgbClr val="000000"/>
              </a:solidFill>
              <a:round/>
              <a:headEnd/>
              <a:tailEnd/>
            </a:ln>
          </p:spPr>
          <p:txBody>
            <a:bodyPr/>
            <a:lstStyle/>
            <a:p>
              <a:endParaRPr lang="en-US"/>
            </a:p>
          </p:txBody>
        </p:sp>
        <p:sp>
          <p:nvSpPr>
            <p:cNvPr id="8401" name="Line 3299"/>
            <p:cNvSpPr>
              <a:spLocks noChangeShapeType="1"/>
            </p:cNvSpPr>
            <p:nvPr/>
          </p:nvSpPr>
          <p:spPr bwMode="auto">
            <a:xfrm flipH="1">
              <a:off x="2188" y="2832"/>
              <a:ext cx="10" cy="3"/>
            </a:xfrm>
            <a:prstGeom prst="line">
              <a:avLst/>
            </a:prstGeom>
            <a:noFill/>
            <a:ln w="7938">
              <a:solidFill>
                <a:srgbClr val="000000"/>
              </a:solidFill>
              <a:round/>
              <a:headEnd/>
              <a:tailEnd/>
            </a:ln>
          </p:spPr>
          <p:txBody>
            <a:bodyPr/>
            <a:lstStyle/>
            <a:p>
              <a:endParaRPr lang="en-US"/>
            </a:p>
          </p:txBody>
        </p:sp>
        <p:sp>
          <p:nvSpPr>
            <p:cNvPr id="8402" name="Line 3300"/>
            <p:cNvSpPr>
              <a:spLocks noChangeShapeType="1"/>
            </p:cNvSpPr>
            <p:nvPr/>
          </p:nvSpPr>
          <p:spPr bwMode="auto">
            <a:xfrm flipH="1" flipV="1">
              <a:off x="2170" y="2821"/>
              <a:ext cx="18" cy="14"/>
            </a:xfrm>
            <a:prstGeom prst="line">
              <a:avLst/>
            </a:prstGeom>
            <a:noFill/>
            <a:ln w="7938">
              <a:solidFill>
                <a:srgbClr val="000000"/>
              </a:solidFill>
              <a:round/>
              <a:headEnd/>
              <a:tailEnd/>
            </a:ln>
          </p:spPr>
          <p:txBody>
            <a:bodyPr/>
            <a:lstStyle/>
            <a:p>
              <a:endParaRPr lang="en-US"/>
            </a:p>
          </p:txBody>
        </p:sp>
        <p:sp>
          <p:nvSpPr>
            <p:cNvPr id="8403" name="Line 3301"/>
            <p:cNvSpPr>
              <a:spLocks noChangeShapeType="1"/>
            </p:cNvSpPr>
            <p:nvPr/>
          </p:nvSpPr>
          <p:spPr bwMode="auto">
            <a:xfrm flipH="1" flipV="1">
              <a:off x="2152" y="2806"/>
              <a:ext cx="18" cy="15"/>
            </a:xfrm>
            <a:prstGeom prst="line">
              <a:avLst/>
            </a:prstGeom>
            <a:noFill/>
            <a:ln w="7938">
              <a:solidFill>
                <a:srgbClr val="000000"/>
              </a:solidFill>
              <a:round/>
              <a:headEnd/>
              <a:tailEnd/>
            </a:ln>
          </p:spPr>
          <p:txBody>
            <a:bodyPr/>
            <a:lstStyle/>
            <a:p>
              <a:endParaRPr lang="en-US"/>
            </a:p>
          </p:txBody>
        </p:sp>
        <p:sp>
          <p:nvSpPr>
            <p:cNvPr id="8404" name="Line 3302"/>
            <p:cNvSpPr>
              <a:spLocks noChangeShapeType="1"/>
            </p:cNvSpPr>
            <p:nvPr/>
          </p:nvSpPr>
          <p:spPr bwMode="auto">
            <a:xfrm flipH="1" flipV="1">
              <a:off x="2135" y="2792"/>
              <a:ext cx="17" cy="14"/>
            </a:xfrm>
            <a:prstGeom prst="line">
              <a:avLst/>
            </a:prstGeom>
            <a:noFill/>
            <a:ln w="7938">
              <a:solidFill>
                <a:srgbClr val="000000"/>
              </a:solidFill>
              <a:round/>
              <a:headEnd/>
              <a:tailEnd/>
            </a:ln>
          </p:spPr>
          <p:txBody>
            <a:bodyPr/>
            <a:lstStyle/>
            <a:p>
              <a:endParaRPr lang="en-US"/>
            </a:p>
          </p:txBody>
        </p:sp>
        <p:sp>
          <p:nvSpPr>
            <p:cNvPr id="8405" name="Line 3303"/>
            <p:cNvSpPr>
              <a:spLocks noChangeShapeType="1"/>
            </p:cNvSpPr>
            <p:nvPr/>
          </p:nvSpPr>
          <p:spPr bwMode="auto">
            <a:xfrm flipH="1" flipV="1">
              <a:off x="2114" y="2780"/>
              <a:ext cx="21" cy="12"/>
            </a:xfrm>
            <a:prstGeom prst="line">
              <a:avLst/>
            </a:prstGeom>
            <a:noFill/>
            <a:ln w="7938">
              <a:solidFill>
                <a:srgbClr val="000000"/>
              </a:solidFill>
              <a:round/>
              <a:headEnd/>
              <a:tailEnd/>
            </a:ln>
          </p:spPr>
          <p:txBody>
            <a:bodyPr/>
            <a:lstStyle/>
            <a:p>
              <a:endParaRPr lang="en-US"/>
            </a:p>
          </p:txBody>
        </p:sp>
        <p:sp>
          <p:nvSpPr>
            <p:cNvPr id="8406" name="Line 3304"/>
            <p:cNvSpPr>
              <a:spLocks noChangeShapeType="1"/>
            </p:cNvSpPr>
            <p:nvPr/>
          </p:nvSpPr>
          <p:spPr bwMode="auto">
            <a:xfrm flipV="1">
              <a:off x="2114" y="2771"/>
              <a:ext cx="0" cy="9"/>
            </a:xfrm>
            <a:prstGeom prst="line">
              <a:avLst/>
            </a:prstGeom>
            <a:noFill/>
            <a:ln w="7938">
              <a:solidFill>
                <a:srgbClr val="000000"/>
              </a:solidFill>
              <a:round/>
              <a:headEnd/>
              <a:tailEnd/>
            </a:ln>
          </p:spPr>
          <p:txBody>
            <a:bodyPr/>
            <a:lstStyle/>
            <a:p>
              <a:endParaRPr lang="en-US"/>
            </a:p>
          </p:txBody>
        </p:sp>
        <p:sp>
          <p:nvSpPr>
            <p:cNvPr id="8407" name="Line 3305"/>
            <p:cNvSpPr>
              <a:spLocks noChangeShapeType="1"/>
            </p:cNvSpPr>
            <p:nvPr/>
          </p:nvSpPr>
          <p:spPr bwMode="auto">
            <a:xfrm>
              <a:off x="2114" y="2771"/>
              <a:ext cx="5" cy="0"/>
            </a:xfrm>
            <a:prstGeom prst="line">
              <a:avLst/>
            </a:prstGeom>
            <a:noFill/>
            <a:ln w="7938">
              <a:solidFill>
                <a:srgbClr val="000000"/>
              </a:solidFill>
              <a:round/>
              <a:headEnd/>
              <a:tailEnd/>
            </a:ln>
          </p:spPr>
          <p:txBody>
            <a:bodyPr/>
            <a:lstStyle/>
            <a:p>
              <a:endParaRPr lang="en-US"/>
            </a:p>
          </p:txBody>
        </p:sp>
        <p:sp>
          <p:nvSpPr>
            <p:cNvPr id="8408" name="Line 3306"/>
            <p:cNvSpPr>
              <a:spLocks noChangeShapeType="1"/>
            </p:cNvSpPr>
            <p:nvPr/>
          </p:nvSpPr>
          <p:spPr bwMode="auto">
            <a:xfrm flipV="1">
              <a:off x="2119" y="2769"/>
              <a:ext cx="5" cy="2"/>
            </a:xfrm>
            <a:prstGeom prst="line">
              <a:avLst/>
            </a:prstGeom>
            <a:noFill/>
            <a:ln w="7938">
              <a:solidFill>
                <a:srgbClr val="000000"/>
              </a:solidFill>
              <a:round/>
              <a:headEnd/>
              <a:tailEnd/>
            </a:ln>
          </p:spPr>
          <p:txBody>
            <a:bodyPr/>
            <a:lstStyle/>
            <a:p>
              <a:endParaRPr lang="en-US"/>
            </a:p>
          </p:txBody>
        </p:sp>
        <p:sp>
          <p:nvSpPr>
            <p:cNvPr id="8409" name="Line 3307"/>
            <p:cNvSpPr>
              <a:spLocks noChangeShapeType="1"/>
            </p:cNvSpPr>
            <p:nvPr/>
          </p:nvSpPr>
          <p:spPr bwMode="auto">
            <a:xfrm flipV="1">
              <a:off x="2124" y="2766"/>
              <a:ext cx="3" cy="3"/>
            </a:xfrm>
            <a:prstGeom prst="line">
              <a:avLst/>
            </a:prstGeom>
            <a:noFill/>
            <a:ln w="7938">
              <a:solidFill>
                <a:srgbClr val="000000"/>
              </a:solidFill>
              <a:round/>
              <a:headEnd/>
              <a:tailEnd/>
            </a:ln>
          </p:spPr>
          <p:txBody>
            <a:bodyPr/>
            <a:lstStyle/>
            <a:p>
              <a:endParaRPr lang="en-US"/>
            </a:p>
          </p:txBody>
        </p:sp>
        <p:sp>
          <p:nvSpPr>
            <p:cNvPr id="8410" name="Line 3308"/>
            <p:cNvSpPr>
              <a:spLocks noChangeShapeType="1"/>
            </p:cNvSpPr>
            <p:nvPr/>
          </p:nvSpPr>
          <p:spPr bwMode="auto">
            <a:xfrm flipV="1">
              <a:off x="2127" y="2764"/>
              <a:ext cx="4" cy="2"/>
            </a:xfrm>
            <a:prstGeom prst="line">
              <a:avLst/>
            </a:prstGeom>
            <a:noFill/>
            <a:ln w="7938">
              <a:solidFill>
                <a:srgbClr val="000000"/>
              </a:solidFill>
              <a:round/>
              <a:headEnd/>
              <a:tailEnd/>
            </a:ln>
          </p:spPr>
          <p:txBody>
            <a:bodyPr/>
            <a:lstStyle/>
            <a:p>
              <a:endParaRPr lang="en-US"/>
            </a:p>
          </p:txBody>
        </p:sp>
        <p:sp>
          <p:nvSpPr>
            <p:cNvPr id="8411" name="Line 3309"/>
            <p:cNvSpPr>
              <a:spLocks noChangeShapeType="1"/>
            </p:cNvSpPr>
            <p:nvPr/>
          </p:nvSpPr>
          <p:spPr bwMode="auto">
            <a:xfrm>
              <a:off x="2131" y="2764"/>
              <a:ext cx="5" cy="1"/>
            </a:xfrm>
            <a:prstGeom prst="line">
              <a:avLst/>
            </a:prstGeom>
            <a:noFill/>
            <a:ln w="7938">
              <a:solidFill>
                <a:srgbClr val="000000"/>
              </a:solidFill>
              <a:round/>
              <a:headEnd/>
              <a:tailEnd/>
            </a:ln>
          </p:spPr>
          <p:txBody>
            <a:bodyPr/>
            <a:lstStyle/>
            <a:p>
              <a:endParaRPr lang="en-US"/>
            </a:p>
          </p:txBody>
        </p:sp>
        <p:sp>
          <p:nvSpPr>
            <p:cNvPr id="8412" name="Line 3310"/>
            <p:cNvSpPr>
              <a:spLocks noChangeShapeType="1"/>
            </p:cNvSpPr>
            <p:nvPr/>
          </p:nvSpPr>
          <p:spPr bwMode="auto">
            <a:xfrm>
              <a:off x="2136" y="2765"/>
              <a:ext cx="46" cy="44"/>
            </a:xfrm>
            <a:prstGeom prst="line">
              <a:avLst/>
            </a:prstGeom>
            <a:noFill/>
            <a:ln w="7938">
              <a:solidFill>
                <a:srgbClr val="000000"/>
              </a:solidFill>
              <a:round/>
              <a:headEnd/>
              <a:tailEnd/>
            </a:ln>
          </p:spPr>
          <p:txBody>
            <a:bodyPr/>
            <a:lstStyle/>
            <a:p>
              <a:endParaRPr lang="en-US"/>
            </a:p>
          </p:txBody>
        </p:sp>
        <p:sp>
          <p:nvSpPr>
            <p:cNvPr id="8413" name="Line 3311"/>
            <p:cNvSpPr>
              <a:spLocks noChangeShapeType="1"/>
            </p:cNvSpPr>
            <p:nvPr/>
          </p:nvSpPr>
          <p:spPr bwMode="auto">
            <a:xfrm flipV="1">
              <a:off x="2182" y="2803"/>
              <a:ext cx="4" cy="6"/>
            </a:xfrm>
            <a:prstGeom prst="line">
              <a:avLst/>
            </a:prstGeom>
            <a:noFill/>
            <a:ln w="7938">
              <a:solidFill>
                <a:srgbClr val="000000"/>
              </a:solidFill>
              <a:round/>
              <a:headEnd/>
              <a:tailEnd/>
            </a:ln>
          </p:spPr>
          <p:txBody>
            <a:bodyPr/>
            <a:lstStyle/>
            <a:p>
              <a:endParaRPr lang="en-US"/>
            </a:p>
          </p:txBody>
        </p:sp>
        <p:sp>
          <p:nvSpPr>
            <p:cNvPr id="8414" name="Line 3312"/>
            <p:cNvSpPr>
              <a:spLocks noChangeShapeType="1"/>
            </p:cNvSpPr>
            <p:nvPr/>
          </p:nvSpPr>
          <p:spPr bwMode="auto">
            <a:xfrm flipV="1">
              <a:off x="2186" y="2799"/>
              <a:ext cx="5" cy="4"/>
            </a:xfrm>
            <a:prstGeom prst="line">
              <a:avLst/>
            </a:prstGeom>
            <a:noFill/>
            <a:ln w="7938">
              <a:solidFill>
                <a:srgbClr val="000000"/>
              </a:solidFill>
              <a:round/>
              <a:headEnd/>
              <a:tailEnd/>
            </a:ln>
          </p:spPr>
          <p:txBody>
            <a:bodyPr/>
            <a:lstStyle/>
            <a:p>
              <a:endParaRPr lang="en-US"/>
            </a:p>
          </p:txBody>
        </p:sp>
        <p:sp>
          <p:nvSpPr>
            <p:cNvPr id="8415" name="Line 3313"/>
            <p:cNvSpPr>
              <a:spLocks noChangeShapeType="1"/>
            </p:cNvSpPr>
            <p:nvPr/>
          </p:nvSpPr>
          <p:spPr bwMode="auto">
            <a:xfrm flipV="1">
              <a:off x="2191" y="2795"/>
              <a:ext cx="5" cy="4"/>
            </a:xfrm>
            <a:prstGeom prst="line">
              <a:avLst/>
            </a:prstGeom>
            <a:noFill/>
            <a:ln w="7938">
              <a:solidFill>
                <a:srgbClr val="000000"/>
              </a:solidFill>
              <a:round/>
              <a:headEnd/>
              <a:tailEnd/>
            </a:ln>
          </p:spPr>
          <p:txBody>
            <a:bodyPr/>
            <a:lstStyle/>
            <a:p>
              <a:endParaRPr lang="en-US"/>
            </a:p>
          </p:txBody>
        </p:sp>
        <p:sp>
          <p:nvSpPr>
            <p:cNvPr id="8416" name="Line 3314"/>
            <p:cNvSpPr>
              <a:spLocks noChangeShapeType="1"/>
            </p:cNvSpPr>
            <p:nvPr/>
          </p:nvSpPr>
          <p:spPr bwMode="auto">
            <a:xfrm flipV="1">
              <a:off x="2196" y="2789"/>
              <a:ext cx="4" cy="6"/>
            </a:xfrm>
            <a:prstGeom prst="line">
              <a:avLst/>
            </a:prstGeom>
            <a:noFill/>
            <a:ln w="7938">
              <a:solidFill>
                <a:srgbClr val="000000"/>
              </a:solidFill>
              <a:round/>
              <a:headEnd/>
              <a:tailEnd/>
            </a:ln>
          </p:spPr>
          <p:txBody>
            <a:bodyPr/>
            <a:lstStyle/>
            <a:p>
              <a:endParaRPr lang="en-US"/>
            </a:p>
          </p:txBody>
        </p:sp>
        <p:sp>
          <p:nvSpPr>
            <p:cNvPr id="8417" name="Line 3315"/>
            <p:cNvSpPr>
              <a:spLocks noChangeShapeType="1"/>
            </p:cNvSpPr>
            <p:nvPr/>
          </p:nvSpPr>
          <p:spPr bwMode="auto">
            <a:xfrm flipV="1">
              <a:off x="2200" y="2783"/>
              <a:ext cx="1" cy="6"/>
            </a:xfrm>
            <a:prstGeom prst="line">
              <a:avLst/>
            </a:prstGeom>
            <a:noFill/>
            <a:ln w="7938">
              <a:solidFill>
                <a:srgbClr val="000000"/>
              </a:solidFill>
              <a:round/>
              <a:headEnd/>
              <a:tailEnd/>
            </a:ln>
          </p:spPr>
          <p:txBody>
            <a:bodyPr/>
            <a:lstStyle/>
            <a:p>
              <a:endParaRPr lang="en-US"/>
            </a:p>
          </p:txBody>
        </p:sp>
        <p:sp>
          <p:nvSpPr>
            <p:cNvPr id="8418" name="Line 3316"/>
            <p:cNvSpPr>
              <a:spLocks noChangeShapeType="1"/>
            </p:cNvSpPr>
            <p:nvPr/>
          </p:nvSpPr>
          <p:spPr bwMode="auto">
            <a:xfrm flipH="1" flipV="1">
              <a:off x="2197" y="2781"/>
              <a:ext cx="4" cy="2"/>
            </a:xfrm>
            <a:prstGeom prst="line">
              <a:avLst/>
            </a:prstGeom>
            <a:noFill/>
            <a:ln w="7938">
              <a:solidFill>
                <a:srgbClr val="000000"/>
              </a:solidFill>
              <a:round/>
              <a:headEnd/>
              <a:tailEnd/>
            </a:ln>
          </p:spPr>
          <p:txBody>
            <a:bodyPr/>
            <a:lstStyle/>
            <a:p>
              <a:endParaRPr lang="en-US"/>
            </a:p>
          </p:txBody>
        </p:sp>
        <p:sp>
          <p:nvSpPr>
            <p:cNvPr id="8419" name="Line 3317"/>
            <p:cNvSpPr>
              <a:spLocks noChangeShapeType="1"/>
            </p:cNvSpPr>
            <p:nvPr/>
          </p:nvSpPr>
          <p:spPr bwMode="auto">
            <a:xfrm flipH="1">
              <a:off x="2192" y="2781"/>
              <a:ext cx="5" cy="3"/>
            </a:xfrm>
            <a:prstGeom prst="line">
              <a:avLst/>
            </a:prstGeom>
            <a:noFill/>
            <a:ln w="7938">
              <a:solidFill>
                <a:srgbClr val="000000"/>
              </a:solidFill>
              <a:round/>
              <a:headEnd/>
              <a:tailEnd/>
            </a:ln>
          </p:spPr>
          <p:txBody>
            <a:bodyPr/>
            <a:lstStyle/>
            <a:p>
              <a:endParaRPr lang="en-US"/>
            </a:p>
          </p:txBody>
        </p:sp>
        <p:sp>
          <p:nvSpPr>
            <p:cNvPr id="8420" name="Line 3318"/>
            <p:cNvSpPr>
              <a:spLocks noChangeShapeType="1"/>
            </p:cNvSpPr>
            <p:nvPr/>
          </p:nvSpPr>
          <p:spPr bwMode="auto">
            <a:xfrm flipH="1">
              <a:off x="2188" y="2784"/>
              <a:ext cx="4" cy="3"/>
            </a:xfrm>
            <a:prstGeom prst="line">
              <a:avLst/>
            </a:prstGeom>
            <a:noFill/>
            <a:ln w="7938">
              <a:solidFill>
                <a:srgbClr val="000000"/>
              </a:solidFill>
              <a:round/>
              <a:headEnd/>
              <a:tailEnd/>
            </a:ln>
          </p:spPr>
          <p:txBody>
            <a:bodyPr/>
            <a:lstStyle/>
            <a:p>
              <a:endParaRPr lang="en-US"/>
            </a:p>
          </p:txBody>
        </p:sp>
        <p:sp>
          <p:nvSpPr>
            <p:cNvPr id="8421" name="Line 3319"/>
            <p:cNvSpPr>
              <a:spLocks noChangeShapeType="1"/>
            </p:cNvSpPr>
            <p:nvPr/>
          </p:nvSpPr>
          <p:spPr bwMode="auto">
            <a:xfrm flipH="1" flipV="1">
              <a:off x="2182" y="2784"/>
              <a:ext cx="6" cy="3"/>
            </a:xfrm>
            <a:prstGeom prst="line">
              <a:avLst/>
            </a:prstGeom>
            <a:noFill/>
            <a:ln w="7938">
              <a:solidFill>
                <a:srgbClr val="000000"/>
              </a:solidFill>
              <a:round/>
              <a:headEnd/>
              <a:tailEnd/>
            </a:ln>
          </p:spPr>
          <p:txBody>
            <a:bodyPr/>
            <a:lstStyle/>
            <a:p>
              <a:endParaRPr lang="en-US"/>
            </a:p>
          </p:txBody>
        </p:sp>
        <p:sp>
          <p:nvSpPr>
            <p:cNvPr id="8422" name="Line 3320"/>
            <p:cNvSpPr>
              <a:spLocks noChangeShapeType="1"/>
            </p:cNvSpPr>
            <p:nvPr/>
          </p:nvSpPr>
          <p:spPr bwMode="auto">
            <a:xfrm flipH="1" flipV="1">
              <a:off x="2176" y="2779"/>
              <a:ext cx="6" cy="5"/>
            </a:xfrm>
            <a:prstGeom prst="line">
              <a:avLst/>
            </a:prstGeom>
            <a:noFill/>
            <a:ln w="7938">
              <a:solidFill>
                <a:srgbClr val="000000"/>
              </a:solidFill>
              <a:round/>
              <a:headEnd/>
              <a:tailEnd/>
            </a:ln>
          </p:spPr>
          <p:txBody>
            <a:bodyPr/>
            <a:lstStyle/>
            <a:p>
              <a:endParaRPr lang="en-US"/>
            </a:p>
          </p:txBody>
        </p:sp>
        <p:sp>
          <p:nvSpPr>
            <p:cNvPr id="8423" name="Line 3321"/>
            <p:cNvSpPr>
              <a:spLocks noChangeShapeType="1"/>
            </p:cNvSpPr>
            <p:nvPr/>
          </p:nvSpPr>
          <p:spPr bwMode="auto">
            <a:xfrm flipH="1" flipV="1">
              <a:off x="2170" y="2776"/>
              <a:ext cx="6" cy="3"/>
            </a:xfrm>
            <a:prstGeom prst="line">
              <a:avLst/>
            </a:prstGeom>
            <a:noFill/>
            <a:ln w="7938">
              <a:solidFill>
                <a:srgbClr val="000000"/>
              </a:solidFill>
              <a:round/>
              <a:headEnd/>
              <a:tailEnd/>
            </a:ln>
          </p:spPr>
          <p:txBody>
            <a:bodyPr/>
            <a:lstStyle/>
            <a:p>
              <a:endParaRPr lang="en-US"/>
            </a:p>
          </p:txBody>
        </p:sp>
        <p:sp>
          <p:nvSpPr>
            <p:cNvPr id="8424" name="Line 3322"/>
            <p:cNvSpPr>
              <a:spLocks noChangeShapeType="1"/>
            </p:cNvSpPr>
            <p:nvPr/>
          </p:nvSpPr>
          <p:spPr bwMode="auto">
            <a:xfrm flipH="1">
              <a:off x="2162" y="2776"/>
              <a:ext cx="8" cy="0"/>
            </a:xfrm>
            <a:prstGeom prst="line">
              <a:avLst/>
            </a:prstGeom>
            <a:noFill/>
            <a:ln w="7938">
              <a:solidFill>
                <a:srgbClr val="000000"/>
              </a:solidFill>
              <a:round/>
              <a:headEnd/>
              <a:tailEnd/>
            </a:ln>
          </p:spPr>
          <p:txBody>
            <a:bodyPr/>
            <a:lstStyle/>
            <a:p>
              <a:endParaRPr lang="en-US"/>
            </a:p>
          </p:txBody>
        </p:sp>
        <p:sp>
          <p:nvSpPr>
            <p:cNvPr id="8425" name="Line 3323"/>
            <p:cNvSpPr>
              <a:spLocks noChangeShapeType="1"/>
            </p:cNvSpPr>
            <p:nvPr/>
          </p:nvSpPr>
          <p:spPr bwMode="auto">
            <a:xfrm flipH="1" flipV="1">
              <a:off x="2161" y="2773"/>
              <a:ext cx="1" cy="3"/>
            </a:xfrm>
            <a:prstGeom prst="line">
              <a:avLst/>
            </a:prstGeom>
            <a:noFill/>
            <a:ln w="7938">
              <a:solidFill>
                <a:srgbClr val="000000"/>
              </a:solidFill>
              <a:round/>
              <a:headEnd/>
              <a:tailEnd/>
            </a:ln>
          </p:spPr>
          <p:txBody>
            <a:bodyPr/>
            <a:lstStyle/>
            <a:p>
              <a:endParaRPr lang="en-US"/>
            </a:p>
          </p:txBody>
        </p:sp>
        <p:sp>
          <p:nvSpPr>
            <p:cNvPr id="8426" name="Line 3324"/>
            <p:cNvSpPr>
              <a:spLocks noChangeShapeType="1"/>
            </p:cNvSpPr>
            <p:nvPr/>
          </p:nvSpPr>
          <p:spPr bwMode="auto">
            <a:xfrm flipV="1">
              <a:off x="2161" y="2770"/>
              <a:ext cx="1" cy="3"/>
            </a:xfrm>
            <a:prstGeom prst="line">
              <a:avLst/>
            </a:prstGeom>
            <a:noFill/>
            <a:ln w="7938">
              <a:solidFill>
                <a:srgbClr val="000000"/>
              </a:solidFill>
              <a:round/>
              <a:headEnd/>
              <a:tailEnd/>
            </a:ln>
          </p:spPr>
          <p:txBody>
            <a:bodyPr/>
            <a:lstStyle/>
            <a:p>
              <a:endParaRPr lang="en-US"/>
            </a:p>
          </p:txBody>
        </p:sp>
        <p:sp>
          <p:nvSpPr>
            <p:cNvPr id="8427" name="Line 3325"/>
            <p:cNvSpPr>
              <a:spLocks noChangeShapeType="1"/>
            </p:cNvSpPr>
            <p:nvPr/>
          </p:nvSpPr>
          <p:spPr bwMode="auto">
            <a:xfrm flipV="1">
              <a:off x="2162" y="2768"/>
              <a:ext cx="1" cy="2"/>
            </a:xfrm>
            <a:prstGeom prst="line">
              <a:avLst/>
            </a:prstGeom>
            <a:noFill/>
            <a:ln w="7938">
              <a:solidFill>
                <a:srgbClr val="000000"/>
              </a:solidFill>
              <a:round/>
              <a:headEnd/>
              <a:tailEnd/>
            </a:ln>
          </p:spPr>
          <p:txBody>
            <a:bodyPr/>
            <a:lstStyle/>
            <a:p>
              <a:endParaRPr lang="en-US"/>
            </a:p>
          </p:txBody>
        </p:sp>
        <p:sp>
          <p:nvSpPr>
            <p:cNvPr id="8428" name="Line 3326"/>
            <p:cNvSpPr>
              <a:spLocks noChangeShapeType="1"/>
            </p:cNvSpPr>
            <p:nvPr/>
          </p:nvSpPr>
          <p:spPr bwMode="auto">
            <a:xfrm flipV="1">
              <a:off x="2163" y="2765"/>
              <a:ext cx="3" cy="3"/>
            </a:xfrm>
            <a:prstGeom prst="line">
              <a:avLst/>
            </a:prstGeom>
            <a:noFill/>
            <a:ln w="7938">
              <a:solidFill>
                <a:srgbClr val="000000"/>
              </a:solidFill>
              <a:round/>
              <a:headEnd/>
              <a:tailEnd/>
            </a:ln>
          </p:spPr>
          <p:txBody>
            <a:bodyPr/>
            <a:lstStyle/>
            <a:p>
              <a:endParaRPr lang="en-US"/>
            </a:p>
          </p:txBody>
        </p:sp>
        <p:sp>
          <p:nvSpPr>
            <p:cNvPr id="8429" name="Line 3327"/>
            <p:cNvSpPr>
              <a:spLocks noChangeShapeType="1"/>
            </p:cNvSpPr>
            <p:nvPr/>
          </p:nvSpPr>
          <p:spPr bwMode="auto">
            <a:xfrm flipV="1">
              <a:off x="2166" y="2763"/>
              <a:ext cx="5" cy="2"/>
            </a:xfrm>
            <a:prstGeom prst="line">
              <a:avLst/>
            </a:prstGeom>
            <a:noFill/>
            <a:ln w="7938">
              <a:solidFill>
                <a:srgbClr val="000000"/>
              </a:solidFill>
              <a:round/>
              <a:headEnd/>
              <a:tailEnd/>
            </a:ln>
          </p:spPr>
          <p:txBody>
            <a:bodyPr/>
            <a:lstStyle/>
            <a:p>
              <a:endParaRPr lang="en-US"/>
            </a:p>
          </p:txBody>
        </p:sp>
        <p:sp>
          <p:nvSpPr>
            <p:cNvPr id="8430" name="Line 3328"/>
            <p:cNvSpPr>
              <a:spLocks noChangeShapeType="1"/>
            </p:cNvSpPr>
            <p:nvPr/>
          </p:nvSpPr>
          <p:spPr bwMode="auto">
            <a:xfrm>
              <a:off x="2171" y="2763"/>
              <a:ext cx="9" cy="1"/>
            </a:xfrm>
            <a:prstGeom prst="line">
              <a:avLst/>
            </a:prstGeom>
            <a:noFill/>
            <a:ln w="7938">
              <a:solidFill>
                <a:srgbClr val="000000"/>
              </a:solidFill>
              <a:round/>
              <a:headEnd/>
              <a:tailEnd/>
            </a:ln>
          </p:spPr>
          <p:txBody>
            <a:bodyPr/>
            <a:lstStyle/>
            <a:p>
              <a:endParaRPr lang="en-US"/>
            </a:p>
          </p:txBody>
        </p:sp>
        <p:sp>
          <p:nvSpPr>
            <p:cNvPr id="8431" name="Line 3329"/>
            <p:cNvSpPr>
              <a:spLocks noChangeShapeType="1"/>
            </p:cNvSpPr>
            <p:nvPr/>
          </p:nvSpPr>
          <p:spPr bwMode="auto">
            <a:xfrm>
              <a:off x="2180" y="2764"/>
              <a:ext cx="8" cy="5"/>
            </a:xfrm>
            <a:prstGeom prst="line">
              <a:avLst/>
            </a:prstGeom>
            <a:noFill/>
            <a:ln w="7938">
              <a:solidFill>
                <a:srgbClr val="000000"/>
              </a:solidFill>
              <a:round/>
              <a:headEnd/>
              <a:tailEnd/>
            </a:ln>
          </p:spPr>
          <p:txBody>
            <a:bodyPr/>
            <a:lstStyle/>
            <a:p>
              <a:endParaRPr lang="en-US"/>
            </a:p>
          </p:txBody>
        </p:sp>
        <p:sp>
          <p:nvSpPr>
            <p:cNvPr id="8432" name="Line 3330"/>
            <p:cNvSpPr>
              <a:spLocks noChangeShapeType="1"/>
            </p:cNvSpPr>
            <p:nvPr/>
          </p:nvSpPr>
          <p:spPr bwMode="auto">
            <a:xfrm>
              <a:off x="2188" y="2769"/>
              <a:ext cx="9" cy="5"/>
            </a:xfrm>
            <a:prstGeom prst="line">
              <a:avLst/>
            </a:prstGeom>
            <a:noFill/>
            <a:ln w="7938">
              <a:solidFill>
                <a:srgbClr val="000000"/>
              </a:solidFill>
              <a:round/>
              <a:headEnd/>
              <a:tailEnd/>
            </a:ln>
          </p:spPr>
          <p:txBody>
            <a:bodyPr/>
            <a:lstStyle/>
            <a:p>
              <a:endParaRPr lang="en-US"/>
            </a:p>
          </p:txBody>
        </p:sp>
        <p:sp>
          <p:nvSpPr>
            <p:cNvPr id="8433" name="Line 3331"/>
            <p:cNvSpPr>
              <a:spLocks noChangeShapeType="1"/>
            </p:cNvSpPr>
            <p:nvPr/>
          </p:nvSpPr>
          <p:spPr bwMode="auto">
            <a:xfrm flipV="1">
              <a:off x="2197" y="2765"/>
              <a:ext cx="4" cy="9"/>
            </a:xfrm>
            <a:prstGeom prst="line">
              <a:avLst/>
            </a:prstGeom>
            <a:noFill/>
            <a:ln w="7938">
              <a:solidFill>
                <a:srgbClr val="000000"/>
              </a:solidFill>
              <a:round/>
              <a:headEnd/>
              <a:tailEnd/>
            </a:ln>
          </p:spPr>
          <p:txBody>
            <a:bodyPr/>
            <a:lstStyle/>
            <a:p>
              <a:endParaRPr lang="en-US"/>
            </a:p>
          </p:txBody>
        </p:sp>
        <p:sp>
          <p:nvSpPr>
            <p:cNvPr id="8434" name="Line 3332"/>
            <p:cNvSpPr>
              <a:spLocks noChangeShapeType="1"/>
            </p:cNvSpPr>
            <p:nvPr/>
          </p:nvSpPr>
          <p:spPr bwMode="auto">
            <a:xfrm flipH="1" flipV="1">
              <a:off x="2200" y="2755"/>
              <a:ext cx="1" cy="10"/>
            </a:xfrm>
            <a:prstGeom prst="line">
              <a:avLst/>
            </a:prstGeom>
            <a:noFill/>
            <a:ln w="7938">
              <a:solidFill>
                <a:srgbClr val="000000"/>
              </a:solidFill>
              <a:round/>
              <a:headEnd/>
              <a:tailEnd/>
            </a:ln>
          </p:spPr>
          <p:txBody>
            <a:bodyPr/>
            <a:lstStyle/>
            <a:p>
              <a:endParaRPr lang="en-US"/>
            </a:p>
          </p:txBody>
        </p:sp>
        <p:sp>
          <p:nvSpPr>
            <p:cNvPr id="8435" name="Line 3333"/>
            <p:cNvSpPr>
              <a:spLocks noChangeShapeType="1"/>
            </p:cNvSpPr>
            <p:nvPr/>
          </p:nvSpPr>
          <p:spPr bwMode="auto">
            <a:xfrm flipH="1" flipV="1">
              <a:off x="2197" y="2746"/>
              <a:ext cx="3" cy="9"/>
            </a:xfrm>
            <a:prstGeom prst="line">
              <a:avLst/>
            </a:prstGeom>
            <a:noFill/>
            <a:ln w="7938">
              <a:solidFill>
                <a:srgbClr val="000000"/>
              </a:solidFill>
              <a:round/>
              <a:headEnd/>
              <a:tailEnd/>
            </a:ln>
          </p:spPr>
          <p:txBody>
            <a:bodyPr/>
            <a:lstStyle/>
            <a:p>
              <a:endParaRPr lang="en-US"/>
            </a:p>
          </p:txBody>
        </p:sp>
        <p:sp>
          <p:nvSpPr>
            <p:cNvPr id="8436" name="Line 3334"/>
            <p:cNvSpPr>
              <a:spLocks noChangeShapeType="1"/>
            </p:cNvSpPr>
            <p:nvPr/>
          </p:nvSpPr>
          <p:spPr bwMode="auto">
            <a:xfrm flipH="1" flipV="1">
              <a:off x="2196" y="2735"/>
              <a:ext cx="1" cy="11"/>
            </a:xfrm>
            <a:prstGeom prst="line">
              <a:avLst/>
            </a:prstGeom>
            <a:noFill/>
            <a:ln w="7938">
              <a:solidFill>
                <a:srgbClr val="000000"/>
              </a:solidFill>
              <a:round/>
              <a:headEnd/>
              <a:tailEnd/>
            </a:ln>
          </p:spPr>
          <p:txBody>
            <a:bodyPr/>
            <a:lstStyle/>
            <a:p>
              <a:endParaRPr lang="en-US"/>
            </a:p>
          </p:txBody>
        </p:sp>
        <p:sp>
          <p:nvSpPr>
            <p:cNvPr id="8437" name="Line 3335"/>
            <p:cNvSpPr>
              <a:spLocks noChangeShapeType="1"/>
            </p:cNvSpPr>
            <p:nvPr/>
          </p:nvSpPr>
          <p:spPr bwMode="auto">
            <a:xfrm flipH="1" flipV="1">
              <a:off x="2193" y="2731"/>
              <a:ext cx="3" cy="4"/>
            </a:xfrm>
            <a:prstGeom prst="line">
              <a:avLst/>
            </a:prstGeom>
            <a:noFill/>
            <a:ln w="7938">
              <a:solidFill>
                <a:srgbClr val="000000"/>
              </a:solidFill>
              <a:round/>
              <a:headEnd/>
              <a:tailEnd/>
            </a:ln>
          </p:spPr>
          <p:txBody>
            <a:bodyPr/>
            <a:lstStyle/>
            <a:p>
              <a:endParaRPr lang="en-US"/>
            </a:p>
          </p:txBody>
        </p:sp>
        <p:sp>
          <p:nvSpPr>
            <p:cNvPr id="8438" name="Line 3336"/>
            <p:cNvSpPr>
              <a:spLocks noChangeShapeType="1"/>
            </p:cNvSpPr>
            <p:nvPr/>
          </p:nvSpPr>
          <p:spPr bwMode="auto">
            <a:xfrm flipH="1" flipV="1">
              <a:off x="2192" y="2727"/>
              <a:ext cx="1" cy="4"/>
            </a:xfrm>
            <a:prstGeom prst="line">
              <a:avLst/>
            </a:prstGeom>
            <a:noFill/>
            <a:ln w="7938">
              <a:solidFill>
                <a:srgbClr val="000000"/>
              </a:solidFill>
              <a:round/>
              <a:headEnd/>
              <a:tailEnd/>
            </a:ln>
          </p:spPr>
          <p:txBody>
            <a:bodyPr/>
            <a:lstStyle/>
            <a:p>
              <a:endParaRPr lang="en-US"/>
            </a:p>
          </p:txBody>
        </p:sp>
        <p:sp>
          <p:nvSpPr>
            <p:cNvPr id="8439" name="Line 3337"/>
            <p:cNvSpPr>
              <a:spLocks noChangeShapeType="1"/>
            </p:cNvSpPr>
            <p:nvPr/>
          </p:nvSpPr>
          <p:spPr bwMode="auto">
            <a:xfrm flipV="1">
              <a:off x="2192" y="2725"/>
              <a:ext cx="0" cy="2"/>
            </a:xfrm>
            <a:prstGeom prst="line">
              <a:avLst/>
            </a:prstGeom>
            <a:noFill/>
            <a:ln w="7938">
              <a:solidFill>
                <a:srgbClr val="000000"/>
              </a:solidFill>
              <a:round/>
              <a:headEnd/>
              <a:tailEnd/>
            </a:ln>
          </p:spPr>
          <p:txBody>
            <a:bodyPr/>
            <a:lstStyle/>
            <a:p>
              <a:endParaRPr lang="en-US"/>
            </a:p>
          </p:txBody>
        </p:sp>
        <p:sp>
          <p:nvSpPr>
            <p:cNvPr id="8440" name="Line 3338"/>
            <p:cNvSpPr>
              <a:spLocks noChangeShapeType="1"/>
            </p:cNvSpPr>
            <p:nvPr/>
          </p:nvSpPr>
          <p:spPr bwMode="auto">
            <a:xfrm flipV="1">
              <a:off x="2192" y="2722"/>
              <a:ext cx="1" cy="3"/>
            </a:xfrm>
            <a:prstGeom prst="line">
              <a:avLst/>
            </a:prstGeom>
            <a:noFill/>
            <a:ln w="7938">
              <a:solidFill>
                <a:srgbClr val="000000"/>
              </a:solidFill>
              <a:round/>
              <a:headEnd/>
              <a:tailEnd/>
            </a:ln>
          </p:spPr>
          <p:txBody>
            <a:bodyPr/>
            <a:lstStyle/>
            <a:p>
              <a:endParaRPr lang="en-US"/>
            </a:p>
          </p:txBody>
        </p:sp>
        <p:sp>
          <p:nvSpPr>
            <p:cNvPr id="8441" name="Line 3339"/>
            <p:cNvSpPr>
              <a:spLocks noChangeShapeType="1"/>
            </p:cNvSpPr>
            <p:nvPr/>
          </p:nvSpPr>
          <p:spPr bwMode="auto">
            <a:xfrm flipH="1" flipV="1">
              <a:off x="2176" y="2681"/>
              <a:ext cx="17" cy="41"/>
            </a:xfrm>
            <a:prstGeom prst="line">
              <a:avLst/>
            </a:prstGeom>
            <a:noFill/>
            <a:ln w="7938">
              <a:solidFill>
                <a:srgbClr val="000000"/>
              </a:solidFill>
              <a:round/>
              <a:headEnd/>
              <a:tailEnd/>
            </a:ln>
          </p:spPr>
          <p:txBody>
            <a:bodyPr/>
            <a:lstStyle/>
            <a:p>
              <a:endParaRPr lang="en-US"/>
            </a:p>
          </p:txBody>
        </p:sp>
        <p:sp>
          <p:nvSpPr>
            <p:cNvPr id="8442" name="Line 3340"/>
            <p:cNvSpPr>
              <a:spLocks noChangeShapeType="1"/>
            </p:cNvSpPr>
            <p:nvPr/>
          </p:nvSpPr>
          <p:spPr bwMode="auto">
            <a:xfrm flipH="1" flipV="1">
              <a:off x="2163" y="2660"/>
              <a:ext cx="13" cy="21"/>
            </a:xfrm>
            <a:prstGeom prst="line">
              <a:avLst/>
            </a:prstGeom>
            <a:noFill/>
            <a:ln w="7938">
              <a:solidFill>
                <a:srgbClr val="000000"/>
              </a:solidFill>
              <a:round/>
              <a:headEnd/>
              <a:tailEnd/>
            </a:ln>
          </p:spPr>
          <p:txBody>
            <a:bodyPr/>
            <a:lstStyle/>
            <a:p>
              <a:endParaRPr lang="en-US"/>
            </a:p>
          </p:txBody>
        </p:sp>
        <p:sp>
          <p:nvSpPr>
            <p:cNvPr id="8443" name="Line 3341"/>
            <p:cNvSpPr>
              <a:spLocks noChangeShapeType="1"/>
            </p:cNvSpPr>
            <p:nvPr/>
          </p:nvSpPr>
          <p:spPr bwMode="auto">
            <a:xfrm flipH="1" flipV="1">
              <a:off x="2150" y="2641"/>
              <a:ext cx="13" cy="19"/>
            </a:xfrm>
            <a:prstGeom prst="line">
              <a:avLst/>
            </a:prstGeom>
            <a:noFill/>
            <a:ln w="7938">
              <a:solidFill>
                <a:srgbClr val="000000"/>
              </a:solidFill>
              <a:round/>
              <a:headEnd/>
              <a:tailEnd/>
            </a:ln>
          </p:spPr>
          <p:txBody>
            <a:bodyPr/>
            <a:lstStyle/>
            <a:p>
              <a:endParaRPr lang="en-US"/>
            </a:p>
          </p:txBody>
        </p:sp>
        <p:sp>
          <p:nvSpPr>
            <p:cNvPr id="8444" name="Line 3342"/>
            <p:cNvSpPr>
              <a:spLocks noChangeShapeType="1"/>
            </p:cNvSpPr>
            <p:nvPr/>
          </p:nvSpPr>
          <p:spPr bwMode="auto">
            <a:xfrm flipH="1" flipV="1">
              <a:off x="2133" y="2625"/>
              <a:ext cx="17" cy="16"/>
            </a:xfrm>
            <a:prstGeom prst="line">
              <a:avLst/>
            </a:prstGeom>
            <a:noFill/>
            <a:ln w="7938">
              <a:solidFill>
                <a:srgbClr val="000000"/>
              </a:solidFill>
              <a:round/>
              <a:headEnd/>
              <a:tailEnd/>
            </a:ln>
          </p:spPr>
          <p:txBody>
            <a:bodyPr/>
            <a:lstStyle/>
            <a:p>
              <a:endParaRPr lang="en-US"/>
            </a:p>
          </p:txBody>
        </p:sp>
        <p:sp>
          <p:nvSpPr>
            <p:cNvPr id="8445" name="Line 3343"/>
            <p:cNvSpPr>
              <a:spLocks noChangeShapeType="1"/>
            </p:cNvSpPr>
            <p:nvPr/>
          </p:nvSpPr>
          <p:spPr bwMode="auto">
            <a:xfrm flipH="1" flipV="1">
              <a:off x="2113" y="2611"/>
              <a:ext cx="20" cy="14"/>
            </a:xfrm>
            <a:prstGeom prst="line">
              <a:avLst/>
            </a:prstGeom>
            <a:noFill/>
            <a:ln w="7938">
              <a:solidFill>
                <a:srgbClr val="000000"/>
              </a:solidFill>
              <a:round/>
              <a:headEnd/>
              <a:tailEnd/>
            </a:ln>
          </p:spPr>
          <p:txBody>
            <a:bodyPr/>
            <a:lstStyle/>
            <a:p>
              <a:endParaRPr lang="en-US"/>
            </a:p>
          </p:txBody>
        </p:sp>
        <p:sp>
          <p:nvSpPr>
            <p:cNvPr id="8446" name="Line 3344"/>
            <p:cNvSpPr>
              <a:spLocks noChangeShapeType="1"/>
            </p:cNvSpPr>
            <p:nvPr/>
          </p:nvSpPr>
          <p:spPr bwMode="auto">
            <a:xfrm flipH="1" flipV="1">
              <a:off x="2112" y="2606"/>
              <a:ext cx="1" cy="5"/>
            </a:xfrm>
            <a:prstGeom prst="line">
              <a:avLst/>
            </a:prstGeom>
            <a:noFill/>
            <a:ln w="7938">
              <a:solidFill>
                <a:srgbClr val="000000"/>
              </a:solidFill>
              <a:round/>
              <a:headEnd/>
              <a:tailEnd/>
            </a:ln>
          </p:spPr>
          <p:txBody>
            <a:bodyPr/>
            <a:lstStyle/>
            <a:p>
              <a:endParaRPr lang="en-US"/>
            </a:p>
          </p:txBody>
        </p:sp>
        <p:sp>
          <p:nvSpPr>
            <p:cNvPr id="8447" name="Line 3345"/>
            <p:cNvSpPr>
              <a:spLocks noChangeShapeType="1"/>
            </p:cNvSpPr>
            <p:nvPr/>
          </p:nvSpPr>
          <p:spPr bwMode="auto">
            <a:xfrm flipH="1" flipV="1">
              <a:off x="2108" y="2602"/>
              <a:ext cx="4" cy="4"/>
            </a:xfrm>
            <a:prstGeom prst="line">
              <a:avLst/>
            </a:prstGeom>
            <a:noFill/>
            <a:ln w="7938">
              <a:solidFill>
                <a:srgbClr val="000000"/>
              </a:solidFill>
              <a:round/>
              <a:headEnd/>
              <a:tailEnd/>
            </a:ln>
          </p:spPr>
          <p:txBody>
            <a:bodyPr/>
            <a:lstStyle/>
            <a:p>
              <a:endParaRPr lang="en-US"/>
            </a:p>
          </p:txBody>
        </p:sp>
        <p:sp>
          <p:nvSpPr>
            <p:cNvPr id="8448" name="Line 3346"/>
            <p:cNvSpPr>
              <a:spLocks noChangeShapeType="1"/>
            </p:cNvSpPr>
            <p:nvPr/>
          </p:nvSpPr>
          <p:spPr bwMode="auto">
            <a:xfrm flipH="1" flipV="1">
              <a:off x="2104" y="2598"/>
              <a:ext cx="4" cy="4"/>
            </a:xfrm>
            <a:prstGeom prst="line">
              <a:avLst/>
            </a:prstGeom>
            <a:noFill/>
            <a:ln w="7938">
              <a:solidFill>
                <a:srgbClr val="000000"/>
              </a:solidFill>
              <a:round/>
              <a:headEnd/>
              <a:tailEnd/>
            </a:ln>
          </p:spPr>
          <p:txBody>
            <a:bodyPr/>
            <a:lstStyle/>
            <a:p>
              <a:endParaRPr lang="en-US"/>
            </a:p>
          </p:txBody>
        </p:sp>
        <p:sp>
          <p:nvSpPr>
            <p:cNvPr id="8449" name="Line 3347"/>
            <p:cNvSpPr>
              <a:spLocks noChangeShapeType="1"/>
            </p:cNvSpPr>
            <p:nvPr/>
          </p:nvSpPr>
          <p:spPr bwMode="auto">
            <a:xfrm flipH="1" flipV="1">
              <a:off x="2102" y="2594"/>
              <a:ext cx="2" cy="4"/>
            </a:xfrm>
            <a:prstGeom prst="line">
              <a:avLst/>
            </a:prstGeom>
            <a:noFill/>
            <a:ln w="7938">
              <a:solidFill>
                <a:srgbClr val="000000"/>
              </a:solidFill>
              <a:round/>
              <a:headEnd/>
              <a:tailEnd/>
            </a:ln>
          </p:spPr>
          <p:txBody>
            <a:bodyPr/>
            <a:lstStyle/>
            <a:p>
              <a:endParaRPr lang="en-US"/>
            </a:p>
          </p:txBody>
        </p:sp>
        <p:sp>
          <p:nvSpPr>
            <p:cNvPr id="8450" name="Line 3348"/>
            <p:cNvSpPr>
              <a:spLocks noChangeShapeType="1"/>
            </p:cNvSpPr>
            <p:nvPr/>
          </p:nvSpPr>
          <p:spPr bwMode="auto">
            <a:xfrm flipV="1">
              <a:off x="2102" y="2588"/>
              <a:ext cx="0" cy="6"/>
            </a:xfrm>
            <a:prstGeom prst="line">
              <a:avLst/>
            </a:prstGeom>
            <a:noFill/>
            <a:ln w="7938">
              <a:solidFill>
                <a:srgbClr val="000000"/>
              </a:solidFill>
              <a:round/>
              <a:headEnd/>
              <a:tailEnd/>
            </a:ln>
          </p:spPr>
          <p:txBody>
            <a:bodyPr/>
            <a:lstStyle/>
            <a:p>
              <a:endParaRPr lang="en-US"/>
            </a:p>
          </p:txBody>
        </p:sp>
        <p:sp>
          <p:nvSpPr>
            <p:cNvPr id="8451" name="Line 3349"/>
            <p:cNvSpPr>
              <a:spLocks noChangeShapeType="1"/>
            </p:cNvSpPr>
            <p:nvPr/>
          </p:nvSpPr>
          <p:spPr bwMode="auto">
            <a:xfrm flipV="1">
              <a:off x="2102" y="2585"/>
              <a:ext cx="10" cy="3"/>
            </a:xfrm>
            <a:prstGeom prst="line">
              <a:avLst/>
            </a:prstGeom>
            <a:noFill/>
            <a:ln w="7938">
              <a:solidFill>
                <a:srgbClr val="000000"/>
              </a:solidFill>
              <a:round/>
              <a:headEnd/>
              <a:tailEnd/>
            </a:ln>
          </p:spPr>
          <p:txBody>
            <a:bodyPr/>
            <a:lstStyle/>
            <a:p>
              <a:endParaRPr lang="en-US"/>
            </a:p>
          </p:txBody>
        </p:sp>
        <p:sp>
          <p:nvSpPr>
            <p:cNvPr id="8452" name="Line 3350"/>
            <p:cNvSpPr>
              <a:spLocks noChangeShapeType="1"/>
            </p:cNvSpPr>
            <p:nvPr/>
          </p:nvSpPr>
          <p:spPr bwMode="auto">
            <a:xfrm>
              <a:off x="2112" y="2585"/>
              <a:ext cx="9" cy="0"/>
            </a:xfrm>
            <a:prstGeom prst="line">
              <a:avLst/>
            </a:prstGeom>
            <a:noFill/>
            <a:ln w="7938">
              <a:solidFill>
                <a:srgbClr val="000000"/>
              </a:solidFill>
              <a:round/>
              <a:headEnd/>
              <a:tailEnd/>
            </a:ln>
          </p:spPr>
          <p:txBody>
            <a:bodyPr/>
            <a:lstStyle/>
            <a:p>
              <a:endParaRPr lang="en-US"/>
            </a:p>
          </p:txBody>
        </p:sp>
        <p:sp>
          <p:nvSpPr>
            <p:cNvPr id="8453" name="Line 3351"/>
            <p:cNvSpPr>
              <a:spLocks noChangeShapeType="1"/>
            </p:cNvSpPr>
            <p:nvPr/>
          </p:nvSpPr>
          <p:spPr bwMode="auto">
            <a:xfrm>
              <a:off x="2121" y="2585"/>
              <a:ext cx="10" cy="3"/>
            </a:xfrm>
            <a:prstGeom prst="line">
              <a:avLst/>
            </a:prstGeom>
            <a:noFill/>
            <a:ln w="7938">
              <a:solidFill>
                <a:srgbClr val="000000"/>
              </a:solidFill>
              <a:round/>
              <a:headEnd/>
              <a:tailEnd/>
            </a:ln>
          </p:spPr>
          <p:txBody>
            <a:bodyPr/>
            <a:lstStyle/>
            <a:p>
              <a:endParaRPr lang="en-US"/>
            </a:p>
          </p:txBody>
        </p:sp>
        <p:sp>
          <p:nvSpPr>
            <p:cNvPr id="8454" name="Line 3352"/>
            <p:cNvSpPr>
              <a:spLocks noChangeShapeType="1"/>
            </p:cNvSpPr>
            <p:nvPr/>
          </p:nvSpPr>
          <p:spPr bwMode="auto">
            <a:xfrm>
              <a:off x="2131" y="2588"/>
              <a:ext cx="19" cy="15"/>
            </a:xfrm>
            <a:prstGeom prst="line">
              <a:avLst/>
            </a:prstGeom>
            <a:noFill/>
            <a:ln w="7938">
              <a:solidFill>
                <a:srgbClr val="000000"/>
              </a:solidFill>
              <a:round/>
              <a:headEnd/>
              <a:tailEnd/>
            </a:ln>
          </p:spPr>
          <p:txBody>
            <a:bodyPr/>
            <a:lstStyle/>
            <a:p>
              <a:endParaRPr lang="en-US"/>
            </a:p>
          </p:txBody>
        </p:sp>
        <p:sp>
          <p:nvSpPr>
            <p:cNvPr id="8455" name="Line 3353"/>
            <p:cNvSpPr>
              <a:spLocks noChangeShapeType="1"/>
            </p:cNvSpPr>
            <p:nvPr/>
          </p:nvSpPr>
          <p:spPr bwMode="auto">
            <a:xfrm>
              <a:off x="2150" y="2603"/>
              <a:ext cx="15" cy="19"/>
            </a:xfrm>
            <a:prstGeom prst="line">
              <a:avLst/>
            </a:prstGeom>
            <a:noFill/>
            <a:ln w="7938">
              <a:solidFill>
                <a:srgbClr val="000000"/>
              </a:solidFill>
              <a:round/>
              <a:headEnd/>
              <a:tailEnd/>
            </a:ln>
          </p:spPr>
          <p:txBody>
            <a:bodyPr/>
            <a:lstStyle/>
            <a:p>
              <a:endParaRPr lang="en-US"/>
            </a:p>
          </p:txBody>
        </p:sp>
        <p:sp>
          <p:nvSpPr>
            <p:cNvPr id="8456" name="Line 3354"/>
            <p:cNvSpPr>
              <a:spLocks noChangeShapeType="1"/>
            </p:cNvSpPr>
            <p:nvPr/>
          </p:nvSpPr>
          <p:spPr bwMode="auto">
            <a:xfrm>
              <a:off x="2165" y="2622"/>
              <a:ext cx="15" cy="17"/>
            </a:xfrm>
            <a:prstGeom prst="line">
              <a:avLst/>
            </a:prstGeom>
            <a:noFill/>
            <a:ln w="7938">
              <a:solidFill>
                <a:srgbClr val="000000"/>
              </a:solidFill>
              <a:round/>
              <a:headEnd/>
              <a:tailEnd/>
            </a:ln>
          </p:spPr>
          <p:txBody>
            <a:bodyPr/>
            <a:lstStyle/>
            <a:p>
              <a:endParaRPr lang="en-US"/>
            </a:p>
          </p:txBody>
        </p:sp>
        <p:sp>
          <p:nvSpPr>
            <p:cNvPr id="8457" name="Line 3355"/>
            <p:cNvSpPr>
              <a:spLocks noChangeShapeType="1"/>
            </p:cNvSpPr>
            <p:nvPr/>
          </p:nvSpPr>
          <p:spPr bwMode="auto">
            <a:xfrm>
              <a:off x="2180" y="2639"/>
              <a:ext cx="17" cy="17"/>
            </a:xfrm>
            <a:prstGeom prst="line">
              <a:avLst/>
            </a:prstGeom>
            <a:noFill/>
            <a:ln w="7938">
              <a:solidFill>
                <a:srgbClr val="000000"/>
              </a:solidFill>
              <a:round/>
              <a:headEnd/>
              <a:tailEnd/>
            </a:ln>
          </p:spPr>
          <p:txBody>
            <a:bodyPr/>
            <a:lstStyle/>
            <a:p>
              <a:endParaRPr lang="en-US"/>
            </a:p>
          </p:txBody>
        </p:sp>
        <p:sp>
          <p:nvSpPr>
            <p:cNvPr id="8458" name="Freeform 3356"/>
            <p:cNvSpPr>
              <a:spLocks/>
            </p:cNvSpPr>
            <p:nvPr/>
          </p:nvSpPr>
          <p:spPr bwMode="auto">
            <a:xfrm>
              <a:off x="2386" y="2601"/>
              <a:ext cx="31" cy="50"/>
            </a:xfrm>
            <a:custGeom>
              <a:avLst/>
              <a:gdLst>
                <a:gd name="T0" fmla="*/ 0 w 31"/>
                <a:gd name="T1" fmla="*/ 0 h 50"/>
                <a:gd name="T2" fmla="*/ 31 w 31"/>
                <a:gd name="T3" fmla="*/ 13 h 50"/>
                <a:gd name="T4" fmla="*/ 30 w 31"/>
                <a:gd name="T5" fmla="*/ 50 h 50"/>
                <a:gd name="T6" fmla="*/ 18 w 31"/>
                <a:gd name="T7" fmla="*/ 49 h 50"/>
                <a:gd name="T8" fmla="*/ 5 w 31"/>
                <a:gd name="T9" fmla="*/ 44 h 50"/>
                <a:gd name="T10" fmla="*/ 8 w 31"/>
                <a:gd name="T11" fmla="*/ 6 h 50"/>
                <a:gd name="T12" fmla="*/ 3 w 31"/>
                <a:gd name="T13" fmla="*/ 2 h 50"/>
                <a:gd name="T14" fmla="*/ 0 w 31"/>
                <a:gd name="T15" fmla="*/ 3 h 50"/>
                <a:gd name="T16" fmla="*/ 0 w 3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50"/>
                <a:gd name="T29" fmla="*/ 31 w 3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50">
                  <a:moveTo>
                    <a:pt x="0" y="0"/>
                  </a:moveTo>
                  <a:lnTo>
                    <a:pt x="31" y="13"/>
                  </a:lnTo>
                  <a:lnTo>
                    <a:pt x="30" y="50"/>
                  </a:lnTo>
                  <a:lnTo>
                    <a:pt x="18" y="49"/>
                  </a:lnTo>
                  <a:lnTo>
                    <a:pt x="5" y="44"/>
                  </a:lnTo>
                  <a:lnTo>
                    <a:pt x="8" y="6"/>
                  </a:lnTo>
                  <a:lnTo>
                    <a:pt x="3" y="2"/>
                  </a:lnTo>
                  <a:lnTo>
                    <a:pt x="0" y="3"/>
                  </a:lnTo>
                  <a:lnTo>
                    <a:pt x="0" y="0"/>
                  </a:lnTo>
                  <a:close/>
                </a:path>
              </a:pathLst>
            </a:custGeom>
            <a:solidFill>
              <a:srgbClr val="339966"/>
            </a:solidFill>
            <a:ln w="0">
              <a:solidFill>
                <a:srgbClr val="339966"/>
              </a:solidFill>
              <a:prstDash val="solid"/>
              <a:round/>
              <a:headEnd/>
              <a:tailEnd/>
            </a:ln>
          </p:spPr>
          <p:txBody>
            <a:bodyPr/>
            <a:lstStyle/>
            <a:p>
              <a:endParaRPr lang="en-US"/>
            </a:p>
          </p:txBody>
        </p:sp>
        <p:sp>
          <p:nvSpPr>
            <p:cNvPr id="8459" name="Freeform 3357"/>
            <p:cNvSpPr>
              <a:spLocks/>
            </p:cNvSpPr>
            <p:nvPr/>
          </p:nvSpPr>
          <p:spPr bwMode="auto">
            <a:xfrm>
              <a:off x="1494" y="2603"/>
              <a:ext cx="610" cy="162"/>
            </a:xfrm>
            <a:custGeom>
              <a:avLst/>
              <a:gdLst>
                <a:gd name="T0" fmla="*/ 595 w 610"/>
                <a:gd name="T1" fmla="*/ 0 h 162"/>
                <a:gd name="T2" fmla="*/ 599 w 610"/>
                <a:gd name="T3" fmla="*/ 1 h 162"/>
                <a:gd name="T4" fmla="*/ 603 w 610"/>
                <a:gd name="T5" fmla="*/ 1 h 162"/>
                <a:gd name="T6" fmla="*/ 605 w 610"/>
                <a:gd name="T7" fmla="*/ 3 h 162"/>
                <a:gd name="T8" fmla="*/ 608 w 610"/>
                <a:gd name="T9" fmla="*/ 5 h 162"/>
                <a:gd name="T10" fmla="*/ 610 w 610"/>
                <a:gd name="T11" fmla="*/ 8 h 162"/>
                <a:gd name="T12" fmla="*/ 608 w 610"/>
                <a:gd name="T13" fmla="*/ 15 h 162"/>
                <a:gd name="T14" fmla="*/ 598 w 610"/>
                <a:gd name="T15" fmla="*/ 25 h 162"/>
                <a:gd name="T16" fmla="*/ 592 w 610"/>
                <a:gd name="T17" fmla="*/ 29 h 162"/>
                <a:gd name="T18" fmla="*/ 528 w 610"/>
                <a:gd name="T19" fmla="*/ 62 h 162"/>
                <a:gd name="T20" fmla="*/ 460 w 610"/>
                <a:gd name="T21" fmla="*/ 91 h 162"/>
                <a:gd name="T22" fmla="*/ 392 w 610"/>
                <a:gd name="T23" fmla="*/ 116 h 162"/>
                <a:gd name="T24" fmla="*/ 320 w 610"/>
                <a:gd name="T25" fmla="*/ 137 h 162"/>
                <a:gd name="T26" fmla="*/ 246 w 610"/>
                <a:gd name="T27" fmla="*/ 151 h 162"/>
                <a:gd name="T28" fmla="*/ 173 w 610"/>
                <a:gd name="T29" fmla="*/ 160 h 162"/>
                <a:gd name="T30" fmla="*/ 97 w 610"/>
                <a:gd name="T31" fmla="*/ 162 h 162"/>
                <a:gd name="T32" fmla="*/ 22 w 610"/>
                <a:gd name="T33" fmla="*/ 158 h 162"/>
                <a:gd name="T34" fmla="*/ 15 w 610"/>
                <a:gd name="T35" fmla="*/ 156 h 162"/>
                <a:gd name="T36" fmla="*/ 7 w 610"/>
                <a:gd name="T37" fmla="*/ 154 h 162"/>
                <a:gd name="T38" fmla="*/ 0 w 610"/>
                <a:gd name="T39" fmla="*/ 149 h 162"/>
                <a:gd name="T40" fmla="*/ 0 w 610"/>
                <a:gd name="T41" fmla="*/ 147 h 162"/>
                <a:gd name="T42" fmla="*/ 1 w 610"/>
                <a:gd name="T43" fmla="*/ 145 h 162"/>
                <a:gd name="T44" fmla="*/ 4 w 610"/>
                <a:gd name="T45" fmla="*/ 143 h 162"/>
                <a:gd name="T46" fmla="*/ 7 w 610"/>
                <a:gd name="T47" fmla="*/ 140 h 162"/>
                <a:gd name="T48" fmla="*/ 34 w 610"/>
                <a:gd name="T49" fmla="*/ 145 h 162"/>
                <a:gd name="T50" fmla="*/ 31 w 610"/>
                <a:gd name="T51" fmla="*/ 140 h 162"/>
                <a:gd name="T52" fmla="*/ 26 w 610"/>
                <a:gd name="T53" fmla="*/ 137 h 162"/>
                <a:gd name="T54" fmla="*/ 22 w 610"/>
                <a:gd name="T55" fmla="*/ 134 h 162"/>
                <a:gd name="T56" fmla="*/ 19 w 610"/>
                <a:gd name="T57" fmla="*/ 131 h 162"/>
                <a:gd name="T58" fmla="*/ 16 w 610"/>
                <a:gd name="T59" fmla="*/ 128 h 162"/>
                <a:gd name="T60" fmla="*/ 19 w 610"/>
                <a:gd name="T61" fmla="*/ 122 h 162"/>
                <a:gd name="T62" fmla="*/ 35 w 610"/>
                <a:gd name="T63" fmla="*/ 117 h 162"/>
                <a:gd name="T64" fmla="*/ 51 w 610"/>
                <a:gd name="T65" fmla="*/ 117 h 162"/>
                <a:gd name="T66" fmla="*/ 69 w 610"/>
                <a:gd name="T67" fmla="*/ 121 h 162"/>
                <a:gd name="T68" fmla="*/ 86 w 610"/>
                <a:gd name="T69" fmla="*/ 123 h 162"/>
                <a:gd name="T70" fmla="*/ 104 w 610"/>
                <a:gd name="T71" fmla="*/ 124 h 162"/>
                <a:gd name="T72" fmla="*/ 145 w 610"/>
                <a:gd name="T73" fmla="*/ 128 h 162"/>
                <a:gd name="T74" fmla="*/ 185 w 610"/>
                <a:gd name="T75" fmla="*/ 130 h 162"/>
                <a:gd name="T76" fmla="*/ 226 w 610"/>
                <a:gd name="T77" fmla="*/ 130 h 162"/>
                <a:gd name="T78" fmla="*/ 268 w 610"/>
                <a:gd name="T79" fmla="*/ 125 h 162"/>
                <a:gd name="T80" fmla="*/ 304 w 610"/>
                <a:gd name="T81" fmla="*/ 118 h 162"/>
                <a:gd name="T82" fmla="*/ 374 w 610"/>
                <a:gd name="T83" fmla="*/ 104 h 162"/>
                <a:gd name="T84" fmla="*/ 409 w 610"/>
                <a:gd name="T85" fmla="*/ 95 h 162"/>
                <a:gd name="T86" fmla="*/ 443 w 610"/>
                <a:gd name="T87" fmla="*/ 81 h 162"/>
                <a:gd name="T88" fmla="*/ 475 w 610"/>
                <a:gd name="T89" fmla="*/ 69 h 162"/>
                <a:gd name="T90" fmla="*/ 508 w 610"/>
                <a:gd name="T91" fmla="*/ 55 h 162"/>
                <a:gd name="T92" fmla="*/ 538 w 610"/>
                <a:gd name="T93" fmla="*/ 40 h 162"/>
                <a:gd name="T94" fmla="*/ 568 w 610"/>
                <a:gd name="T95" fmla="*/ 22 h 162"/>
                <a:gd name="T96" fmla="*/ 595 w 610"/>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162"/>
                <a:gd name="T149" fmla="*/ 610 w 610"/>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162">
                  <a:moveTo>
                    <a:pt x="595" y="0"/>
                  </a:moveTo>
                  <a:lnTo>
                    <a:pt x="599" y="1"/>
                  </a:lnTo>
                  <a:lnTo>
                    <a:pt x="603" y="1"/>
                  </a:lnTo>
                  <a:lnTo>
                    <a:pt x="605" y="3"/>
                  </a:lnTo>
                  <a:lnTo>
                    <a:pt x="608" y="5"/>
                  </a:lnTo>
                  <a:lnTo>
                    <a:pt x="610" y="8"/>
                  </a:lnTo>
                  <a:lnTo>
                    <a:pt x="608" y="15"/>
                  </a:lnTo>
                  <a:lnTo>
                    <a:pt x="598" y="25"/>
                  </a:lnTo>
                  <a:lnTo>
                    <a:pt x="592" y="29"/>
                  </a:lnTo>
                  <a:lnTo>
                    <a:pt x="528" y="62"/>
                  </a:lnTo>
                  <a:lnTo>
                    <a:pt x="460" y="91"/>
                  </a:lnTo>
                  <a:lnTo>
                    <a:pt x="392" y="116"/>
                  </a:lnTo>
                  <a:lnTo>
                    <a:pt x="320" y="137"/>
                  </a:lnTo>
                  <a:lnTo>
                    <a:pt x="246" y="151"/>
                  </a:lnTo>
                  <a:lnTo>
                    <a:pt x="173" y="160"/>
                  </a:lnTo>
                  <a:lnTo>
                    <a:pt x="97" y="162"/>
                  </a:lnTo>
                  <a:lnTo>
                    <a:pt x="22" y="158"/>
                  </a:lnTo>
                  <a:lnTo>
                    <a:pt x="15" y="156"/>
                  </a:lnTo>
                  <a:lnTo>
                    <a:pt x="7" y="154"/>
                  </a:lnTo>
                  <a:lnTo>
                    <a:pt x="0" y="149"/>
                  </a:lnTo>
                  <a:lnTo>
                    <a:pt x="0" y="147"/>
                  </a:lnTo>
                  <a:lnTo>
                    <a:pt x="1" y="145"/>
                  </a:lnTo>
                  <a:lnTo>
                    <a:pt x="4" y="143"/>
                  </a:lnTo>
                  <a:lnTo>
                    <a:pt x="7" y="140"/>
                  </a:lnTo>
                  <a:lnTo>
                    <a:pt x="34" y="145"/>
                  </a:lnTo>
                  <a:lnTo>
                    <a:pt x="31" y="140"/>
                  </a:lnTo>
                  <a:lnTo>
                    <a:pt x="26" y="137"/>
                  </a:lnTo>
                  <a:lnTo>
                    <a:pt x="22" y="134"/>
                  </a:lnTo>
                  <a:lnTo>
                    <a:pt x="19" y="131"/>
                  </a:lnTo>
                  <a:lnTo>
                    <a:pt x="16" y="128"/>
                  </a:lnTo>
                  <a:lnTo>
                    <a:pt x="19" y="122"/>
                  </a:lnTo>
                  <a:lnTo>
                    <a:pt x="35" y="117"/>
                  </a:lnTo>
                  <a:lnTo>
                    <a:pt x="51" y="117"/>
                  </a:lnTo>
                  <a:lnTo>
                    <a:pt x="69" y="121"/>
                  </a:lnTo>
                  <a:lnTo>
                    <a:pt x="86" y="123"/>
                  </a:lnTo>
                  <a:lnTo>
                    <a:pt x="104" y="124"/>
                  </a:lnTo>
                  <a:lnTo>
                    <a:pt x="145" y="128"/>
                  </a:lnTo>
                  <a:lnTo>
                    <a:pt x="185" y="130"/>
                  </a:lnTo>
                  <a:lnTo>
                    <a:pt x="226" y="130"/>
                  </a:lnTo>
                  <a:lnTo>
                    <a:pt x="268" y="125"/>
                  </a:lnTo>
                  <a:lnTo>
                    <a:pt x="304" y="118"/>
                  </a:lnTo>
                  <a:lnTo>
                    <a:pt x="374" y="104"/>
                  </a:lnTo>
                  <a:lnTo>
                    <a:pt x="409" y="95"/>
                  </a:lnTo>
                  <a:lnTo>
                    <a:pt x="443" y="81"/>
                  </a:lnTo>
                  <a:lnTo>
                    <a:pt x="475" y="69"/>
                  </a:lnTo>
                  <a:lnTo>
                    <a:pt x="508" y="55"/>
                  </a:lnTo>
                  <a:lnTo>
                    <a:pt x="538" y="40"/>
                  </a:lnTo>
                  <a:lnTo>
                    <a:pt x="568" y="22"/>
                  </a:lnTo>
                  <a:lnTo>
                    <a:pt x="595" y="0"/>
                  </a:lnTo>
                  <a:close/>
                </a:path>
              </a:pathLst>
            </a:custGeom>
            <a:solidFill>
              <a:srgbClr val="000000"/>
            </a:solidFill>
            <a:ln w="0">
              <a:solidFill>
                <a:srgbClr val="000000"/>
              </a:solidFill>
              <a:prstDash val="solid"/>
              <a:round/>
              <a:headEnd/>
              <a:tailEnd/>
            </a:ln>
          </p:spPr>
          <p:txBody>
            <a:bodyPr/>
            <a:lstStyle/>
            <a:p>
              <a:endParaRPr lang="en-US"/>
            </a:p>
          </p:txBody>
        </p:sp>
        <p:sp>
          <p:nvSpPr>
            <p:cNvPr id="8460" name="Line 3358"/>
            <p:cNvSpPr>
              <a:spLocks noChangeShapeType="1"/>
            </p:cNvSpPr>
            <p:nvPr/>
          </p:nvSpPr>
          <p:spPr bwMode="auto">
            <a:xfrm flipH="1">
              <a:off x="2102" y="2611"/>
              <a:ext cx="2" cy="7"/>
            </a:xfrm>
            <a:prstGeom prst="line">
              <a:avLst/>
            </a:prstGeom>
            <a:noFill/>
            <a:ln w="7938">
              <a:solidFill>
                <a:srgbClr val="000000"/>
              </a:solidFill>
              <a:round/>
              <a:headEnd/>
              <a:tailEnd/>
            </a:ln>
          </p:spPr>
          <p:txBody>
            <a:bodyPr/>
            <a:lstStyle/>
            <a:p>
              <a:endParaRPr lang="en-US"/>
            </a:p>
          </p:txBody>
        </p:sp>
        <p:sp>
          <p:nvSpPr>
            <p:cNvPr id="8461" name="Line 3359"/>
            <p:cNvSpPr>
              <a:spLocks noChangeShapeType="1"/>
            </p:cNvSpPr>
            <p:nvPr/>
          </p:nvSpPr>
          <p:spPr bwMode="auto">
            <a:xfrm flipH="1">
              <a:off x="2092" y="2618"/>
              <a:ext cx="10" cy="10"/>
            </a:xfrm>
            <a:prstGeom prst="line">
              <a:avLst/>
            </a:prstGeom>
            <a:noFill/>
            <a:ln w="7938">
              <a:solidFill>
                <a:srgbClr val="000000"/>
              </a:solidFill>
              <a:round/>
              <a:headEnd/>
              <a:tailEnd/>
            </a:ln>
          </p:spPr>
          <p:txBody>
            <a:bodyPr/>
            <a:lstStyle/>
            <a:p>
              <a:endParaRPr lang="en-US"/>
            </a:p>
          </p:txBody>
        </p:sp>
        <p:sp>
          <p:nvSpPr>
            <p:cNvPr id="8462" name="Line 3360"/>
            <p:cNvSpPr>
              <a:spLocks noChangeShapeType="1"/>
            </p:cNvSpPr>
            <p:nvPr/>
          </p:nvSpPr>
          <p:spPr bwMode="auto">
            <a:xfrm flipH="1">
              <a:off x="2086" y="2628"/>
              <a:ext cx="6" cy="4"/>
            </a:xfrm>
            <a:prstGeom prst="line">
              <a:avLst/>
            </a:prstGeom>
            <a:noFill/>
            <a:ln w="7938">
              <a:solidFill>
                <a:srgbClr val="000000"/>
              </a:solidFill>
              <a:round/>
              <a:headEnd/>
              <a:tailEnd/>
            </a:ln>
          </p:spPr>
          <p:txBody>
            <a:bodyPr/>
            <a:lstStyle/>
            <a:p>
              <a:endParaRPr lang="en-US"/>
            </a:p>
          </p:txBody>
        </p:sp>
        <p:sp>
          <p:nvSpPr>
            <p:cNvPr id="8463" name="Line 3361"/>
            <p:cNvSpPr>
              <a:spLocks noChangeShapeType="1"/>
            </p:cNvSpPr>
            <p:nvPr/>
          </p:nvSpPr>
          <p:spPr bwMode="auto">
            <a:xfrm flipH="1">
              <a:off x="2022" y="2632"/>
              <a:ext cx="64" cy="33"/>
            </a:xfrm>
            <a:prstGeom prst="line">
              <a:avLst/>
            </a:prstGeom>
            <a:noFill/>
            <a:ln w="7938">
              <a:solidFill>
                <a:srgbClr val="000000"/>
              </a:solidFill>
              <a:round/>
              <a:headEnd/>
              <a:tailEnd/>
            </a:ln>
          </p:spPr>
          <p:txBody>
            <a:bodyPr/>
            <a:lstStyle/>
            <a:p>
              <a:endParaRPr lang="en-US"/>
            </a:p>
          </p:txBody>
        </p:sp>
        <p:sp>
          <p:nvSpPr>
            <p:cNvPr id="8464" name="Line 3362"/>
            <p:cNvSpPr>
              <a:spLocks noChangeShapeType="1"/>
            </p:cNvSpPr>
            <p:nvPr/>
          </p:nvSpPr>
          <p:spPr bwMode="auto">
            <a:xfrm flipH="1">
              <a:off x="1954" y="2665"/>
              <a:ext cx="68" cy="29"/>
            </a:xfrm>
            <a:prstGeom prst="line">
              <a:avLst/>
            </a:prstGeom>
            <a:noFill/>
            <a:ln w="7938">
              <a:solidFill>
                <a:srgbClr val="000000"/>
              </a:solidFill>
              <a:round/>
              <a:headEnd/>
              <a:tailEnd/>
            </a:ln>
          </p:spPr>
          <p:txBody>
            <a:bodyPr/>
            <a:lstStyle/>
            <a:p>
              <a:endParaRPr lang="en-US"/>
            </a:p>
          </p:txBody>
        </p:sp>
        <p:sp>
          <p:nvSpPr>
            <p:cNvPr id="8465" name="Line 3363"/>
            <p:cNvSpPr>
              <a:spLocks noChangeShapeType="1"/>
            </p:cNvSpPr>
            <p:nvPr/>
          </p:nvSpPr>
          <p:spPr bwMode="auto">
            <a:xfrm flipH="1">
              <a:off x="1886" y="2694"/>
              <a:ext cx="68" cy="25"/>
            </a:xfrm>
            <a:prstGeom prst="line">
              <a:avLst/>
            </a:prstGeom>
            <a:noFill/>
            <a:ln w="7938">
              <a:solidFill>
                <a:srgbClr val="000000"/>
              </a:solidFill>
              <a:round/>
              <a:headEnd/>
              <a:tailEnd/>
            </a:ln>
          </p:spPr>
          <p:txBody>
            <a:bodyPr/>
            <a:lstStyle/>
            <a:p>
              <a:endParaRPr lang="en-US"/>
            </a:p>
          </p:txBody>
        </p:sp>
        <p:sp>
          <p:nvSpPr>
            <p:cNvPr id="8466" name="Line 3364"/>
            <p:cNvSpPr>
              <a:spLocks noChangeShapeType="1"/>
            </p:cNvSpPr>
            <p:nvPr/>
          </p:nvSpPr>
          <p:spPr bwMode="auto">
            <a:xfrm flipH="1">
              <a:off x="1814" y="2719"/>
              <a:ext cx="72" cy="21"/>
            </a:xfrm>
            <a:prstGeom prst="line">
              <a:avLst/>
            </a:prstGeom>
            <a:noFill/>
            <a:ln w="7938">
              <a:solidFill>
                <a:srgbClr val="000000"/>
              </a:solidFill>
              <a:round/>
              <a:headEnd/>
              <a:tailEnd/>
            </a:ln>
          </p:spPr>
          <p:txBody>
            <a:bodyPr/>
            <a:lstStyle/>
            <a:p>
              <a:endParaRPr lang="en-US"/>
            </a:p>
          </p:txBody>
        </p:sp>
        <p:sp>
          <p:nvSpPr>
            <p:cNvPr id="8467" name="Line 3365"/>
            <p:cNvSpPr>
              <a:spLocks noChangeShapeType="1"/>
            </p:cNvSpPr>
            <p:nvPr/>
          </p:nvSpPr>
          <p:spPr bwMode="auto">
            <a:xfrm flipH="1">
              <a:off x="1740" y="2740"/>
              <a:ext cx="74" cy="14"/>
            </a:xfrm>
            <a:prstGeom prst="line">
              <a:avLst/>
            </a:prstGeom>
            <a:noFill/>
            <a:ln w="7938">
              <a:solidFill>
                <a:srgbClr val="000000"/>
              </a:solidFill>
              <a:round/>
              <a:headEnd/>
              <a:tailEnd/>
            </a:ln>
          </p:spPr>
          <p:txBody>
            <a:bodyPr/>
            <a:lstStyle/>
            <a:p>
              <a:endParaRPr lang="en-US"/>
            </a:p>
          </p:txBody>
        </p:sp>
        <p:sp>
          <p:nvSpPr>
            <p:cNvPr id="8468" name="Line 3366"/>
            <p:cNvSpPr>
              <a:spLocks noChangeShapeType="1"/>
            </p:cNvSpPr>
            <p:nvPr/>
          </p:nvSpPr>
          <p:spPr bwMode="auto">
            <a:xfrm flipH="1">
              <a:off x="1667" y="2754"/>
              <a:ext cx="73" cy="9"/>
            </a:xfrm>
            <a:prstGeom prst="line">
              <a:avLst/>
            </a:prstGeom>
            <a:noFill/>
            <a:ln w="7938">
              <a:solidFill>
                <a:srgbClr val="000000"/>
              </a:solidFill>
              <a:round/>
              <a:headEnd/>
              <a:tailEnd/>
            </a:ln>
          </p:spPr>
          <p:txBody>
            <a:bodyPr/>
            <a:lstStyle/>
            <a:p>
              <a:endParaRPr lang="en-US"/>
            </a:p>
          </p:txBody>
        </p:sp>
        <p:sp>
          <p:nvSpPr>
            <p:cNvPr id="8469" name="Line 3367"/>
            <p:cNvSpPr>
              <a:spLocks noChangeShapeType="1"/>
            </p:cNvSpPr>
            <p:nvPr/>
          </p:nvSpPr>
          <p:spPr bwMode="auto">
            <a:xfrm flipH="1">
              <a:off x="1591" y="2763"/>
              <a:ext cx="76" cy="2"/>
            </a:xfrm>
            <a:prstGeom prst="line">
              <a:avLst/>
            </a:prstGeom>
            <a:noFill/>
            <a:ln w="7938">
              <a:solidFill>
                <a:srgbClr val="000000"/>
              </a:solidFill>
              <a:round/>
              <a:headEnd/>
              <a:tailEnd/>
            </a:ln>
          </p:spPr>
          <p:txBody>
            <a:bodyPr/>
            <a:lstStyle/>
            <a:p>
              <a:endParaRPr lang="en-US"/>
            </a:p>
          </p:txBody>
        </p:sp>
        <p:sp>
          <p:nvSpPr>
            <p:cNvPr id="8470" name="Line 3368"/>
            <p:cNvSpPr>
              <a:spLocks noChangeShapeType="1"/>
            </p:cNvSpPr>
            <p:nvPr/>
          </p:nvSpPr>
          <p:spPr bwMode="auto">
            <a:xfrm flipH="1" flipV="1">
              <a:off x="1516" y="2761"/>
              <a:ext cx="75" cy="4"/>
            </a:xfrm>
            <a:prstGeom prst="line">
              <a:avLst/>
            </a:prstGeom>
            <a:noFill/>
            <a:ln w="7938">
              <a:solidFill>
                <a:srgbClr val="000000"/>
              </a:solidFill>
              <a:round/>
              <a:headEnd/>
              <a:tailEnd/>
            </a:ln>
          </p:spPr>
          <p:txBody>
            <a:bodyPr/>
            <a:lstStyle/>
            <a:p>
              <a:endParaRPr lang="en-US"/>
            </a:p>
          </p:txBody>
        </p:sp>
        <p:sp>
          <p:nvSpPr>
            <p:cNvPr id="8471" name="Line 3369"/>
            <p:cNvSpPr>
              <a:spLocks noChangeShapeType="1"/>
            </p:cNvSpPr>
            <p:nvPr/>
          </p:nvSpPr>
          <p:spPr bwMode="auto">
            <a:xfrm flipH="1" flipV="1">
              <a:off x="1509" y="2759"/>
              <a:ext cx="7" cy="2"/>
            </a:xfrm>
            <a:prstGeom prst="line">
              <a:avLst/>
            </a:prstGeom>
            <a:noFill/>
            <a:ln w="7938">
              <a:solidFill>
                <a:srgbClr val="000000"/>
              </a:solidFill>
              <a:round/>
              <a:headEnd/>
              <a:tailEnd/>
            </a:ln>
          </p:spPr>
          <p:txBody>
            <a:bodyPr/>
            <a:lstStyle/>
            <a:p>
              <a:endParaRPr lang="en-US"/>
            </a:p>
          </p:txBody>
        </p:sp>
        <p:sp>
          <p:nvSpPr>
            <p:cNvPr id="8472" name="Line 3370"/>
            <p:cNvSpPr>
              <a:spLocks noChangeShapeType="1"/>
            </p:cNvSpPr>
            <p:nvPr/>
          </p:nvSpPr>
          <p:spPr bwMode="auto">
            <a:xfrm flipH="1" flipV="1">
              <a:off x="1501" y="2757"/>
              <a:ext cx="8" cy="2"/>
            </a:xfrm>
            <a:prstGeom prst="line">
              <a:avLst/>
            </a:prstGeom>
            <a:noFill/>
            <a:ln w="7938">
              <a:solidFill>
                <a:srgbClr val="000000"/>
              </a:solidFill>
              <a:round/>
              <a:headEnd/>
              <a:tailEnd/>
            </a:ln>
          </p:spPr>
          <p:txBody>
            <a:bodyPr/>
            <a:lstStyle/>
            <a:p>
              <a:endParaRPr lang="en-US"/>
            </a:p>
          </p:txBody>
        </p:sp>
        <p:sp>
          <p:nvSpPr>
            <p:cNvPr id="8473" name="Line 3371"/>
            <p:cNvSpPr>
              <a:spLocks noChangeShapeType="1"/>
            </p:cNvSpPr>
            <p:nvPr/>
          </p:nvSpPr>
          <p:spPr bwMode="auto">
            <a:xfrm flipH="1" flipV="1">
              <a:off x="1494" y="2752"/>
              <a:ext cx="7" cy="5"/>
            </a:xfrm>
            <a:prstGeom prst="line">
              <a:avLst/>
            </a:prstGeom>
            <a:noFill/>
            <a:ln w="7938">
              <a:solidFill>
                <a:srgbClr val="000000"/>
              </a:solidFill>
              <a:round/>
              <a:headEnd/>
              <a:tailEnd/>
            </a:ln>
          </p:spPr>
          <p:txBody>
            <a:bodyPr/>
            <a:lstStyle/>
            <a:p>
              <a:endParaRPr lang="en-US"/>
            </a:p>
          </p:txBody>
        </p:sp>
        <p:sp>
          <p:nvSpPr>
            <p:cNvPr id="8474" name="Line 3372"/>
            <p:cNvSpPr>
              <a:spLocks noChangeShapeType="1"/>
            </p:cNvSpPr>
            <p:nvPr/>
          </p:nvSpPr>
          <p:spPr bwMode="auto">
            <a:xfrm flipV="1">
              <a:off x="1494" y="2750"/>
              <a:ext cx="0" cy="2"/>
            </a:xfrm>
            <a:prstGeom prst="line">
              <a:avLst/>
            </a:prstGeom>
            <a:noFill/>
            <a:ln w="7938">
              <a:solidFill>
                <a:srgbClr val="000000"/>
              </a:solidFill>
              <a:round/>
              <a:headEnd/>
              <a:tailEnd/>
            </a:ln>
          </p:spPr>
          <p:txBody>
            <a:bodyPr/>
            <a:lstStyle/>
            <a:p>
              <a:endParaRPr lang="en-US"/>
            </a:p>
          </p:txBody>
        </p:sp>
        <p:sp>
          <p:nvSpPr>
            <p:cNvPr id="8475" name="Line 3373"/>
            <p:cNvSpPr>
              <a:spLocks noChangeShapeType="1"/>
            </p:cNvSpPr>
            <p:nvPr/>
          </p:nvSpPr>
          <p:spPr bwMode="auto">
            <a:xfrm flipV="1">
              <a:off x="1494" y="2748"/>
              <a:ext cx="1" cy="2"/>
            </a:xfrm>
            <a:prstGeom prst="line">
              <a:avLst/>
            </a:prstGeom>
            <a:noFill/>
            <a:ln w="7938">
              <a:solidFill>
                <a:srgbClr val="000000"/>
              </a:solidFill>
              <a:round/>
              <a:headEnd/>
              <a:tailEnd/>
            </a:ln>
          </p:spPr>
          <p:txBody>
            <a:bodyPr/>
            <a:lstStyle/>
            <a:p>
              <a:endParaRPr lang="en-US"/>
            </a:p>
          </p:txBody>
        </p:sp>
        <p:sp>
          <p:nvSpPr>
            <p:cNvPr id="8476" name="Line 3374"/>
            <p:cNvSpPr>
              <a:spLocks noChangeShapeType="1"/>
            </p:cNvSpPr>
            <p:nvPr/>
          </p:nvSpPr>
          <p:spPr bwMode="auto">
            <a:xfrm flipV="1">
              <a:off x="1495" y="2746"/>
              <a:ext cx="3" cy="2"/>
            </a:xfrm>
            <a:prstGeom prst="line">
              <a:avLst/>
            </a:prstGeom>
            <a:noFill/>
            <a:ln w="7938">
              <a:solidFill>
                <a:srgbClr val="000000"/>
              </a:solidFill>
              <a:round/>
              <a:headEnd/>
              <a:tailEnd/>
            </a:ln>
          </p:spPr>
          <p:txBody>
            <a:bodyPr/>
            <a:lstStyle/>
            <a:p>
              <a:endParaRPr lang="en-US"/>
            </a:p>
          </p:txBody>
        </p:sp>
        <p:sp>
          <p:nvSpPr>
            <p:cNvPr id="8477" name="Line 3375"/>
            <p:cNvSpPr>
              <a:spLocks noChangeShapeType="1"/>
            </p:cNvSpPr>
            <p:nvPr/>
          </p:nvSpPr>
          <p:spPr bwMode="auto">
            <a:xfrm flipV="1">
              <a:off x="1498" y="2743"/>
              <a:ext cx="3" cy="3"/>
            </a:xfrm>
            <a:prstGeom prst="line">
              <a:avLst/>
            </a:prstGeom>
            <a:noFill/>
            <a:ln w="7938">
              <a:solidFill>
                <a:srgbClr val="000000"/>
              </a:solidFill>
              <a:round/>
              <a:headEnd/>
              <a:tailEnd/>
            </a:ln>
          </p:spPr>
          <p:txBody>
            <a:bodyPr/>
            <a:lstStyle/>
            <a:p>
              <a:endParaRPr lang="en-US"/>
            </a:p>
          </p:txBody>
        </p:sp>
        <p:sp>
          <p:nvSpPr>
            <p:cNvPr id="8478" name="Line 3376"/>
            <p:cNvSpPr>
              <a:spLocks noChangeShapeType="1"/>
            </p:cNvSpPr>
            <p:nvPr/>
          </p:nvSpPr>
          <p:spPr bwMode="auto">
            <a:xfrm>
              <a:off x="1501" y="2743"/>
              <a:ext cx="27" cy="5"/>
            </a:xfrm>
            <a:prstGeom prst="line">
              <a:avLst/>
            </a:prstGeom>
            <a:noFill/>
            <a:ln w="7938">
              <a:solidFill>
                <a:srgbClr val="000000"/>
              </a:solidFill>
              <a:round/>
              <a:headEnd/>
              <a:tailEnd/>
            </a:ln>
          </p:spPr>
          <p:txBody>
            <a:bodyPr/>
            <a:lstStyle/>
            <a:p>
              <a:endParaRPr lang="en-US"/>
            </a:p>
          </p:txBody>
        </p:sp>
        <p:sp>
          <p:nvSpPr>
            <p:cNvPr id="8479" name="Line 3377"/>
            <p:cNvSpPr>
              <a:spLocks noChangeShapeType="1"/>
            </p:cNvSpPr>
            <p:nvPr/>
          </p:nvSpPr>
          <p:spPr bwMode="auto">
            <a:xfrm flipH="1" flipV="1">
              <a:off x="1525" y="2743"/>
              <a:ext cx="3" cy="5"/>
            </a:xfrm>
            <a:prstGeom prst="line">
              <a:avLst/>
            </a:prstGeom>
            <a:noFill/>
            <a:ln w="7938">
              <a:solidFill>
                <a:srgbClr val="000000"/>
              </a:solidFill>
              <a:round/>
              <a:headEnd/>
              <a:tailEnd/>
            </a:ln>
          </p:spPr>
          <p:txBody>
            <a:bodyPr/>
            <a:lstStyle/>
            <a:p>
              <a:endParaRPr lang="en-US"/>
            </a:p>
          </p:txBody>
        </p:sp>
        <p:sp>
          <p:nvSpPr>
            <p:cNvPr id="8480" name="Line 3378"/>
            <p:cNvSpPr>
              <a:spLocks noChangeShapeType="1"/>
            </p:cNvSpPr>
            <p:nvPr/>
          </p:nvSpPr>
          <p:spPr bwMode="auto">
            <a:xfrm flipH="1" flipV="1">
              <a:off x="1520" y="2740"/>
              <a:ext cx="5" cy="3"/>
            </a:xfrm>
            <a:prstGeom prst="line">
              <a:avLst/>
            </a:prstGeom>
            <a:noFill/>
            <a:ln w="7938">
              <a:solidFill>
                <a:srgbClr val="000000"/>
              </a:solidFill>
              <a:round/>
              <a:headEnd/>
              <a:tailEnd/>
            </a:ln>
          </p:spPr>
          <p:txBody>
            <a:bodyPr/>
            <a:lstStyle/>
            <a:p>
              <a:endParaRPr lang="en-US"/>
            </a:p>
          </p:txBody>
        </p:sp>
        <p:sp>
          <p:nvSpPr>
            <p:cNvPr id="8481" name="Line 3379"/>
            <p:cNvSpPr>
              <a:spLocks noChangeShapeType="1"/>
            </p:cNvSpPr>
            <p:nvPr/>
          </p:nvSpPr>
          <p:spPr bwMode="auto">
            <a:xfrm flipH="1" flipV="1">
              <a:off x="1516" y="2737"/>
              <a:ext cx="4" cy="3"/>
            </a:xfrm>
            <a:prstGeom prst="line">
              <a:avLst/>
            </a:prstGeom>
            <a:noFill/>
            <a:ln w="7938">
              <a:solidFill>
                <a:srgbClr val="000000"/>
              </a:solidFill>
              <a:round/>
              <a:headEnd/>
              <a:tailEnd/>
            </a:ln>
          </p:spPr>
          <p:txBody>
            <a:bodyPr/>
            <a:lstStyle/>
            <a:p>
              <a:endParaRPr lang="en-US"/>
            </a:p>
          </p:txBody>
        </p:sp>
        <p:sp>
          <p:nvSpPr>
            <p:cNvPr id="8482" name="Line 3380"/>
            <p:cNvSpPr>
              <a:spLocks noChangeShapeType="1"/>
            </p:cNvSpPr>
            <p:nvPr/>
          </p:nvSpPr>
          <p:spPr bwMode="auto">
            <a:xfrm flipH="1" flipV="1">
              <a:off x="1513" y="2734"/>
              <a:ext cx="3" cy="3"/>
            </a:xfrm>
            <a:prstGeom prst="line">
              <a:avLst/>
            </a:prstGeom>
            <a:noFill/>
            <a:ln w="7938">
              <a:solidFill>
                <a:srgbClr val="000000"/>
              </a:solidFill>
              <a:round/>
              <a:headEnd/>
              <a:tailEnd/>
            </a:ln>
          </p:spPr>
          <p:txBody>
            <a:bodyPr/>
            <a:lstStyle/>
            <a:p>
              <a:endParaRPr lang="en-US"/>
            </a:p>
          </p:txBody>
        </p:sp>
        <p:sp>
          <p:nvSpPr>
            <p:cNvPr id="8483" name="Line 3381"/>
            <p:cNvSpPr>
              <a:spLocks noChangeShapeType="1"/>
            </p:cNvSpPr>
            <p:nvPr/>
          </p:nvSpPr>
          <p:spPr bwMode="auto">
            <a:xfrm flipH="1" flipV="1">
              <a:off x="1510" y="2731"/>
              <a:ext cx="3" cy="3"/>
            </a:xfrm>
            <a:prstGeom prst="line">
              <a:avLst/>
            </a:prstGeom>
            <a:noFill/>
            <a:ln w="7938">
              <a:solidFill>
                <a:srgbClr val="000000"/>
              </a:solidFill>
              <a:round/>
              <a:headEnd/>
              <a:tailEnd/>
            </a:ln>
          </p:spPr>
          <p:txBody>
            <a:bodyPr/>
            <a:lstStyle/>
            <a:p>
              <a:endParaRPr lang="en-US"/>
            </a:p>
          </p:txBody>
        </p:sp>
        <p:sp>
          <p:nvSpPr>
            <p:cNvPr id="8484" name="Line 3382"/>
            <p:cNvSpPr>
              <a:spLocks noChangeShapeType="1"/>
            </p:cNvSpPr>
            <p:nvPr/>
          </p:nvSpPr>
          <p:spPr bwMode="auto">
            <a:xfrm flipV="1">
              <a:off x="1510" y="2725"/>
              <a:ext cx="3" cy="6"/>
            </a:xfrm>
            <a:prstGeom prst="line">
              <a:avLst/>
            </a:prstGeom>
            <a:noFill/>
            <a:ln w="7938">
              <a:solidFill>
                <a:srgbClr val="000000"/>
              </a:solidFill>
              <a:round/>
              <a:headEnd/>
              <a:tailEnd/>
            </a:ln>
          </p:spPr>
          <p:txBody>
            <a:bodyPr/>
            <a:lstStyle/>
            <a:p>
              <a:endParaRPr lang="en-US"/>
            </a:p>
          </p:txBody>
        </p:sp>
        <p:sp>
          <p:nvSpPr>
            <p:cNvPr id="8485" name="Line 3383"/>
            <p:cNvSpPr>
              <a:spLocks noChangeShapeType="1"/>
            </p:cNvSpPr>
            <p:nvPr/>
          </p:nvSpPr>
          <p:spPr bwMode="auto">
            <a:xfrm flipV="1">
              <a:off x="1513" y="2720"/>
              <a:ext cx="16" cy="5"/>
            </a:xfrm>
            <a:prstGeom prst="line">
              <a:avLst/>
            </a:prstGeom>
            <a:noFill/>
            <a:ln w="7938">
              <a:solidFill>
                <a:srgbClr val="000000"/>
              </a:solidFill>
              <a:round/>
              <a:headEnd/>
              <a:tailEnd/>
            </a:ln>
          </p:spPr>
          <p:txBody>
            <a:bodyPr/>
            <a:lstStyle/>
            <a:p>
              <a:endParaRPr lang="en-US"/>
            </a:p>
          </p:txBody>
        </p:sp>
        <p:sp>
          <p:nvSpPr>
            <p:cNvPr id="8486" name="Line 3384"/>
            <p:cNvSpPr>
              <a:spLocks noChangeShapeType="1"/>
            </p:cNvSpPr>
            <p:nvPr/>
          </p:nvSpPr>
          <p:spPr bwMode="auto">
            <a:xfrm>
              <a:off x="1529" y="2720"/>
              <a:ext cx="16" cy="0"/>
            </a:xfrm>
            <a:prstGeom prst="line">
              <a:avLst/>
            </a:prstGeom>
            <a:noFill/>
            <a:ln w="7938">
              <a:solidFill>
                <a:srgbClr val="000000"/>
              </a:solidFill>
              <a:round/>
              <a:headEnd/>
              <a:tailEnd/>
            </a:ln>
          </p:spPr>
          <p:txBody>
            <a:bodyPr/>
            <a:lstStyle/>
            <a:p>
              <a:endParaRPr lang="en-US"/>
            </a:p>
          </p:txBody>
        </p:sp>
        <p:sp>
          <p:nvSpPr>
            <p:cNvPr id="8487" name="Line 3385"/>
            <p:cNvSpPr>
              <a:spLocks noChangeShapeType="1"/>
            </p:cNvSpPr>
            <p:nvPr/>
          </p:nvSpPr>
          <p:spPr bwMode="auto">
            <a:xfrm>
              <a:off x="1545" y="2720"/>
              <a:ext cx="18" cy="4"/>
            </a:xfrm>
            <a:prstGeom prst="line">
              <a:avLst/>
            </a:prstGeom>
            <a:noFill/>
            <a:ln w="7938">
              <a:solidFill>
                <a:srgbClr val="000000"/>
              </a:solidFill>
              <a:round/>
              <a:headEnd/>
              <a:tailEnd/>
            </a:ln>
          </p:spPr>
          <p:txBody>
            <a:bodyPr/>
            <a:lstStyle/>
            <a:p>
              <a:endParaRPr lang="en-US"/>
            </a:p>
          </p:txBody>
        </p:sp>
        <p:sp>
          <p:nvSpPr>
            <p:cNvPr id="8488" name="Line 3386"/>
            <p:cNvSpPr>
              <a:spLocks noChangeShapeType="1"/>
            </p:cNvSpPr>
            <p:nvPr/>
          </p:nvSpPr>
          <p:spPr bwMode="auto">
            <a:xfrm>
              <a:off x="1563" y="2724"/>
              <a:ext cx="17" cy="2"/>
            </a:xfrm>
            <a:prstGeom prst="line">
              <a:avLst/>
            </a:prstGeom>
            <a:noFill/>
            <a:ln w="7938">
              <a:solidFill>
                <a:srgbClr val="000000"/>
              </a:solidFill>
              <a:round/>
              <a:headEnd/>
              <a:tailEnd/>
            </a:ln>
          </p:spPr>
          <p:txBody>
            <a:bodyPr/>
            <a:lstStyle/>
            <a:p>
              <a:endParaRPr lang="en-US"/>
            </a:p>
          </p:txBody>
        </p:sp>
        <p:sp>
          <p:nvSpPr>
            <p:cNvPr id="8489" name="Line 3387"/>
            <p:cNvSpPr>
              <a:spLocks noChangeShapeType="1"/>
            </p:cNvSpPr>
            <p:nvPr/>
          </p:nvSpPr>
          <p:spPr bwMode="auto">
            <a:xfrm>
              <a:off x="1580" y="2726"/>
              <a:ext cx="18" cy="1"/>
            </a:xfrm>
            <a:prstGeom prst="line">
              <a:avLst/>
            </a:prstGeom>
            <a:noFill/>
            <a:ln w="7938">
              <a:solidFill>
                <a:srgbClr val="000000"/>
              </a:solidFill>
              <a:round/>
              <a:headEnd/>
              <a:tailEnd/>
            </a:ln>
          </p:spPr>
          <p:txBody>
            <a:bodyPr/>
            <a:lstStyle/>
            <a:p>
              <a:endParaRPr lang="en-US"/>
            </a:p>
          </p:txBody>
        </p:sp>
        <p:sp>
          <p:nvSpPr>
            <p:cNvPr id="8490" name="Line 3388"/>
            <p:cNvSpPr>
              <a:spLocks noChangeShapeType="1"/>
            </p:cNvSpPr>
            <p:nvPr/>
          </p:nvSpPr>
          <p:spPr bwMode="auto">
            <a:xfrm>
              <a:off x="1598" y="2727"/>
              <a:ext cx="41" cy="4"/>
            </a:xfrm>
            <a:prstGeom prst="line">
              <a:avLst/>
            </a:prstGeom>
            <a:noFill/>
            <a:ln w="7938">
              <a:solidFill>
                <a:srgbClr val="000000"/>
              </a:solidFill>
              <a:round/>
              <a:headEnd/>
              <a:tailEnd/>
            </a:ln>
          </p:spPr>
          <p:txBody>
            <a:bodyPr/>
            <a:lstStyle/>
            <a:p>
              <a:endParaRPr lang="en-US"/>
            </a:p>
          </p:txBody>
        </p:sp>
        <p:sp>
          <p:nvSpPr>
            <p:cNvPr id="8491" name="Line 3389"/>
            <p:cNvSpPr>
              <a:spLocks noChangeShapeType="1"/>
            </p:cNvSpPr>
            <p:nvPr/>
          </p:nvSpPr>
          <p:spPr bwMode="auto">
            <a:xfrm>
              <a:off x="1639" y="2731"/>
              <a:ext cx="40" cy="2"/>
            </a:xfrm>
            <a:prstGeom prst="line">
              <a:avLst/>
            </a:prstGeom>
            <a:noFill/>
            <a:ln w="7938">
              <a:solidFill>
                <a:srgbClr val="000000"/>
              </a:solidFill>
              <a:round/>
              <a:headEnd/>
              <a:tailEnd/>
            </a:ln>
          </p:spPr>
          <p:txBody>
            <a:bodyPr/>
            <a:lstStyle/>
            <a:p>
              <a:endParaRPr lang="en-US"/>
            </a:p>
          </p:txBody>
        </p:sp>
        <p:sp>
          <p:nvSpPr>
            <p:cNvPr id="8492" name="Line 3390"/>
            <p:cNvSpPr>
              <a:spLocks noChangeShapeType="1"/>
            </p:cNvSpPr>
            <p:nvPr/>
          </p:nvSpPr>
          <p:spPr bwMode="auto">
            <a:xfrm>
              <a:off x="1679" y="2733"/>
              <a:ext cx="41" cy="0"/>
            </a:xfrm>
            <a:prstGeom prst="line">
              <a:avLst/>
            </a:prstGeom>
            <a:noFill/>
            <a:ln w="7938">
              <a:solidFill>
                <a:srgbClr val="000000"/>
              </a:solidFill>
              <a:round/>
              <a:headEnd/>
              <a:tailEnd/>
            </a:ln>
          </p:spPr>
          <p:txBody>
            <a:bodyPr/>
            <a:lstStyle/>
            <a:p>
              <a:endParaRPr lang="en-US"/>
            </a:p>
          </p:txBody>
        </p:sp>
        <p:sp>
          <p:nvSpPr>
            <p:cNvPr id="8493" name="Line 3391"/>
            <p:cNvSpPr>
              <a:spLocks noChangeShapeType="1"/>
            </p:cNvSpPr>
            <p:nvPr/>
          </p:nvSpPr>
          <p:spPr bwMode="auto">
            <a:xfrm flipV="1">
              <a:off x="1720" y="2728"/>
              <a:ext cx="42" cy="5"/>
            </a:xfrm>
            <a:prstGeom prst="line">
              <a:avLst/>
            </a:prstGeom>
            <a:noFill/>
            <a:ln w="7938">
              <a:solidFill>
                <a:srgbClr val="000000"/>
              </a:solidFill>
              <a:round/>
              <a:headEnd/>
              <a:tailEnd/>
            </a:ln>
          </p:spPr>
          <p:txBody>
            <a:bodyPr/>
            <a:lstStyle/>
            <a:p>
              <a:endParaRPr lang="en-US"/>
            </a:p>
          </p:txBody>
        </p:sp>
        <p:sp>
          <p:nvSpPr>
            <p:cNvPr id="8494" name="Line 3392"/>
            <p:cNvSpPr>
              <a:spLocks noChangeShapeType="1"/>
            </p:cNvSpPr>
            <p:nvPr/>
          </p:nvSpPr>
          <p:spPr bwMode="auto">
            <a:xfrm flipV="1">
              <a:off x="1762" y="2721"/>
              <a:ext cx="36" cy="7"/>
            </a:xfrm>
            <a:prstGeom prst="line">
              <a:avLst/>
            </a:prstGeom>
            <a:noFill/>
            <a:ln w="7938">
              <a:solidFill>
                <a:srgbClr val="000000"/>
              </a:solidFill>
              <a:round/>
              <a:headEnd/>
              <a:tailEnd/>
            </a:ln>
          </p:spPr>
          <p:txBody>
            <a:bodyPr/>
            <a:lstStyle/>
            <a:p>
              <a:endParaRPr lang="en-US"/>
            </a:p>
          </p:txBody>
        </p:sp>
        <p:sp>
          <p:nvSpPr>
            <p:cNvPr id="8495" name="Line 3393"/>
            <p:cNvSpPr>
              <a:spLocks noChangeShapeType="1"/>
            </p:cNvSpPr>
            <p:nvPr/>
          </p:nvSpPr>
          <p:spPr bwMode="auto">
            <a:xfrm flipV="1">
              <a:off x="1798" y="2707"/>
              <a:ext cx="70" cy="14"/>
            </a:xfrm>
            <a:prstGeom prst="line">
              <a:avLst/>
            </a:prstGeom>
            <a:noFill/>
            <a:ln w="7938">
              <a:solidFill>
                <a:srgbClr val="000000"/>
              </a:solidFill>
              <a:round/>
              <a:headEnd/>
              <a:tailEnd/>
            </a:ln>
          </p:spPr>
          <p:txBody>
            <a:bodyPr/>
            <a:lstStyle/>
            <a:p>
              <a:endParaRPr lang="en-US"/>
            </a:p>
          </p:txBody>
        </p:sp>
        <p:sp>
          <p:nvSpPr>
            <p:cNvPr id="8496" name="Line 3394"/>
            <p:cNvSpPr>
              <a:spLocks noChangeShapeType="1"/>
            </p:cNvSpPr>
            <p:nvPr/>
          </p:nvSpPr>
          <p:spPr bwMode="auto">
            <a:xfrm flipV="1">
              <a:off x="1868" y="2698"/>
              <a:ext cx="35" cy="9"/>
            </a:xfrm>
            <a:prstGeom prst="line">
              <a:avLst/>
            </a:prstGeom>
            <a:noFill/>
            <a:ln w="7938">
              <a:solidFill>
                <a:srgbClr val="000000"/>
              </a:solidFill>
              <a:round/>
              <a:headEnd/>
              <a:tailEnd/>
            </a:ln>
          </p:spPr>
          <p:txBody>
            <a:bodyPr/>
            <a:lstStyle/>
            <a:p>
              <a:endParaRPr lang="en-US"/>
            </a:p>
          </p:txBody>
        </p:sp>
        <p:sp>
          <p:nvSpPr>
            <p:cNvPr id="8497" name="Line 3395"/>
            <p:cNvSpPr>
              <a:spLocks noChangeShapeType="1"/>
            </p:cNvSpPr>
            <p:nvPr/>
          </p:nvSpPr>
          <p:spPr bwMode="auto">
            <a:xfrm flipV="1">
              <a:off x="1903" y="2684"/>
              <a:ext cx="34" cy="14"/>
            </a:xfrm>
            <a:prstGeom prst="line">
              <a:avLst/>
            </a:prstGeom>
            <a:noFill/>
            <a:ln w="7938">
              <a:solidFill>
                <a:srgbClr val="000000"/>
              </a:solidFill>
              <a:round/>
              <a:headEnd/>
              <a:tailEnd/>
            </a:ln>
          </p:spPr>
          <p:txBody>
            <a:bodyPr/>
            <a:lstStyle/>
            <a:p>
              <a:endParaRPr lang="en-US"/>
            </a:p>
          </p:txBody>
        </p:sp>
        <p:sp>
          <p:nvSpPr>
            <p:cNvPr id="8498" name="Line 3396"/>
            <p:cNvSpPr>
              <a:spLocks noChangeShapeType="1"/>
            </p:cNvSpPr>
            <p:nvPr/>
          </p:nvSpPr>
          <p:spPr bwMode="auto">
            <a:xfrm flipV="1">
              <a:off x="1937" y="2672"/>
              <a:ext cx="32" cy="12"/>
            </a:xfrm>
            <a:prstGeom prst="line">
              <a:avLst/>
            </a:prstGeom>
            <a:noFill/>
            <a:ln w="7938">
              <a:solidFill>
                <a:srgbClr val="000000"/>
              </a:solidFill>
              <a:round/>
              <a:headEnd/>
              <a:tailEnd/>
            </a:ln>
          </p:spPr>
          <p:txBody>
            <a:bodyPr/>
            <a:lstStyle/>
            <a:p>
              <a:endParaRPr lang="en-US"/>
            </a:p>
          </p:txBody>
        </p:sp>
        <p:sp>
          <p:nvSpPr>
            <p:cNvPr id="8499" name="Line 3397"/>
            <p:cNvSpPr>
              <a:spLocks noChangeShapeType="1"/>
            </p:cNvSpPr>
            <p:nvPr/>
          </p:nvSpPr>
          <p:spPr bwMode="auto">
            <a:xfrm flipV="1">
              <a:off x="1969" y="2658"/>
              <a:ext cx="33" cy="14"/>
            </a:xfrm>
            <a:prstGeom prst="line">
              <a:avLst/>
            </a:prstGeom>
            <a:noFill/>
            <a:ln w="7938">
              <a:solidFill>
                <a:srgbClr val="000000"/>
              </a:solidFill>
              <a:round/>
              <a:headEnd/>
              <a:tailEnd/>
            </a:ln>
          </p:spPr>
          <p:txBody>
            <a:bodyPr/>
            <a:lstStyle/>
            <a:p>
              <a:endParaRPr lang="en-US"/>
            </a:p>
          </p:txBody>
        </p:sp>
        <p:sp>
          <p:nvSpPr>
            <p:cNvPr id="8500" name="Line 3398"/>
            <p:cNvSpPr>
              <a:spLocks noChangeShapeType="1"/>
            </p:cNvSpPr>
            <p:nvPr/>
          </p:nvSpPr>
          <p:spPr bwMode="auto">
            <a:xfrm flipV="1">
              <a:off x="2002" y="2643"/>
              <a:ext cx="30" cy="15"/>
            </a:xfrm>
            <a:prstGeom prst="line">
              <a:avLst/>
            </a:prstGeom>
            <a:noFill/>
            <a:ln w="7938">
              <a:solidFill>
                <a:srgbClr val="000000"/>
              </a:solidFill>
              <a:round/>
              <a:headEnd/>
              <a:tailEnd/>
            </a:ln>
          </p:spPr>
          <p:txBody>
            <a:bodyPr/>
            <a:lstStyle/>
            <a:p>
              <a:endParaRPr lang="en-US"/>
            </a:p>
          </p:txBody>
        </p:sp>
        <p:sp>
          <p:nvSpPr>
            <p:cNvPr id="8501" name="Line 3399"/>
            <p:cNvSpPr>
              <a:spLocks noChangeShapeType="1"/>
            </p:cNvSpPr>
            <p:nvPr/>
          </p:nvSpPr>
          <p:spPr bwMode="auto">
            <a:xfrm flipV="1">
              <a:off x="2032" y="2625"/>
              <a:ext cx="30" cy="18"/>
            </a:xfrm>
            <a:prstGeom prst="line">
              <a:avLst/>
            </a:prstGeom>
            <a:noFill/>
            <a:ln w="7938">
              <a:solidFill>
                <a:srgbClr val="000000"/>
              </a:solidFill>
              <a:round/>
              <a:headEnd/>
              <a:tailEnd/>
            </a:ln>
          </p:spPr>
          <p:txBody>
            <a:bodyPr/>
            <a:lstStyle/>
            <a:p>
              <a:endParaRPr lang="en-US"/>
            </a:p>
          </p:txBody>
        </p:sp>
        <p:sp>
          <p:nvSpPr>
            <p:cNvPr id="8502" name="Line 3400"/>
            <p:cNvSpPr>
              <a:spLocks noChangeShapeType="1"/>
            </p:cNvSpPr>
            <p:nvPr/>
          </p:nvSpPr>
          <p:spPr bwMode="auto">
            <a:xfrm flipV="1">
              <a:off x="2062" y="2603"/>
              <a:ext cx="27" cy="22"/>
            </a:xfrm>
            <a:prstGeom prst="line">
              <a:avLst/>
            </a:prstGeom>
            <a:noFill/>
            <a:ln w="7938">
              <a:solidFill>
                <a:srgbClr val="000000"/>
              </a:solidFill>
              <a:round/>
              <a:headEnd/>
              <a:tailEnd/>
            </a:ln>
          </p:spPr>
          <p:txBody>
            <a:bodyPr/>
            <a:lstStyle/>
            <a:p>
              <a:endParaRPr lang="en-US"/>
            </a:p>
          </p:txBody>
        </p:sp>
        <p:sp>
          <p:nvSpPr>
            <p:cNvPr id="8503" name="Line 3401"/>
            <p:cNvSpPr>
              <a:spLocks noChangeShapeType="1"/>
            </p:cNvSpPr>
            <p:nvPr/>
          </p:nvSpPr>
          <p:spPr bwMode="auto">
            <a:xfrm>
              <a:off x="2089" y="2603"/>
              <a:ext cx="4" cy="1"/>
            </a:xfrm>
            <a:prstGeom prst="line">
              <a:avLst/>
            </a:prstGeom>
            <a:noFill/>
            <a:ln w="7938">
              <a:solidFill>
                <a:srgbClr val="000000"/>
              </a:solidFill>
              <a:round/>
              <a:headEnd/>
              <a:tailEnd/>
            </a:ln>
          </p:spPr>
          <p:txBody>
            <a:bodyPr/>
            <a:lstStyle/>
            <a:p>
              <a:endParaRPr lang="en-US"/>
            </a:p>
          </p:txBody>
        </p:sp>
        <p:sp>
          <p:nvSpPr>
            <p:cNvPr id="8504" name="Line 3402"/>
            <p:cNvSpPr>
              <a:spLocks noChangeShapeType="1"/>
            </p:cNvSpPr>
            <p:nvPr/>
          </p:nvSpPr>
          <p:spPr bwMode="auto">
            <a:xfrm>
              <a:off x="2093" y="2604"/>
              <a:ext cx="4" cy="0"/>
            </a:xfrm>
            <a:prstGeom prst="line">
              <a:avLst/>
            </a:prstGeom>
            <a:noFill/>
            <a:ln w="7938">
              <a:solidFill>
                <a:srgbClr val="000000"/>
              </a:solidFill>
              <a:round/>
              <a:headEnd/>
              <a:tailEnd/>
            </a:ln>
          </p:spPr>
          <p:txBody>
            <a:bodyPr/>
            <a:lstStyle/>
            <a:p>
              <a:endParaRPr lang="en-US"/>
            </a:p>
          </p:txBody>
        </p:sp>
        <p:sp>
          <p:nvSpPr>
            <p:cNvPr id="8505" name="Line 3403"/>
            <p:cNvSpPr>
              <a:spLocks noChangeShapeType="1"/>
            </p:cNvSpPr>
            <p:nvPr/>
          </p:nvSpPr>
          <p:spPr bwMode="auto">
            <a:xfrm>
              <a:off x="2097" y="2604"/>
              <a:ext cx="2" cy="2"/>
            </a:xfrm>
            <a:prstGeom prst="line">
              <a:avLst/>
            </a:prstGeom>
            <a:noFill/>
            <a:ln w="7938">
              <a:solidFill>
                <a:srgbClr val="000000"/>
              </a:solidFill>
              <a:round/>
              <a:headEnd/>
              <a:tailEnd/>
            </a:ln>
          </p:spPr>
          <p:txBody>
            <a:bodyPr/>
            <a:lstStyle/>
            <a:p>
              <a:endParaRPr lang="en-US"/>
            </a:p>
          </p:txBody>
        </p:sp>
        <p:sp>
          <p:nvSpPr>
            <p:cNvPr id="8506" name="Line 3404"/>
            <p:cNvSpPr>
              <a:spLocks noChangeShapeType="1"/>
            </p:cNvSpPr>
            <p:nvPr/>
          </p:nvSpPr>
          <p:spPr bwMode="auto">
            <a:xfrm>
              <a:off x="2099" y="2606"/>
              <a:ext cx="3" cy="2"/>
            </a:xfrm>
            <a:prstGeom prst="line">
              <a:avLst/>
            </a:prstGeom>
            <a:noFill/>
            <a:ln w="7938">
              <a:solidFill>
                <a:srgbClr val="000000"/>
              </a:solidFill>
              <a:round/>
              <a:headEnd/>
              <a:tailEnd/>
            </a:ln>
          </p:spPr>
          <p:txBody>
            <a:bodyPr/>
            <a:lstStyle/>
            <a:p>
              <a:endParaRPr lang="en-US"/>
            </a:p>
          </p:txBody>
        </p:sp>
        <p:sp>
          <p:nvSpPr>
            <p:cNvPr id="8507" name="Line 3405"/>
            <p:cNvSpPr>
              <a:spLocks noChangeShapeType="1"/>
            </p:cNvSpPr>
            <p:nvPr/>
          </p:nvSpPr>
          <p:spPr bwMode="auto">
            <a:xfrm>
              <a:off x="2102" y="2608"/>
              <a:ext cx="2" cy="3"/>
            </a:xfrm>
            <a:prstGeom prst="line">
              <a:avLst/>
            </a:prstGeom>
            <a:noFill/>
            <a:ln w="7938">
              <a:solidFill>
                <a:srgbClr val="000000"/>
              </a:solidFill>
              <a:round/>
              <a:headEnd/>
              <a:tailEnd/>
            </a:ln>
          </p:spPr>
          <p:txBody>
            <a:bodyPr/>
            <a:lstStyle/>
            <a:p>
              <a:endParaRPr lang="en-US"/>
            </a:p>
          </p:txBody>
        </p:sp>
        <p:sp>
          <p:nvSpPr>
            <p:cNvPr id="8508" name="Freeform 3406"/>
            <p:cNvSpPr>
              <a:spLocks/>
            </p:cNvSpPr>
            <p:nvPr/>
          </p:nvSpPr>
          <p:spPr bwMode="auto">
            <a:xfrm>
              <a:off x="2530" y="2619"/>
              <a:ext cx="41" cy="20"/>
            </a:xfrm>
            <a:custGeom>
              <a:avLst/>
              <a:gdLst>
                <a:gd name="T0" fmla="*/ 35 w 41"/>
                <a:gd name="T1" fmla="*/ 0 h 20"/>
                <a:gd name="T2" fmla="*/ 39 w 41"/>
                <a:gd name="T3" fmla="*/ 3 h 20"/>
                <a:gd name="T4" fmla="*/ 41 w 41"/>
                <a:gd name="T5" fmla="*/ 7 h 20"/>
                <a:gd name="T6" fmla="*/ 40 w 41"/>
                <a:gd name="T7" fmla="*/ 11 h 20"/>
                <a:gd name="T8" fmla="*/ 39 w 41"/>
                <a:gd name="T9" fmla="*/ 13 h 20"/>
                <a:gd name="T10" fmla="*/ 32 w 41"/>
                <a:gd name="T11" fmla="*/ 17 h 20"/>
                <a:gd name="T12" fmla="*/ 17 w 41"/>
                <a:gd name="T13" fmla="*/ 17 h 20"/>
                <a:gd name="T14" fmla="*/ 11 w 41"/>
                <a:gd name="T15" fmla="*/ 20 h 20"/>
                <a:gd name="T16" fmla="*/ 0 w 41"/>
                <a:gd name="T17" fmla="*/ 12 h 20"/>
                <a:gd name="T18" fmla="*/ 7 w 41"/>
                <a:gd name="T19" fmla="*/ 7 h 20"/>
                <a:gd name="T20" fmla="*/ 16 w 41"/>
                <a:gd name="T21" fmla="*/ 5 h 20"/>
                <a:gd name="T22" fmla="*/ 26 w 41"/>
                <a:gd name="T23" fmla="*/ 4 h 20"/>
                <a:gd name="T24" fmla="*/ 35 w 41"/>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0"/>
                <a:gd name="T41" fmla="*/ 41 w 4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0">
                  <a:moveTo>
                    <a:pt x="35" y="0"/>
                  </a:moveTo>
                  <a:lnTo>
                    <a:pt x="39" y="3"/>
                  </a:lnTo>
                  <a:lnTo>
                    <a:pt x="41" y="7"/>
                  </a:lnTo>
                  <a:lnTo>
                    <a:pt x="40" y="11"/>
                  </a:lnTo>
                  <a:lnTo>
                    <a:pt x="39" y="13"/>
                  </a:lnTo>
                  <a:lnTo>
                    <a:pt x="32" y="17"/>
                  </a:lnTo>
                  <a:lnTo>
                    <a:pt x="17" y="17"/>
                  </a:lnTo>
                  <a:lnTo>
                    <a:pt x="11" y="20"/>
                  </a:lnTo>
                  <a:lnTo>
                    <a:pt x="0" y="12"/>
                  </a:lnTo>
                  <a:lnTo>
                    <a:pt x="7" y="7"/>
                  </a:lnTo>
                  <a:lnTo>
                    <a:pt x="16" y="5"/>
                  </a:lnTo>
                  <a:lnTo>
                    <a:pt x="26" y="4"/>
                  </a:lnTo>
                  <a:lnTo>
                    <a:pt x="35" y="0"/>
                  </a:lnTo>
                  <a:close/>
                </a:path>
              </a:pathLst>
            </a:custGeom>
            <a:solidFill>
              <a:srgbClr val="000000"/>
            </a:solidFill>
            <a:ln w="0">
              <a:solidFill>
                <a:srgbClr val="000000"/>
              </a:solidFill>
              <a:prstDash val="solid"/>
              <a:round/>
              <a:headEnd/>
              <a:tailEnd/>
            </a:ln>
          </p:spPr>
          <p:txBody>
            <a:bodyPr/>
            <a:lstStyle/>
            <a:p>
              <a:endParaRPr lang="en-US"/>
            </a:p>
          </p:txBody>
        </p:sp>
        <p:sp>
          <p:nvSpPr>
            <p:cNvPr id="8509" name="Line 3407"/>
            <p:cNvSpPr>
              <a:spLocks noChangeShapeType="1"/>
            </p:cNvSpPr>
            <p:nvPr/>
          </p:nvSpPr>
          <p:spPr bwMode="auto">
            <a:xfrm flipH="1">
              <a:off x="2562" y="2632"/>
              <a:ext cx="7" cy="4"/>
            </a:xfrm>
            <a:prstGeom prst="line">
              <a:avLst/>
            </a:prstGeom>
            <a:noFill/>
            <a:ln w="7938">
              <a:solidFill>
                <a:srgbClr val="000000"/>
              </a:solidFill>
              <a:round/>
              <a:headEnd/>
              <a:tailEnd/>
            </a:ln>
          </p:spPr>
          <p:txBody>
            <a:bodyPr/>
            <a:lstStyle/>
            <a:p>
              <a:endParaRPr lang="en-US"/>
            </a:p>
          </p:txBody>
        </p:sp>
        <p:sp>
          <p:nvSpPr>
            <p:cNvPr id="8510" name="Line 3408"/>
            <p:cNvSpPr>
              <a:spLocks noChangeShapeType="1"/>
            </p:cNvSpPr>
            <p:nvPr/>
          </p:nvSpPr>
          <p:spPr bwMode="auto">
            <a:xfrm flipH="1">
              <a:off x="2547" y="2636"/>
              <a:ext cx="15" cy="0"/>
            </a:xfrm>
            <a:prstGeom prst="line">
              <a:avLst/>
            </a:prstGeom>
            <a:noFill/>
            <a:ln w="7938">
              <a:solidFill>
                <a:srgbClr val="000000"/>
              </a:solidFill>
              <a:round/>
              <a:headEnd/>
              <a:tailEnd/>
            </a:ln>
          </p:spPr>
          <p:txBody>
            <a:bodyPr/>
            <a:lstStyle/>
            <a:p>
              <a:endParaRPr lang="en-US"/>
            </a:p>
          </p:txBody>
        </p:sp>
        <p:sp>
          <p:nvSpPr>
            <p:cNvPr id="8511" name="Line 3409"/>
            <p:cNvSpPr>
              <a:spLocks noChangeShapeType="1"/>
            </p:cNvSpPr>
            <p:nvPr/>
          </p:nvSpPr>
          <p:spPr bwMode="auto">
            <a:xfrm flipH="1">
              <a:off x="2541" y="2636"/>
              <a:ext cx="6" cy="3"/>
            </a:xfrm>
            <a:prstGeom prst="line">
              <a:avLst/>
            </a:prstGeom>
            <a:noFill/>
            <a:ln w="7938">
              <a:solidFill>
                <a:srgbClr val="000000"/>
              </a:solidFill>
              <a:round/>
              <a:headEnd/>
              <a:tailEnd/>
            </a:ln>
          </p:spPr>
          <p:txBody>
            <a:bodyPr/>
            <a:lstStyle/>
            <a:p>
              <a:endParaRPr lang="en-US"/>
            </a:p>
          </p:txBody>
        </p:sp>
        <p:sp>
          <p:nvSpPr>
            <p:cNvPr id="8512" name="Line 3410"/>
            <p:cNvSpPr>
              <a:spLocks noChangeShapeType="1"/>
            </p:cNvSpPr>
            <p:nvPr/>
          </p:nvSpPr>
          <p:spPr bwMode="auto">
            <a:xfrm flipH="1" flipV="1">
              <a:off x="2530" y="2631"/>
              <a:ext cx="11" cy="8"/>
            </a:xfrm>
            <a:prstGeom prst="line">
              <a:avLst/>
            </a:prstGeom>
            <a:noFill/>
            <a:ln w="7938">
              <a:solidFill>
                <a:srgbClr val="000000"/>
              </a:solidFill>
              <a:round/>
              <a:headEnd/>
              <a:tailEnd/>
            </a:ln>
          </p:spPr>
          <p:txBody>
            <a:bodyPr/>
            <a:lstStyle/>
            <a:p>
              <a:endParaRPr lang="en-US"/>
            </a:p>
          </p:txBody>
        </p:sp>
        <p:sp>
          <p:nvSpPr>
            <p:cNvPr id="8513" name="Line 3411"/>
            <p:cNvSpPr>
              <a:spLocks noChangeShapeType="1"/>
            </p:cNvSpPr>
            <p:nvPr/>
          </p:nvSpPr>
          <p:spPr bwMode="auto">
            <a:xfrm flipV="1">
              <a:off x="2530" y="2626"/>
              <a:ext cx="7" cy="5"/>
            </a:xfrm>
            <a:prstGeom prst="line">
              <a:avLst/>
            </a:prstGeom>
            <a:noFill/>
            <a:ln w="7938">
              <a:solidFill>
                <a:srgbClr val="000000"/>
              </a:solidFill>
              <a:round/>
              <a:headEnd/>
              <a:tailEnd/>
            </a:ln>
          </p:spPr>
          <p:txBody>
            <a:bodyPr/>
            <a:lstStyle/>
            <a:p>
              <a:endParaRPr lang="en-US"/>
            </a:p>
          </p:txBody>
        </p:sp>
        <p:sp>
          <p:nvSpPr>
            <p:cNvPr id="8514" name="Line 3412"/>
            <p:cNvSpPr>
              <a:spLocks noChangeShapeType="1"/>
            </p:cNvSpPr>
            <p:nvPr/>
          </p:nvSpPr>
          <p:spPr bwMode="auto">
            <a:xfrm flipV="1">
              <a:off x="2537" y="2624"/>
              <a:ext cx="9" cy="2"/>
            </a:xfrm>
            <a:prstGeom prst="line">
              <a:avLst/>
            </a:prstGeom>
            <a:noFill/>
            <a:ln w="7938">
              <a:solidFill>
                <a:srgbClr val="000000"/>
              </a:solidFill>
              <a:round/>
              <a:headEnd/>
              <a:tailEnd/>
            </a:ln>
          </p:spPr>
          <p:txBody>
            <a:bodyPr/>
            <a:lstStyle/>
            <a:p>
              <a:endParaRPr lang="en-US"/>
            </a:p>
          </p:txBody>
        </p:sp>
        <p:sp>
          <p:nvSpPr>
            <p:cNvPr id="8515" name="Line 3413"/>
            <p:cNvSpPr>
              <a:spLocks noChangeShapeType="1"/>
            </p:cNvSpPr>
            <p:nvPr/>
          </p:nvSpPr>
          <p:spPr bwMode="auto">
            <a:xfrm flipV="1">
              <a:off x="2546" y="2623"/>
              <a:ext cx="10" cy="1"/>
            </a:xfrm>
            <a:prstGeom prst="line">
              <a:avLst/>
            </a:prstGeom>
            <a:noFill/>
            <a:ln w="7938">
              <a:solidFill>
                <a:srgbClr val="000000"/>
              </a:solidFill>
              <a:round/>
              <a:headEnd/>
              <a:tailEnd/>
            </a:ln>
          </p:spPr>
          <p:txBody>
            <a:bodyPr/>
            <a:lstStyle/>
            <a:p>
              <a:endParaRPr lang="en-US"/>
            </a:p>
          </p:txBody>
        </p:sp>
        <p:sp>
          <p:nvSpPr>
            <p:cNvPr id="8516" name="Line 3414"/>
            <p:cNvSpPr>
              <a:spLocks noChangeShapeType="1"/>
            </p:cNvSpPr>
            <p:nvPr/>
          </p:nvSpPr>
          <p:spPr bwMode="auto">
            <a:xfrm flipV="1">
              <a:off x="2556" y="2619"/>
              <a:ext cx="9" cy="4"/>
            </a:xfrm>
            <a:prstGeom prst="line">
              <a:avLst/>
            </a:prstGeom>
            <a:noFill/>
            <a:ln w="7938">
              <a:solidFill>
                <a:srgbClr val="000000"/>
              </a:solidFill>
              <a:round/>
              <a:headEnd/>
              <a:tailEnd/>
            </a:ln>
          </p:spPr>
          <p:txBody>
            <a:bodyPr/>
            <a:lstStyle/>
            <a:p>
              <a:endParaRPr lang="en-US"/>
            </a:p>
          </p:txBody>
        </p:sp>
        <p:sp>
          <p:nvSpPr>
            <p:cNvPr id="8517" name="Line 3415"/>
            <p:cNvSpPr>
              <a:spLocks noChangeShapeType="1"/>
            </p:cNvSpPr>
            <p:nvPr/>
          </p:nvSpPr>
          <p:spPr bwMode="auto">
            <a:xfrm>
              <a:off x="2565" y="2619"/>
              <a:ext cx="4" cy="3"/>
            </a:xfrm>
            <a:prstGeom prst="line">
              <a:avLst/>
            </a:prstGeom>
            <a:noFill/>
            <a:ln w="7938">
              <a:solidFill>
                <a:srgbClr val="000000"/>
              </a:solidFill>
              <a:round/>
              <a:headEnd/>
              <a:tailEnd/>
            </a:ln>
          </p:spPr>
          <p:txBody>
            <a:bodyPr/>
            <a:lstStyle/>
            <a:p>
              <a:endParaRPr lang="en-US"/>
            </a:p>
          </p:txBody>
        </p:sp>
        <p:sp>
          <p:nvSpPr>
            <p:cNvPr id="8518" name="Line 3416"/>
            <p:cNvSpPr>
              <a:spLocks noChangeShapeType="1"/>
            </p:cNvSpPr>
            <p:nvPr/>
          </p:nvSpPr>
          <p:spPr bwMode="auto">
            <a:xfrm>
              <a:off x="2569" y="2622"/>
              <a:ext cx="2" cy="4"/>
            </a:xfrm>
            <a:prstGeom prst="line">
              <a:avLst/>
            </a:prstGeom>
            <a:noFill/>
            <a:ln w="7938">
              <a:solidFill>
                <a:srgbClr val="000000"/>
              </a:solidFill>
              <a:round/>
              <a:headEnd/>
              <a:tailEnd/>
            </a:ln>
          </p:spPr>
          <p:txBody>
            <a:bodyPr/>
            <a:lstStyle/>
            <a:p>
              <a:endParaRPr lang="en-US"/>
            </a:p>
          </p:txBody>
        </p:sp>
        <p:sp>
          <p:nvSpPr>
            <p:cNvPr id="8519" name="Line 3417"/>
            <p:cNvSpPr>
              <a:spLocks noChangeShapeType="1"/>
            </p:cNvSpPr>
            <p:nvPr/>
          </p:nvSpPr>
          <p:spPr bwMode="auto">
            <a:xfrm flipH="1">
              <a:off x="2570" y="2626"/>
              <a:ext cx="1" cy="4"/>
            </a:xfrm>
            <a:prstGeom prst="line">
              <a:avLst/>
            </a:prstGeom>
            <a:noFill/>
            <a:ln w="7938">
              <a:solidFill>
                <a:srgbClr val="000000"/>
              </a:solidFill>
              <a:round/>
              <a:headEnd/>
              <a:tailEnd/>
            </a:ln>
          </p:spPr>
          <p:txBody>
            <a:bodyPr/>
            <a:lstStyle/>
            <a:p>
              <a:endParaRPr lang="en-US"/>
            </a:p>
          </p:txBody>
        </p:sp>
        <p:sp>
          <p:nvSpPr>
            <p:cNvPr id="8520" name="Line 3418"/>
            <p:cNvSpPr>
              <a:spLocks noChangeShapeType="1"/>
            </p:cNvSpPr>
            <p:nvPr/>
          </p:nvSpPr>
          <p:spPr bwMode="auto">
            <a:xfrm flipH="1">
              <a:off x="2569" y="2630"/>
              <a:ext cx="1" cy="2"/>
            </a:xfrm>
            <a:prstGeom prst="line">
              <a:avLst/>
            </a:prstGeom>
            <a:noFill/>
            <a:ln w="7938">
              <a:solidFill>
                <a:srgbClr val="000000"/>
              </a:solidFill>
              <a:round/>
              <a:headEnd/>
              <a:tailEnd/>
            </a:ln>
          </p:spPr>
          <p:txBody>
            <a:bodyPr/>
            <a:lstStyle/>
            <a:p>
              <a:endParaRPr lang="en-US"/>
            </a:p>
          </p:txBody>
        </p:sp>
        <p:sp>
          <p:nvSpPr>
            <p:cNvPr id="8521" name="Freeform 3419"/>
            <p:cNvSpPr>
              <a:spLocks/>
            </p:cNvSpPr>
            <p:nvPr/>
          </p:nvSpPr>
          <p:spPr bwMode="auto">
            <a:xfrm>
              <a:off x="2467" y="2645"/>
              <a:ext cx="13" cy="14"/>
            </a:xfrm>
            <a:custGeom>
              <a:avLst/>
              <a:gdLst>
                <a:gd name="T0" fmla="*/ 2 w 13"/>
                <a:gd name="T1" fmla="*/ 0 h 14"/>
                <a:gd name="T2" fmla="*/ 13 w 13"/>
                <a:gd name="T3" fmla="*/ 11 h 14"/>
                <a:gd name="T4" fmla="*/ 9 w 13"/>
                <a:gd name="T5" fmla="*/ 14 h 14"/>
                <a:gd name="T6" fmla="*/ 7 w 13"/>
                <a:gd name="T7" fmla="*/ 14 h 14"/>
                <a:gd name="T8" fmla="*/ 2 w 13"/>
                <a:gd name="T9" fmla="*/ 9 h 14"/>
                <a:gd name="T10" fmla="*/ 0 w 13"/>
                <a:gd name="T11" fmla="*/ 7 h 14"/>
                <a:gd name="T12" fmla="*/ 0 w 13"/>
                <a:gd name="T13" fmla="*/ 3 h 14"/>
                <a:gd name="T14" fmla="*/ 2 w 13"/>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4"/>
                <a:gd name="T26" fmla="*/ 13 w 13"/>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4">
                  <a:moveTo>
                    <a:pt x="2" y="0"/>
                  </a:moveTo>
                  <a:lnTo>
                    <a:pt x="13" y="11"/>
                  </a:lnTo>
                  <a:lnTo>
                    <a:pt x="9" y="14"/>
                  </a:lnTo>
                  <a:lnTo>
                    <a:pt x="7" y="14"/>
                  </a:lnTo>
                  <a:lnTo>
                    <a:pt x="2" y="9"/>
                  </a:lnTo>
                  <a:lnTo>
                    <a:pt x="0" y="7"/>
                  </a:lnTo>
                  <a:lnTo>
                    <a:pt x="0" y="3"/>
                  </a:lnTo>
                  <a:lnTo>
                    <a:pt x="2" y="0"/>
                  </a:lnTo>
                  <a:close/>
                </a:path>
              </a:pathLst>
            </a:custGeom>
            <a:solidFill>
              <a:srgbClr val="339966"/>
            </a:solidFill>
            <a:ln w="0">
              <a:solidFill>
                <a:srgbClr val="339966"/>
              </a:solidFill>
              <a:prstDash val="solid"/>
              <a:round/>
              <a:headEnd/>
              <a:tailEnd/>
            </a:ln>
          </p:spPr>
          <p:txBody>
            <a:bodyPr/>
            <a:lstStyle/>
            <a:p>
              <a:endParaRPr lang="en-US"/>
            </a:p>
          </p:txBody>
        </p:sp>
        <p:sp>
          <p:nvSpPr>
            <p:cNvPr id="8522" name="Freeform 3420"/>
            <p:cNvSpPr>
              <a:spLocks/>
            </p:cNvSpPr>
            <p:nvPr/>
          </p:nvSpPr>
          <p:spPr bwMode="auto">
            <a:xfrm>
              <a:off x="4686" y="2661"/>
              <a:ext cx="209" cy="508"/>
            </a:xfrm>
            <a:custGeom>
              <a:avLst/>
              <a:gdLst>
                <a:gd name="T0" fmla="*/ 189 w 209"/>
                <a:gd name="T1" fmla="*/ 4 h 508"/>
                <a:gd name="T2" fmla="*/ 193 w 209"/>
                <a:gd name="T3" fmla="*/ 8 h 508"/>
                <a:gd name="T4" fmla="*/ 191 w 209"/>
                <a:gd name="T5" fmla="*/ 16 h 508"/>
                <a:gd name="T6" fmla="*/ 205 w 209"/>
                <a:gd name="T7" fmla="*/ 15 h 508"/>
                <a:gd name="T8" fmla="*/ 209 w 209"/>
                <a:gd name="T9" fmla="*/ 20 h 508"/>
                <a:gd name="T10" fmla="*/ 208 w 209"/>
                <a:gd name="T11" fmla="*/ 23 h 508"/>
                <a:gd name="T12" fmla="*/ 208 w 209"/>
                <a:gd name="T13" fmla="*/ 26 h 508"/>
                <a:gd name="T14" fmla="*/ 208 w 209"/>
                <a:gd name="T15" fmla="*/ 27 h 508"/>
                <a:gd name="T16" fmla="*/ 203 w 209"/>
                <a:gd name="T17" fmla="*/ 29 h 508"/>
                <a:gd name="T18" fmla="*/ 198 w 209"/>
                <a:gd name="T19" fmla="*/ 30 h 508"/>
                <a:gd name="T20" fmla="*/ 195 w 209"/>
                <a:gd name="T21" fmla="*/ 34 h 508"/>
                <a:gd name="T22" fmla="*/ 124 w 209"/>
                <a:gd name="T23" fmla="*/ 104 h 508"/>
                <a:gd name="T24" fmla="*/ 69 w 209"/>
                <a:gd name="T25" fmla="*/ 185 h 508"/>
                <a:gd name="T26" fmla="*/ 40 w 209"/>
                <a:gd name="T27" fmla="*/ 274 h 508"/>
                <a:gd name="T28" fmla="*/ 34 w 209"/>
                <a:gd name="T29" fmla="*/ 345 h 508"/>
                <a:gd name="T30" fmla="*/ 39 w 209"/>
                <a:gd name="T31" fmla="*/ 418 h 508"/>
                <a:gd name="T32" fmla="*/ 44 w 209"/>
                <a:gd name="T33" fmla="*/ 465 h 508"/>
                <a:gd name="T34" fmla="*/ 52 w 209"/>
                <a:gd name="T35" fmla="*/ 503 h 508"/>
                <a:gd name="T36" fmla="*/ 49 w 209"/>
                <a:gd name="T37" fmla="*/ 507 h 508"/>
                <a:gd name="T38" fmla="*/ 44 w 209"/>
                <a:gd name="T39" fmla="*/ 508 h 508"/>
                <a:gd name="T40" fmla="*/ 36 w 209"/>
                <a:gd name="T41" fmla="*/ 501 h 508"/>
                <a:gd name="T42" fmla="*/ 20 w 209"/>
                <a:gd name="T43" fmla="*/ 500 h 508"/>
                <a:gd name="T44" fmla="*/ 17 w 209"/>
                <a:gd name="T45" fmla="*/ 489 h 508"/>
                <a:gd name="T46" fmla="*/ 10 w 209"/>
                <a:gd name="T47" fmla="*/ 455 h 508"/>
                <a:gd name="T48" fmla="*/ 2 w 209"/>
                <a:gd name="T49" fmla="*/ 408 h 508"/>
                <a:gd name="T50" fmla="*/ 5 w 209"/>
                <a:gd name="T51" fmla="*/ 363 h 508"/>
                <a:gd name="T52" fmla="*/ 0 w 209"/>
                <a:gd name="T53" fmla="*/ 361 h 508"/>
                <a:gd name="T54" fmla="*/ 4 w 209"/>
                <a:gd name="T55" fmla="*/ 362 h 508"/>
                <a:gd name="T56" fmla="*/ 24 w 209"/>
                <a:gd name="T57" fmla="*/ 263 h 508"/>
                <a:gd name="T58" fmla="*/ 56 w 209"/>
                <a:gd name="T59" fmla="*/ 164 h 508"/>
                <a:gd name="T60" fmla="*/ 80 w 209"/>
                <a:gd name="T61" fmla="*/ 122 h 508"/>
                <a:gd name="T62" fmla="*/ 140 w 209"/>
                <a:gd name="T63" fmla="*/ 44 h 508"/>
                <a:gd name="T64" fmla="*/ 191 w 209"/>
                <a:gd name="T65" fmla="*/ 0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508"/>
                <a:gd name="T101" fmla="*/ 209 w 209"/>
                <a:gd name="T102" fmla="*/ 508 h 5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508">
                  <a:moveTo>
                    <a:pt x="191" y="0"/>
                  </a:moveTo>
                  <a:lnTo>
                    <a:pt x="189" y="4"/>
                  </a:lnTo>
                  <a:lnTo>
                    <a:pt x="191" y="6"/>
                  </a:lnTo>
                  <a:lnTo>
                    <a:pt x="193" y="8"/>
                  </a:lnTo>
                  <a:lnTo>
                    <a:pt x="193" y="14"/>
                  </a:lnTo>
                  <a:lnTo>
                    <a:pt x="191" y="16"/>
                  </a:lnTo>
                  <a:lnTo>
                    <a:pt x="195" y="15"/>
                  </a:lnTo>
                  <a:lnTo>
                    <a:pt x="205" y="15"/>
                  </a:lnTo>
                  <a:lnTo>
                    <a:pt x="209" y="17"/>
                  </a:lnTo>
                  <a:lnTo>
                    <a:pt x="209" y="20"/>
                  </a:lnTo>
                  <a:lnTo>
                    <a:pt x="208" y="21"/>
                  </a:lnTo>
                  <a:lnTo>
                    <a:pt x="208" y="23"/>
                  </a:lnTo>
                  <a:lnTo>
                    <a:pt x="206" y="23"/>
                  </a:lnTo>
                  <a:lnTo>
                    <a:pt x="208" y="26"/>
                  </a:lnTo>
                  <a:lnTo>
                    <a:pt x="209" y="27"/>
                  </a:lnTo>
                  <a:lnTo>
                    <a:pt x="208" y="27"/>
                  </a:lnTo>
                  <a:lnTo>
                    <a:pt x="205" y="29"/>
                  </a:lnTo>
                  <a:lnTo>
                    <a:pt x="203" y="29"/>
                  </a:lnTo>
                  <a:lnTo>
                    <a:pt x="200" y="30"/>
                  </a:lnTo>
                  <a:lnTo>
                    <a:pt x="198" y="30"/>
                  </a:lnTo>
                  <a:lnTo>
                    <a:pt x="196" y="31"/>
                  </a:lnTo>
                  <a:lnTo>
                    <a:pt x="195" y="34"/>
                  </a:lnTo>
                  <a:lnTo>
                    <a:pt x="158" y="67"/>
                  </a:lnTo>
                  <a:lnTo>
                    <a:pt x="124" y="104"/>
                  </a:lnTo>
                  <a:lnTo>
                    <a:pt x="94" y="144"/>
                  </a:lnTo>
                  <a:lnTo>
                    <a:pt x="69" y="185"/>
                  </a:lnTo>
                  <a:lnTo>
                    <a:pt x="51" y="229"/>
                  </a:lnTo>
                  <a:lnTo>
                    <a:pt x="40" y="274"/>
                  </a:lnTo>
                  <a:lnTo>
                    <a:pt x="35" y="309"/>
                  </a:lnTo>
                  <a:lnTo>
                    <a:pt x="34" y="345"/>
                  </a:lnTo>
                  <a:lnTo>
                    <a:pt x="34" y="382"/>
                  </a:lnTo>
                  <a:lnTo>
                    <a:pt x="39" y="418"/>
                  </a:lnTo>
                  <a:lnTo>
                    <a:pt x="49" y="452"/>
                  </a:lnTo>
                  <a:lnTo>
                    <a:pt x="44" y="465"/>
                  </a:lnTo>
                  <a:lnTo>
                    <a:pt x="45" y="478"/>
                  </a:lnTo>
                  <a:lnTo>
                    <a:pt x="52" y="503"/>
                  </a:lnTo>
                  <a:lnTo>
                    <a:pt x="50" y="504"/>
                  </a:lnTo>
                  <a:lnTo>
                    <a:pt x="49" y="507"/>
                  </a:lnTo>
                  <a:lnTo>
                    <a:pt x="46" y="508"/>
                  </a:lnTo>
                  <a:lnTo>
                    <a:pt x="44" y="508"/>
                  </a:lnTo>
                  <a:lnTo>
                    <a:pt x="41" y="503"/>
                  </a:lnTo>
                  <a:lnTo>
                    <a:pt x="36" y="501"/>
                  </a:lnTo>
                  <a:lnTo>
                    <a:pt x="31" y="500"/>
                  </a:lnTo>
                  <a:lnTo>
                    <a:pt x="20" y="500"/>
                  </a:lnTo>
                  <a:lnTo>
                    <a:pt x="17" y="496"/>
                  </a:lnTo>
                  <a:lnTo>
                    <a:pt x="17" y="489"/>
                  </a:lnTo>
                  <a:lnTo>
                    <a:pt x="15" y="471"/>
                  </a:lnTo>
                  <a:lnTo>
                    <a:pt x="10" y="455"/>
                  </a:lnTo>
                  <a:lnTo>
                    <a:pt x="12" y="452"/>
                  </a:lnTo>
                  <a:lnTo>
                    <a:pt x="2" y="408"/>
                  </a:lnTo>
                  <a:lnTo>
                    <a:pt x="1" y="386"/>
                  </a:lnTo>
                  <a:lnTo>
                    <a:pt x="5" y="363"/>
                  </a:lnTo>
                  <a:lnTo>
                    <a:pt x="4" y="364"/>
                  </a:lnTo>
                  <a:lnTo>
                    <a:pt x="0" y="361"/>
                  </a:lnTo>
                  <a:lnTo>
                    <a:pt x="1" y="361"/>
                  </a:lnTo>
                  <a:lnTo>
                    <a:pt x="4" y="362"/>
                  </a:lnTo>
                  <a:lnTo>
                    <a:pt x="11" y="312"/>
                  </a:lnTo>
                  <a:lnTo>
                    <a:pt x="24" y="263"/>
                  </a:lnTo>
                  <a:lnTo>
                    <a:pt x="39" y="213"/>
                  </a:lnTo>
                  <a:lnTo>
                    <a:pt x="56" y="164"/>
                  </a:lnTo>
                  <a:lnTo>
                    <a:pt x="57" y="165"/>
                  </a:lnTo>
                  <a:lnTo>
                    <a:pt x="80" y="122"/>
                  </a:lnTo>
                  <a:lnTo>
                    <a:pt x="109" y="81"/>
                  </a:lnTo>
                  <a:lnTo>
                    <a:pt x="140" y="44"/>
                  </a:lnTo>
                  <a:lnTo>
                    <a:pt x="178" y="9"/>
                  </a:lnTo>
                  <a:lnTo>
                    <a:pt x="191" y="0"/>
                  </a:lnTo>
                  <a:close/>
                </a:path>
              </a:pathLst>
            </a:custGeom>
            <a:solidFill>
              <a:srgbClr val="000000"/>
            </a:solidFill>
            <a:ln w="0">
              <a:solidFill>
                <a:srgbClr val="000000"/>
              </a:solidFill>
              <a:prstDash val="solid"/>
              <a:round/>
              <a:headEnd/>
              <a:tailEnd/>
            </a:ln>
          </p:spPr>
          <p:txBody>
            <a:bodyPr/>
            <a:lstStyle/>
            <a:p>
              <a:endParaRPr lang="en-US"/>
            </a:p>
          </p:txBody>
        </p:sp>
        <p:sp>
          <p:nvSpPr>
            <p:cNvPr id="8523" name="Line 3421"/>
            <p:cNvSpPr>
              <a:spLocks noChangeShapeType="1"/>
            </p:cNvSpPr>
            <p:nvPr/>
          </p:nvSpPr>
          <p:spPr bwMode="auto">
            <a:xfrm>
              <a:off x="4875" y="2665"/>
              <a:ext cx="2" cy="2"/>
            </a:xfrm>
            <a:prstGeom prst="line">
              <a:avLst/>
            </a:prstGeom>
            <a:noFill/>
            <a:ln w="7938">
              <a:solidFill>
                <a:srgbClr val="000000"/>
              </a:solidFill>
              <a:round/>
              <a:headEnd/>
              <a:tailEnd/>
            </a:ln>
          </p:spPr>
          <p:txBody>
            <a:bodyPr/>
            <a:lstStyle/>
            <a:p>
              <a:endParaRPr lang="en-US"/>
            </a:p>
          </p:txBody>
        </p:sp>
        <p:sp>
          <p:nvSpPr>
            <p:cNvPr id="8524" name="Line 3422"/>
            <p:cNvSpPr>
              <a:spLocks noChangeShapeType="1"/>
            </p:cNvSpPr>
            <p:nvPr/>
          </p:nvSpPr>
          <p:spPr bwMode="auto">
            <a:xfrm>
              <a:off x="4877" y="2667"/>
              <a:ext cx="2" cy="2"/>
            </a:xfrm>
            <a:prstGeom prst="line">
              <a:avLst/>
            </a:prstGeom>
            <a:noFill/>
            <a:ln w="7938">
              <a:solidFill>
                <a:srgbClr val="000000"/>
              </a:solidFill>
              <a:round/>
              <a:headEnd/>
              <a:tailEnd/>
            </a:ln>
          </p:spPr>
          <p:txBody>
            <a:bodyPr/>
            <a:lstStyle/>
            <a:p>
              <a:endParaRPr lang="en-US"/>
            </a:p>
          </p:txBody>
        </p:sp>
        <p:sp>
          <p:nvSpPr>
            <p:cNvPr id="8525" name="Line 3423"/>
            <p:cNvSpPr>
              <a:spLocks noChangeShapeType="1"/>
            </p:cNvSpPr>
            <p:nvPr/>
          </p:nvSpPr>
          <p:spPr bwMode="auto">
            <a:xfrm>
              <a:off x="4879" y="2669"/>
              <a:ext cx="0" cy="6"/>
            </a:xfrm>
            <a:prstGeom prst="line">
              <a:avLst/>
            </a:prstGeom>
            <a:noFill/>
            <a:ln w="7938">
              <a:solidFill>
                <a:srgbClr val="000000"/>
              </a:solidFill>
              <a:round/>
              <a:headEnd/>
              <a:tailEnd/>
            </a:ln>
          </p:spPr>
          <p:txBody>
            <a:bodyPr/>
            <a:lstStyle/>
            <a:p>
              <a:endParaRPr lang="en-US"/>
            </a:p>
          </p:txBody>
        </p:sp>
        <p:sp>
          <p:nvSpPr>
            <p:cNvPr id="8526" name="Line 3425"/>
            <p:cNvSpPr>
              <a:spLocks noChangeShapeType="1"/>
            </p:cNvSpPr>
            <p:nvPr/>
          </p:nvSpPr>
          <p:spPr bwMode="auto">
            <a:xfrm flipH="1">
              <a:off x="4877" y="2675"/>
              <a:ext cx="2" cy="2"/>
            </a:xfrm>
            <a:prstGeom prst="line">
              <a:avLst/>
            </a:prstGeom>
            <a:noFill/>
            <a:ln w="7938">
              <a:solidFill>
                <a:srgbClr val="000000"/>
              </a:solidFill>
              <a:round/>
              <a:headEnd/>
              <a:tailEnd/>
            </a:ln>
          </p:spPr>
          <p:txBody>
            <a:bodyPr/>
            <a:lstStyle/>
            <a:p>
              <a:endParaRPr lang="en-US"/>
            </a:p>
          </p:txBody>
        </p:sp>
        <p:sp>
          <p:nvSpPr>
            <p:cNvPr id="8527" name="Line 3426"/>
            <p:cNvSpPr>
              <a:spLocks noChangeShapeType="1"/>
            </p:cNvSpPr>
            <p:nvPr/>
          </p:nvSpPr>
          <p:spPr bwMode="auto">
            <a:xfrm flipV="1">
              <a:off x="4877" y="2676"/>
              <a:ext cx="4" cy="1"/>
            </a:xfrm>
            <a:prstGeom prst="line">
              <a:avLst/>
            </a:prstGeom>
            <a:noFill/>
            <a:ln w="7938">
              <a:solidFill>
                <a:srgbClr val="000000"/>
              </a:solidFill>
              <a:round/>
              <a:headEnd/>
              <a:tailEnd/>
            </a:ln>
          </p:spPr>
          <p:txBody>
            <a:bodyPr/>
            <a:lstStyle/>
            <a:p>
              <a:endParaRPr lang="en-US"/>
            </a:p>
          </p:txBody>
        </p:sp>
        <p:sp>
          <p:nvSpPr>
            <p:cNvPr id="8528" name="Line 3427"/>
            <p:cNvSpPr>
              <a:spLocks noChangeShapeType="1"/>
            </p:cNvSpPr>
            <p:nvPr/>
          </p:nvSpPr>
          <p:spPr bwMode="auto">
            <a:xfrm>
              <a:off x="4881" y="2676"/>
              <a:ext cx="10" cy="0"/>
            </a:xfrm>
            <a:prstGeom prst="line">
              <a:avLst/>
            </a:prstGeom>
            <a:noFill/>
            <a:ln w="7938">
              <a:solidFill>
                <a:srgbClr val="000000"/>
              </a:solidFill>
              <a:round/>
              <a:headEnd/>
              <a:tailEnd/>
            </a:ln>
          </p:spPr>
          <p:txBody>
            <a:bodyPr/>
            <a:lstStyle/>
            <a:p>
              <a:endParaRPr lang="en-US"/>
            </a:p>
          </p:txBody>
        </p:sp>
        <p:sp>
          <p:nvSpPr>
            <p:cNvPr id="8529" name="Line 3428"/>
            <p:cNvSpPr>
              <a:spLocks noChangeShapeType="1"/>
            </p:cNvSpPr>
            <p:nvPr/>
          </p:nvSpPr>
          <p:spPr bwMode="auto">
            <a:xfrm>
              <a:off x="4891" y="2676"/>
              <a:ext cx="4" cy="2"/>
            </a:xfrm>
            <a:prstGeom prst="line">
              <a:avLst/>
            </a:prstGeom>
            <a:noFill/>
            <a:ln w="7938">
              <a:solidFill>
                <a:srgbClr val="000000"/>
              </a:solidFill>
              <a:round/>
              <a:headEnd/>
              <a:tailEnd/>
            </a:ln>
          </p:spPr>
          <p:txBody>
            <a:bodyPr/>
            <a:lstStyle/>
            <a:p>
              <a:endParaRPr lang="en-US"/>
            </a:p>
          </p:txBody>
        </p:sp>
        <p:sp>
          <p:nvSpPr>
            <p:cNvPr id="8530" name="Line 3429"/>
            <p:cNvSpPr>
              <a:spLocks noChangeShapeType="1"/>
            </p:cNvSpPr>
            <p:nvPr/>
          </p:nvSpPr>
          <p:spPr bwMode="auto">
            <a:xfrm>
              <a:off x="4895" y="2678"/>
              <a:ext cx="0" cy="3"/>
            </a:xfrm>
            <a:prstGeom prst="line">
              <a:avLst/>
            </a:prstGeom>
            <a:noFill/>
            <a:ln w="7938">
              <a:solidFill>
                <a:srgbClr val="000000"/>
              </a:solidFill>
              <a:round/>
              <a:headEnd/>
              <a:tailEnd/>
            </a:ln>
          </p:spPr>
          <p:txBody>
            <a:bodyPr/>
            <a:lstStyle/>
            <a:p>
              <a:endParaRPr lang="en-US"/>
            </a:p>
          </p:txBody>
        </p:sp>
        <p:sp>
          <p:nvSpPr>
            <p:cNvPr id="8531" name="Line 3430"/>
            <p:cNvSpPr>
              <a:spLocks noChangeShapeType="1"/>
            </p:cNvSpPr>
            <p:nvPr/>
          </p:nvSpPr>
          <p:spPr bwMode="auto">
            <a:xfrm flipH="1">
              <a:off x="4894" y="2681"/>
              <a:ext cx="1" cy="1"/>
            </a:xfrm>
            <a:prstGeom prst="line">
              <a:avLst/>
            </a:prstGeom>
            <a:noFill/>
            <a:ln w="7938">
              <a:solidFill>
                <a:srgbClr val="000000"/>
              </a:solidFill>
              <a:round/>
              <a:headEnd/>
              <a:tailEnd/>
            </a:ln>
          </p:spPr>
          <p:txBody>
            <a:bodyPr/>
            <a:lstStyle/>
            <a:p>
              <a:endParaRPr lang="en-US"/>
            </a:p>
          </p:txBody>
        </p:sp>
        <p:sp>
          <p:nvSpPr>
            <p:cNvPr id="8532" name="Line 3431"/>
            <p:cNvSpPr>
              <a:spLocks noChangeShapeType="1"/>
            </p:cNvSpPr>
            <p:nvPr/>
          </p:nvSpPr>
          <p:spPr bwMode="auto">
            <a:xfrm>
              <a:off x="4894" y="2682"/>
              <a:ext cx="0" cy="2"/>
            </a:xfrm>
            <a:prstGeom prst="line">
              <a:avLst/>
            </a:prstGeom>
            <a:noFill/>
            <a:ln w="7938">
              <a:solidFill>
                <a:srgbClr val="000000"/>
              </a:solidFill>
              <a:round/>
              <a:headEnd/>
              <a:tailEnd/>
            </a:ln>
          </p:spPr>
          <p:txBody>
            <a:bodyPr/>
            <a:lstStyle/>
            <a:p>
              <a:endParaRPr lang="en-US"/>
            </a:p>
          </p:txBody>
        </p:sp>
        <p:sp>
          <p:nvSpPr>
            <p:cNvPr id="8533" name="Line 3432"/>
            <p:cNvSpPr>
              <a:spLocks noChangeShapeType="1"/>
            </p:cNvSpPr>
            <p:nvPr/>
          </p:nvSpPr>
          <p:spPr bwMode="auto">
            <a:xfrm flipH="1">
              <a:off x="4892" y="2684"/>
              <a:ext cx="2" cy="0"/>
            </a:xfrm>
            <a:prstGeom prst="line">
              <a:avLst/>
            </a:prstGeom>
            <a:noFill/>
            <a:ln w="7938">
              <a:solidFill>
                <a:srgbClr val="000000"/>
              </a:solidFill>
              <a:round/>
              <a:headEnd/>
              <a:tailEnd/>
            </a:ln>
          </p:spPr>
          <p:txBody>
            <a:bodyPr/>
            <a:lstStyle/>
            <a:p>
              <a:endParaRPr lang="en-US"/>
            </a:p>
          </p:txBody>
        </p:sp>
        <p:sp>
          <p:nvSpPr>
            <p:cNvPr id="8534" name="Line 3433"/>
            <p:cNvSpPr>
              <a:spLocks noChangeShapeType="1"/>
            </p:cNvSpPr>
            <p:nvPr/>
          </p:nvSpPr>
          <p:spPr bwMode="auto">
            <a:xfrm>
              <a:off x="4892" y="2684"/>
              <a:ext cx="2" cy="3"/>
            </a:xfrm>
            <a:prstGeom prst="line">
              <a:avLst/>
            </a:prstGeom>
            <a:noFill/>
            <a:ln w="7938">
              <a:solidFill>
                <a:srgbClr val="000000"/>
              </a:solidFill>
              <a:round/>
              <a:headEnd/>
              <a:tailEnd/>
            </a:ln>
          </p:spPr>
          <p:txBody>
            <a:bodyPr/>
            <a:lstStyle/>
            <a:p>
              <a:endParaRPr lang="en-US"/>
            </a:p>
          </p:txBody>
        </p:sp>
        <p:sp>
          <p:nvSpPr>
            <p:cNvPr id="8535" name="Line 3434"/>
            <p:cNvSpPr>
              <a:spLocks noChangeShapeType="1"/>
            </p:cNvSpPr>
            <p:nvPr/>
          </p:nvSpPr>
          <p:spPr bwMode="auto">
            <a:xfrm>
              <a:off x="4894" y="2687"/>
              <a:ext cx="1" cy="1"/>
            </a:xfrm>
            <a:prstGeom prst="line">
              <a:avLst/>
            </a:prstGeom>
            <a:noFill/>
            <a:ln w="7938">
              <a:solidFill>
                <a:srgbClr val="000000"/>
              </a:solidFill>
              <a:round/>
              <a:headEnd/>
              <a:tailEnd/>
            </a:ln>
          </p:spPr>
          <p:txBody>
            <a:bodyPr/>
            <a:lstStyle/>
            <a:p>
              <a:endParaRPr lang="en-US"/>
            </a:p>
          </p:txBody>
        </p:sp>
        <p:sp>
          <p:nvSpPr>
            <p:cNvPr id="8536" name="Line 3435"/>
            <p:cNvSpPr>
              <a:spLocks noChangeShapeType="1"/>
            </p:cNvSpPr>
            <p:nvPr/>
          </p:nvSpPr>
          <p:spPr bwMode="auto">
            <a:xfrm flipH="1">
              <a:off x="4894" y="2688"/>
              <a:ext cx="1" cy="0"/>
            </a:xfrm>
            <a:prstGeom prst="line">
              <a:avLst/>
            </a:prstGeom>
            <a:noFill/>
            <a:ln w="7938">
              <a:solidFill>
                <a:srgbClr val="000000"/>
              </a:solidFill>
              <a:round/>
              <a:headEnd/>
              <a:tailEnd/>
            </a:ln>
          </p:spPr>
          <p:txBody>
            <a:bodyPr/>
            <a:lstStyle/>
            <a:p>
              <a:endParaRPr lang="en-US"/>
            </a:p>
          </p:txBody>
        </p:sp>
        <p:sp>
          <p:nvSpPr>
            <p:cNvPr id="8537" name="Line 3436"/>
            <p:cNvSpPr>
              <a:spLocks noChangeShapeType="1"/>
            </p:cNvSpPr>
            <p:nvPr/>
          </p:nvSpPr>
          <p:spPr bwMode="auto">
            <a:xfrm flipH="1">
              <a:off x="4891" y="2688"/>
              <a:ext cx="3" cy="2"/>
            </a:xfrm>
            <a:prstGeom prst="line">
              <a:avLst/>
            </a:prstGeom>
            <a:noFill/>
            <a:ln w="7938">
              <a:solidFill>
                <a:srgbClr val="000000"/>
              </a:solidFill>
              <a:round/>
              <a:headEnd/>
              <a:tailEnd/>
            </a:ln>
          </p:spPr>
          <p:txBody>
            <a:bodyPr/>
            <a:lstStyle/>
            <a:p>
              <a:endParaRPr lang="en-US"/>
            </a:p>
          </p:txBody>
        </p:sp>
        <p:sp>
          <p:nvSpPr>
            <p:cNvPr id="8538" name="Line 3437"/>
            <p:cNvSpPr>
              <a:spLocks noChangeShapeType="1"/>
            </p:cNvSpPr>
            <p:nvPr/>
          </p:nvSpPr>
          <p:spPr bwMode="auto">
            <a:xfrm flipH="1">
              <a:off x="4889" y="2690"/>
              <a:ext cx="2" cy="0"/>
            </a:xfrm>
            <a:prstGeom prst="line">
              <a:avLst/>
            </a:prstGeom>
            <a:noFill/>
            <a:ln w="7938">
              <a:solidFill>
                <a:srgbClr val="000000"/>
              </a:solidFill>
              <a:round/>
              <a:headEnd/>
              <a:tailEnd/>
            </a:ln>
          </p:spPr>
          <p:txBody>
            <a:bodyPr/>
            <a:lstStyle/>
            <a:p>
              <a:endParaRPr lang="en-US"/>
            </a:p>
          </p:txBody>
        </p:sp>
        <p:sp>
          <p:nvSpPr>
            <p:cNvPr id="8539" name="Line 3438"/>
            <p:cNvSpPr>
              <a:spLocks noChangeShapeType="1"/>
            </p:cNvSpPr>
            <p:nvPr/>
          </p:nvSpPr>
          <p:spPr bwMode="auto">
            <a:xfrm flipH="1">
              <a:off x="4886" y="2690"/>
              <a:ext cx="3" cy="1"/>
            </a:xfrm>
            <a:prstGeom prst="line">
              <a:avLst/>
            </a:prstGeom>
            <a:noFill/>
            <a:ln w="7938">
              <a:solidFill>
                <a:srgbClr val="000000"/>
              </a:solidFill>
              <a:round/>
              <a:headEnd/>
              <a:tailEnd/>
            </a:ln>
          </p:spPr>
          <p:txBody>
            <a:bodyPr/>
            <a:lstStyle/>
            <a:p>
              <a:endParaRPr lang="en-US"/>
            </a:p>
          </p:txBody>
        </p:sp>
        <p:sp>
          <p:nvSpPr>
            <p:cNvPr id="8540" name="Line 3439"/>
            <p:cNvSpPr>
              <a:spLocks noChangeShapeType="1"/>
            </p:cNvSpPr>
            <p:nvPr/>
          </p:nvSpPr>
          <p:spPr bwMode="auto">
            <a:xfrm flipH="1">
              <a:off x="4884" y="2691"/>
              <a:ext cx="2" cy="0"/>
            </a:xfrm>
            <a:prstGeom prst="line">
              <a:avLst/>
            </a:prstGeom>
            <a:noFill/>
            <a:ln w="7938">
              <a:solidFill>
                <a:srgbClr val="000000"/>
              </a:solidFill>
              <a:round/>
              <a:headEnd/>
              <a:tailEnd/>
            </a:ln>
          </p:spPr>
          <p:txBody>
            <a:bodyPr/>
            <a:lstStyle/>
            <a:p>
              <a:endParaRPr lang="en-US"/>
            </a:p>
          </p:txBody>
        </p:sp>
        <p:sp>
          <p:nvSpPr>
            <p:cNvPr id="8541" name="Line 3440"/>
            <p:cNvSpPr>
              <a:spLocks noChangeShapeType="1"/>
            </p:cNvSpPr>
            <p:nvPr/>
          </p:nvSpPr>
          <p:spPr bwMode="auto">
            <a:xfrm flipH="1">
              <a:off x="4882" y="2691"/>
              <a:ext cx="2" cy="1"/>
            </a:xfrm>
            <a:prstGeom prst="line">
              <a:avLst/>
            </a:prstGeom>
            <a:noFill/>
            <a:ln w="7938">
              <a:solidFill>
                <a:srgbClr val="000000"/>
              </a:solidFill>
              <a:round/>
              <a:headEnd/>
              <a:tailEnd/>
            </a:ln>
          </p:spPr>
          <p:txBody>
            <a:bodyPr/>
            <a:lstStyle/>
            <a:p>
              <a:endParaRPr lang="en-US"/>
            </a:p>
          </p:txBody>
        </p:sp>
        <p:sp>
          <p:nvSpPr>
            <p:cNvPr id="8542" name="Line 3441"/>
            <p:cNvSpPr>
              <a:spLocks noChangeShapeType="1"/>
            </p:cNvSpPr>
            <p:nvPr/>
          </p:nvSpPr>
          <p:spPr bwMode="auto">
            <a:xfrm flipH="1">
              <a:off x="4881" y="2692"/>
              <a:ext cx="1" cy="3"/>
            </a:xfrm>
            <a:prstGeom prst="line">
              <a:avLst/>
            </a:prstGeom>
            <a:noFill/>
            <a:ln w="7938">
              <a:solidFill>
                <a:srgbClr val="000000"/>
              </a:solidFill>
              <a:round/>
              <a:headEnd/>
              <a:tailEnd/>
            </a:ln>
          </p:spPr>
          <p:txBody>
            <a:bodyPr/>
            <a:lstStyle/>
            <a:p>
              <a:endParaRPr lang="en-US"/>
            </a:p>
          </p:txBody>
        </p:sp>
        <p:sp>
          <p:nvSpPr>
            <p:cNvPr id="8543" name="Line 3442"/>
            <p:cNvSpPr>
              <a:spLocks noChangeShapeType="1"/>
            </p:cNvSpPr>
            <p:nvPr/>
          </p:nvSpPr>
          <p:spPr bwMode="auto">
            <a:xfrm flipH="1">
              <a:off x="4844" y="2695"/>
              <a:ext cx="37" cy="33"/>
            </a:xfrm>
            <a:prstGeom prst="line">
              <a:avLst/>
            </a:prstGeom>
            <a:noFill/>
            <a:ln w="7938">
              <a:solidFill>
                <a:srgbClr val="000000"/>
              </a:solidFill>
              <a:round/>
              <a:headEnd/>
              <a:tailEnd/>
            </a:ln>
          </p:spPr>
          <p:txBody>
            <a:bodyPr/>
            <a:lstStyle/>
            <a:p>
              <a:endParaRPr lang="en-US"/>
            </a:p>
          </p:txBody>
        </p:sp>
        <p:sp>
          <p:nvSpPr>
            <p:cNvPr id="8544" name="Line 3443"/>
            <p:cNvSpPr>
              <a:spLocks noChangeShapeType="1"/>
            </p:cNvSpPr>
            <p:nvPr/>
          </p:nvSpPr>
          <p:spPr bwMode="auto">
            <a:xfrm flipH="1">
              <a:off x="4810" y="2728"/>
              <a:ext cx="34" cy="37"/>
            </a:xfrm>
            <a:prstGeom prst="line">
              <a:avLst/>
            </a:prstGeom>
            <a:noFill/>
            <a:ln w="7938">
              <a:solidFill>
                <a:srgbClr val="000000"/>
              </a:solidFill>
              <a:round/>
              <a:headEnd/>
              <a:tailEnd/>
            </a:ln>
          </p:spPr>
          <p:txBody>
            <a:bodyPr/>
            <a:lstStyle/>
            <a:p>
              <a:endParaRPr lang="en-US"/>
            </a:p>
          </p:txBody>
        </p:sp>
        <p:sp>
          <p:nvSpPr>
            <p:cNvPr id="8545" name="Line 3444"/>
            <p:cNvSpPr>
              <a:spLocks noChangeShapeType="1"/>
            </p:cNvSpPr>
            <p:nvPr/>
          </p:nvSpPr>
          <p:spPr bwMode="auto">
            <a:xfrm flipH="1">
              <a:off x="4780" y="2765"/>
              <a:ext cx="30" cy="40"/>
            </a:xfrm>
            <a:prstGeom prst="line">
              <a:avLst/>
            </a:prstGeom>
            <a:noFill/>
            <a:ln w="7938">
              <a:solidFill>
                <a:srgbClr val="000000"/>
              </a:solidFill>
              <a:round/>
              <a:headEnd/>
              <a:tailEnd/>
            </a:ln>
          </p:spPr>
          <p:txBody>
            <a:bodyPr/>
            <a:lstStyle/>
            <a:p>
              <a:endParaRPr lang="en-US"/>
            </a:p>
          </p:txBody>
        </p:sp>
        <p:sp>
          <p:nvSpPr>
            <p:cNvPr id="8546" name="Line 3445"/>
            <p:cNvSpPr>
              <a:spLocks noChangeShapeType="1"/>
            </p:cNvSpPr>
            <p:nvPr/>
          </p:nvSpPr>
          <p:spPr bwMode="auto">
            <a:xfrm flipH="1">
              <a:off x="4755" y="2805"/>
              <a:ext cx="25" cy="41"/>
            </a:xfrm>
            <a:prstGeom prst="line">
              <a:avLst/>
            </a:prstGeom>
            <a:noFill/>
            <a:ln w="7938">
              <a:solidFill>
                <a:srgbClr val="000000"/>
              </a:solidFill>
              <a:round/>
              <a:headEnd/>
              <a:tailEnd/>
            </a:ln>
          </p:spPr>
          <p:txBody>
            <a:bodyPr/>
            <a:lstStyle/>
            <a:p>
              <a:endParaRPr lang="en-US"/>
            </a:p>
          </p:txBody>
        </p:sp>
        <p:sp>
          <p:nvSpPr>
            <p:cNvPr id="8547" name="Line 3446"/>
            <p:cNvSpPr>
              <a:spLocks noChangeShapeType="1"/>
            </p:cNvSpPr>
            <p:nvPr/>
          </p:nvSpPr>
          <p:spPr bwMode="auto">
            <a:xfrm flipH="1">
              <a:off x="4737" y="2846"/>
              <a:ext cx="18" cy="44"/>
            </a:xfrm>
            <a:prstGeom prst="line">
              <a:avLst/>
            </a:prstGeom>
            <a:noFill/>
            <a:ln w="7938">
              <a:solidFill>
                <a:srgbClr val="000000"/>
              </a:solidFill>
              <a:round/>
              <a:headEnd/>
              <a:tailEnd/>
            </a:ln>
          </p:spPr>
          <p:txBody>
            <a:bodyPr/>
            <a:lstStyle/>
            <a:p>
              <a:endParaRPr lang="en-US"/>
            </a:p>
          </p:txBody>
        </p:sp>
        <p:sp>
          <p:nvSpPr>
            <p:cNvPr id="8548" name="Line 3447"/>
            <p:cNvSpPr>
              <a:spLocks noChangeShapeType="1"/>
            </p:cNvSpPr>
            <p:nvPr/>
          </p:nvSpPr>
          <p:spPr bwMode="auto">
            <a:xfrm flipH="1">
              <a:off x="4726" y="2890"/>
              <a:ext cx="11" cy="45"/>
            </a:xfrm>
            <a:prstGeom prst="line">
              <a:avLst/>
            </a:prstGeom>
            <a:noFill/>
            <a:ln w="7938">
              <a:solidFill>
                <a:srgbClr val="000000"/>
              </a:solidFill>
              <a:round/>
              <a:headEnd/>
              <a:tailEnd/>
            </a:ln>
          </p:spPr>
          <p:txBody>
            <a:bodyPr/>
            <a:lstStyle/>
            <a:p>
              <a:endParaRPr lang="en-US"/>
            </a:p>
          </p:txBody>
        </p:sp>
        <p:sp>
          <p:nvSpPr>
            <p:cNvPr id="8549" name="Line 3448"/>
            <p:cNvSpPr>
              <a:spLocks noChangeShapeType="1"/>
            </p:cNvSpPr>
            <p:nvPr/>
          </p:nvSpPr>
          <p:spPr bwMode="auto">
            <a:xfrm flipH="1">
              <a:off x="4721" y="2935"/>
              <a:ext cx="5" cy="35"/>
            </a:xfrm>
            <a:prstGeom prst="line">
              <a:avLst/>
            </a:prstGeom>
            <a:noFill/>
            <a:ln w="7938">
              <a:solidFill>
                <a:srgbClr val="000000"/>
              </a:solidFill>
              <a:round/>
              <a:headEnd/>
              <a:tailEnd/>
            </a:ln>
          </p:spPr>
          <p:txBody>
            <a:bodyPr/>
            <a:lstStyle/>
            <a:p>
              <a:endParaRPr lang="en-US"/>
            </a:p>
          </p:txBody>
        </p:sp>
        <p:sp>
          <p:nvSpPr>
            <p:cNvPr id="8550" name="Line 3449"/>
            <p:cNvSpPr>
              <a:spLocks noChangeShapeType="1"/>
            </p:cNvSpPr>
            <p:nvPr/>
          </p:nvSpPr>
          <p:spPr bwMode="auto">
            <a:xfrm flipH="1">
              <a:off x="4720" y="2970"/>
              <a:ext cx="1" cy="36"/>
            </a:xfrm>
            <a:prstGeom prst="line">
              <a:avLst/>
            </a:prstGeom>
            <a:noFill/>
            <a:ln w="7938">
              <a:solidFill>
                <a:srgbClr val="000000"/>
              </a:solidFill>
              <a:round/>
              <a:headEnd/>
              <a:tailEnd/>
            </a:ln>
          </p:spPr>
          <p:txBody>
            <a:bodyPr/>
            <a:lstStyle/>
            <a:p>
              <a:endParaRPr lang="en-US"/>
            </a:p>
          </p:txBody>
        </p:sp>
        <p:sp>
          <p:nvSpPr>
            <p:cNvPr id="8551" name="Line 3450"/>
            <p:cNvSpPr>
              <a:spLocks noChangeShapeType="1"/>
            </p:cNvSpPr>
            <p:nvPr/>
          </p:nvSpPr>
          <p:spPr bwMode="auto">
            <a:xfrm>
              <a:off x="4720" y="3006"/>
              <a:ext cx="0" cy="37"/>
            </a:xfrm>
            <a:prstGeom prst="line">
              <a:avLst/>
            </a:prstGeom>
            <a:noFill/>
            <a:ln w="7938">
              <a:solidFill>
                <a:srgbClr val="000000"/>
              </a:solidFill>
              <a:round/>
              <a:headEnd/>
              <a:tailEnd/>
            </a:ln>
          </p:spPr>
          <p:txBody>
            <a:bodyPr/>
            <a:lstStyle/>
            <a:p>
              <a:endParaRPr lang="en-US"/>
            </a:p>
          </p:txBody>
        </p:sp>
        <p:sp>
          <p:nvSpPr>
            <p:cNvPr id="8552" name="Line 3451"/>
            <p:cNvSpPr>
              <a:spLocks noChangeShapeType="1"/>
            </p:cNvSpPr>
            <p:nvPr/>
          </p:nvSpPr>
          <p:spPr bwMode="auto">
            <a:xfrm>
              <a:off x="4720" y="3043"/>
              <a:ext cx="5" cy="36"/>
            </a:xfrm>
            <a:prstGeom prst="line">
              <a:avLst/>
            </a:prstGeom>
            <a:noFill/>
            <a:ln w="7938">
              <a:solidFill>
                <a:srgbClr val="000000"/>
              </a:solidFill>
              <a:round/>
              <a:headEnd/>
              <a:tailEnd/>
            </a:ln>
          </p:spPr>
          <p:txBody>
            <a:bodyPr/>
            <a:lstStyle/>
            <a:p>
              <a:endParaRPr lang="en-US"/>
            </a:p>
          </p:txBody>
        </p:sp>
        <p:sp>
          <p:nvSpPr>
            <p:cNvPr id="8553" name="Line 3452"/>
            <p:cNvSpPr>
              <a:spLocks noChangeShapeType="1"/>
            </p:cNvSpPr>
            <p:nvPr/>
          </p:nvSpPr>
          <p:spPr bwMode="auto">
            <a:xfrm>
              <a:off x="4725" y="3079"/>
              <a:ext cx="10" cy="34"/>
            </a:xfrm>
            <a:prstGeom prst="line">
              <a:avLst/>
            </a:prstGeom>
            <a:noFill/>
            <a:ln w="7938">
              <a:solidFill>
                <a:srgbClr val="000000"/>
              </a:solidFill>
              <a:round/>
              <a:headEnd/>
              <a:tailEnd/>
            </a:ln>
          </p:spPr>
          <p:txBody>
            <a:bodyPr/>
            <a:lstStyle/>
            <a:p>
              <a:endParaRPr lang="en-US"/>
            </a:p>
          </p:txBody>
        </p:sp>
        <p:sp>
          <p:nvSpPr>
            <p:cNvPr id="8554" name="Line 3453"/>
            <p:cNvSpPr>
              <a:spLocks noChangeShapeType="1"/>
            </p:cNvSpPr>
            <p:nvPr/>
          </p:nvSpPr>
          <p:spPr bwMode="auto">
            <a:xfrm flipH="1">
              <a:off x="4730" y="3113"/>
              <a:ext cx="5" cy="13"/>
            </a:xfrm>
            <a:prstGeom prst="line">
              <a:avLst/>
            </a:prstGeom>
            <a:noFill/>
            <a:ln w="7938">
              <a:solidFill>
                <a:srgbClr val="000000"/>
              </a:solidFill>
              <a:round/>
              <a:headEnd/>
              <a:tailEnd/>
            </a:ln>
          </p:spPr>
          <p:txBody>
            <a:bodyPr/>
            <a:lstStyle/>
            <a:p>
              <a:endParaRPr lang="en-US"/>
            </a:p>
          </p:txBody>
        </p:sp>
        <p:sp>
          <p:nvSpPr>
            <p:cNvPr id="8555" name="Line 3454"/>
            <p:cNvSpPr>
              <a:spLocks noChangeShapeType="1"/>
            </p:cNvSpPr>
            <p:nvPr/>
          </p:nvSpPr>
          <p:spPr bwMode="auto">
            <a:xfrm>
              <a:off x="4730" y="3126"/>
              <a:ext cx="1" cy="13"/>
            </a:xfrm>
            <a:prstGeom prst="line">
              <a:avLst/>
            </a:prstGeom>
            <a:noFill/>
            <a:ln w="7938">
              <a:solidFill>
                <a:srgbClr val="000000"/>
              </a:solidFill>
              <a:round/>
              <a:headEnd/>
              <a:tailEnd/>
            </a:ln>
          </p:spPr>
          <p:txBody>
            <a:bodyPr/>
            <a:lstStyle/>
            <a:p>
              <a:endParaRPr lang="en-US"/>
            </a:p>
          </p:txBody>
        </p:sp>
        <p:sp>
          <p:nvSpPr>
            <p:cNvPr id="8556" name="Line 3455"/>
            <p:cNvSpPr>
              <a:spLocks noChangeShapeType="1"/>
            </p:cNvSpPr>
            <p:nvPr/>
          </p:nvSpPr>
          <p:spPr bwMode="auto">
            <a:xfrm>
              <a:off x="4731" y="3139"/>
              <a:ext cx="7" cy="25"/>
            </a:xfrm>
            <a:prstGeom prst="line">
              <a:avLst/>
            </a:prstGeom>
            <a:noFill/>
            <a:ln w="7938">
              <a:solidFill>
                <a:srgbClr val="000000"/>
              </a:solidFill>
              <a:round/>
              <a:headEnd/>
              <a:tailEnd/>
            </a:ln>
          </p:spPr>
          <p:txBody>
            <a:bodyPr/>
            <a:lstStyle/>
            <a:p>
              <a:endParaRPr lang="en-US"/>
            </a:p>
          </p:txBody>
        </p:sp>
        <p:sp>
          <p:nvSpPr>
            <p:cNvPr id="8557" name="Line 3456"/>
            <p:cNvSpPr>
              <a:spLocks noChangeShapeType="1"/>
            </p:cNvSpPr>
            <p:nvPr/>
          </p:nvSpPr>
          <p:spPr bwMode="auto">
            <a:xfrm flipH="1">
              <a:off x="4736" y="3164"/>
              <a:ext cx="2" cy="1"/>
            </a:xfrm>
            <a:prstGeom prst="line">
              <a:avLst/>
            </a:prstGeom>
            <a:noFill/>
            <a:ln w="7938">
              <a:solidFill>
                <a:srgbClr val="000000"/>
              </a:solidFill>
              <a:round/>
              <a:headEnd/>
              <a:tailEnd/>
            </a:ln>
          </p:spPr>
          <p:txBody>
            <a:bodyPr/>
            <a:lstStyle/>
            <a:p>
              <a:endParaRPr lang="en-US"/>
            </a:p>
          </p:txBody>
        </p:sp>
        <p:sp>
          <p:nvSpPr>
            <p:cNvPr id="8558" name="Line 3457"/>
            <p:cNvSpPr>
              <a:spLocks noChangeShapeType="1"/>
            </p:cNvSpPr>
            <p:nvPr/>
          </p:nvSpPr>
          <p:spPr bwMode="auto">
            <a:xfrm flipH="1">
              <a:off x="4735" y="3165"/>
              <a:ext cx="1" cy="3"/>
            </a:xfrm>
            <a:prstGeom prst="line">
              <a:avLst/>
            </a:prstGeom>
            <a:noFill/>
            <a:ln w="7938">
              <a:solidFill>
                <a:srgbClr val="000000"/>
              </a:solidFill>
              <a:round/>
              <a:headEnd/>
              <a:tailEnd/>
            </a:ln>
          </p:spPr>
          <p:txBody>
            <a:bodyPr/>
            <a:lstStyle/>
            <a:p>
              <a:endParaRPr lang="en-US"/>
            </a:p>
          </p:txBody>
        </p:sp>
        <p:sp>
          <p:nvSpPr>
            <p:cNvPr id="8559" name="Line 3458"/>
            <p:cNvSpPr>
              <a:spLocks noChangeShapeType="1"/>
            </p:cNvSpPr>
            <p:nvPr/>
          </p:nvSpPr>
          <p:spPr bwMode="auto">
            <a:xfrm flipH="1">
              <a:off x="4732" y="3168"/>
              <a:ext cx="3" cy="1"/>
            </a:xfrm>
            <a:prstGeom prst="line">
              <a:avLst/>
            </a:prstGeom>
            <a:noFill/>
            <a:ln w="7938">
              <a:solidFill>
                <a:srgbClr val="000000"/>
              </a:solidFill>
              <a:round/>
              <a:headEnd/>
              <a:tailEnd/>
            </a:ln>
          </p:spPr>
          <p:txBody>
            <a:bodyPr/>
            <a:lstStyle/>
            <a:p>
              <a:endParaRPr lang="en-US"/>
            </a:p>
          </p:txBody>
        </p:sp>
        <p:sp>
          <p:nvSpPr>
            <p:cNvPr id="8560" name="Line 3459"/>
            <p:cNvSpPr>
              <a:spLocks noChangeShapeType="1"/>
            </p:cNvSpPr>
            <p:nvPr/>
          </p:nvSpPr>
          <p:spPr bwMode="auto">
            <a:xfrm flipH="1">
              <a:off x="4730" y="3169"/>
              <a:ext cx="2" cy="0"/>
            </a:xfrm>
            <a:prstGeom prst="line">
              <a:avLst/>
            </a:prstGeom>
            <a:noFill/>
            <a:ln w="7938">
              <a:solidFill>
                <a:srgbClr val="000000"/>
              </a:solidFill>
              <a:round/>
              <a:headEnd/>
              <a:tailEnd/>
            </a:ln>
          </p:spPr>
          <p:txBody>
            <a:bodyPr/>
            <a:lstStyle/>
            <a:p>
              <a:endParaRPr lang="en-US"/>
            </a:p>
          </p:txBody>
        </p:sp>
        <p:sp>
          <p:nvSpPr>
            <p:cNvPr id="8561" name="Line 3460"/>
            <p:cNvSpPr>
              <a:spLocks noChangeShapeType="1"/>
            </p:cNvSpPr>
            <p:nvPr/>
          </p:nvSpPr>
          <p:spPr bwMode="auto">
            <a:xfrm flipH="1" flipV="1">
              <a:off x="4727" y="3164"/>
              <a:ext cx="3" cy="5"/>
            </a:xfrm>
            <a:prstGeom prst="line">
              <a:avLst/>
            </a:prstGeom>
            <a:noFill/>
            <a:ln w="7938">
              <a:solidFill>
                <a:srgbClr val="000000"/>
              </a:solidFill>
              <a:round/>
              <a:headEnd/>
              <a:tailEnd/>
            </a:ln>
          </p:spPr>
          <p:txBody>
            <a:bodyPr/>
            <a:lstStyle/>
            <a:p>
              <a:endParaRPr lang="en-US"/>
            </a:p>
          </p:txBody>
        </p:sp>
        <p:sp>
          <p:nvSpPr>
            <p:cNvPr id="8562" name="Line 3461"/>
            <p:cNvSpPr>
              <a:spLocks noChangeShapeType="1"/>
            </p:cNvSpPr>
            <p:nvPr/>
          </p:nvSpPr>
          <p:spPr bwMode="auto">
            <a:xfrm flipH="1" flipV="1">
              <a:off x="4722" y="3162"/>
              <a:ext cx="5" cy="2"/>
            </a:xfrm>
            <a:prstGeom prst="line">
              <a:avLst/>
            </a:prstGeom>
            <a:noFill/>
            <a:ln w="7938">
              <a:solidFill>
                <a:srgbClr val="000000"/>
              </a:solidFill>
              <a:round/>
              <a:headEnd/>
              <a:tailEnd/>
            </a:ln>
          </p:spPr>
          <p:txBody>
            <a:bodyPr/>
            <a:lstStyle/>
            <a:p>
              <a:endParaRPr lang="en-US"/>
            </a:p>
          </p:txBody>
        </p:sp>
        <p:sp>
          <p:nvSpPr>
            <p:cNvPr id="8563" name="Line 3462"/>
            <p:cNvSpPr>
              <a:spLocks noChangeShapeType="1"/>
            </p:cNvSpPr>
            <p:nvPr/>
          </p:nvSpPr>
          <p:spPr bwMode="auto">
            <a:xfrm flipH="1" flipV="1">
              <a:off x="4717" y="3161"/>
              <a:ext cx="5" cy="1"/>
            </a:xfrm>
            <a:prstGeom prst="line">
              <a:avLst/>
            </a:prstGeom>
            <a:noFill/>
            <a:ln w="7938">
              <a:solidFill>
                <a:srgbClr val="000000"/>
              </a:solidFill>
              <a:round/>
              <a:headEnd/>
              <a:tailEnd/>
            </a:ln>
          </p:spPr>
          <p:txBody>
            <a:bodyPr/>
            <a:lstStyle/>
            <a:p>
              <a:endParaRPr lang="en-US"/>
            </a:p>
          </p:txBody>
        </p:sp>
        <p:sp>
          <p:nvSpPr>
            <p:cNvPr id="8564" name="Line 3463"/>
            <p:cNvSpPr>
              <a:spLocks noChangeShapeType="1"/>
            </p:cNvSpPr>
            <p:nvPr/>
          </p:nvSpPr>
          <p:spPr bwMode="auto">
            <a:xfrm flipH="1">
              <a:off x="4706" y="3161"/>
              <a:ext cx="11" cy="0"/>
            </a:xfrm>
            <a:prstGeom prst="line">
              <a:avLst/>
            </a:prstGeom>
            <a:noFill/>
            <a:ln w="7938">
              <a:solidFill>
                <a:srgbClr val="000000"/>
              </a:solidFill>
              <a:round/>
              <a:headEnd/>
              <a:tailEnd/>
            </a:ln>
          </p:spPr>
          <p:txBody>
            <a:bodyPr/>
            <a:lstStyle/>
            <a:p>
              <a:endParaRPr lang="en-US"/>
            </a:p>
          </p:txBody>
        </p:sp>
        <p:sp>
          <p:nvSpPr>
            <p:cNvPr id="8565" name="Line 3464"/>
            <p:cNvSpPr>
              <a:spLocks noChangeShapeType="1"/>
            </p:cNvSpPr>
            <p:nvPr/>
          </p:nvSpPr>
          <p:spPr bwMode="auto">
            <a:xfrm flipH="1" flipV="1">
              <a:off x="4703" y="3157"/>
              <a:ext cx="3" cy="4"/>
            </a:xfrm>
            <a:prstGeom prst="line">
              <a:avLst/>
            </a:prstGeom>
            <a:noFill/>
            <a:ln w="7938">
              <a:solidFill>
                <a:srgbClr val="000000"/>
              </a:solidFill>
              <a:round/>
              <a:headEnd/>
              <a:tailEnd/>
            </a:ln>
          </p:spPr>
          <p:txBody>
            <a:bodyPr/>
            <a:lstStyle/>
            <a:p>
              <a:endParaRPr lang="en-US"/>
            </a:p>
          </p:txBody>
        </p:sp>
        <p:sp>
          <p:nvSpPr>
            <p:cNvPr id="8566" name="Line 3465"/>
            <p:cNvSpPr>
              <a:spLocks noChangeShapeType="1"/>
            </p:cNvSpPr>
            <p:nvPr/>
          </p:nvSpPr>
          <p:spPr bwMode="auto">
            <a:xfrm flipV="1">
              <a:off x="4703" y="3150"/>
              <a:ext cx="0" cy="7"/>
            </a:xfrm>
            <a:prstGeom prst="line">
              <a:avLst/>
            </a:prstGeom>
            <a:noFill/>
            <a:ln w="7938">
              <a:solidFill>
                <a:srgbClr val="000000"/>
              </a:solidFill>
              <a:round/>
              <a:headEnd/>
              <a:tailEnd/>
            </a:ln>
          </p:spPr>
          <p:txBody>
            <a:bodyPr/>
            <a:lstStyle/>
            <a:p>
              <a:endParaRPr lang="en-US"/>
            </a:p>
          </p:txBody>
        </p:sp>
        <p:sp>
          <p:nvSpPr>
            <p:cNvPr id="8567" name="Line 3466"/>
            <p:cNvSpPr>
              <a:spLocks noChangeShapeType="1"/>
            </p:cNvSpPr>
            <p:nvPr/>
          </p:nvSpPr>
          <p:spPr bwMode="auto">
            <a:xfrm flipH="1" flipV="1">
              <a:off x="4701" y="3132"/>
              <a:ext cx="2" cy="18"/>
            </a:xfrm>
            <a:prstGeom prst="line">
              <a:avLst/>
            </a:prstGeom>
            <a:noFill/>
            <a:ln w="7938">
              <a:solidFill>
                <a:srgbClr val="000000"/>
              </a:solidFill>
              <a:round/>
              <a:headEnd/>
              <a:tailEnd/>
            </a:ln>
          </p:spPr>
          <p:txBody>
            <a:bodyPr/>
            <a:lstStyle/>
            <a:p>
              <a:endParaRPr lang="en-US"/>
            </a:p>
          </p:txBody>
        </p:sp>
        <p:sp>
          <p:nvSpPr>
            <p:cNvPr id="8568" name="Line 3467"/>
            <p:cNvSpPr>
              <a:spLocks noChangeShapeType="1"/>
            </p:cNvSpPr>
            <p:nvPr/>
          </p:nvSpPr>
          <p:spPr bwMode="auto">
            <a:xfrm flipH="1" flipV="1">
              <a:off x="4696" y="3116"/>
              <a:ext cx="5" cy="16"/>
            </a:xfrm>
            <a:prstGeom prst="line">
              <a:avLst/>
            </a:prstGeom>
            <a:noFill/>
            <a:ln w="7938">
              <a:solidFill>
                <a:srgbClr val="000000"/>
              </a:solidFill>
              <a:round/>
              <a:headEnd/>
              <a:tailEnd/>
            </a:ln>
          </p:spPr>
          <p:txBody>
            <a:bodyPr/>
            <a:lstStyle/>
            <a:p>
              <a:endParaRPr lang="en-US"/>
            </a:p>
          </p:txBody>
        </p:sp>
        <p:sp>
          <p:nvSpPr>
            <p:cNvPr id="8569" name="Line 3468"/>
            <p:cNvSpPr>
              <a:spLocks noChangeShapeType="1"/>
            </p:cNvSpPr>
            <p:nvPr/>
          </p:nvSpPr>
          <p:spPr bwMode="auto">
            <a:xfrm flipV="1">
              <a:off x="4696" y="3113"/>
              <a:ext cx="2" cy="3"/>
            </a:xfrm>
            <a:prstGeom prst="line">
              <a:avLst/>
            </a:prstGeom>
            <a:noFill/>
            <a:ln w="7938">
              <a:solidFill>
                <a:srgbClr val="000000"/>
              </a:solidFill>
              <a:round/>
              <a:headEnd/>
              <a:tailEnd/>
            </a:ln>
          </p:spPr>
          <p:txBody>
            <a:bodyPr/>
            <a:lstStyle/>
            <a:p>
              <a:endParaRPr lang="en-US"/>
            </a:p>
          </p:txBody>
        </p:sp>
        <p:sp>
          <p:nvSpPr>
            <p:cNvPr id="8570" name="Line 3469"/>
            <p:cNvSpPr>
              <a:spLocks noChangeShapeType="1"/>
            </p:cNvSpPr>
            <p:nvPr/>
          </p:nvSpPr>
          <p:spPr bwMode="auto">
            <a:xfrm flipH="1" flipV="1">
              <a:off x="4688" y="3069"/>
              <a:ext cx="10" cy="44"/>
            </a:xfrm>
            <a:prstGeom prst="line">
              <a:avLst/>
            </a:prstGeom>
            <a:noFill/>
            <a:ln w="7938">
              <a:solidFill>
                <a:srgbClr val="000000"/>
              </a:solidFill>
              <a:round/>
              <a:headEnd/>
              <a:tailEnd/>
            </a:ln>
          </p:spPr>
          <p:txBody>
            <a:bodyPr/>
            <a:lstStyle/>
            <a:p>
              <a:endParaRPr lang="en-US"/>
            </a:p>
          </p:txBody>
        </p:sp>
        <p:sp>
          <p:nvSpPr>
            <p:cNvPr id="8571" name="Line 3470"/>
            <p:cNvSpPr>
              <a:spLocks noChangeShapeType="1"/>
            </p:cNvSpPr>
            <p:nvPr/>
          </p:nvSpPr>
          <p:spPr bwMode="auto">
            <a:xfrm flipH="1" flipV="1">
              <a:off x="4687" y="3047"/>
              <a:ext cx="1" cy="22"/>
            </a:xfrm>
            <a:prstGeom prst="line">
              <a:avLst/>
            </a:prstGeom>
            <a:noFill/>
            <a:ln w="7938">
              <a:solidFill>
                <a:srgbClr val="000000"/>
              </a:solidFill>
              <a:round/>
              <a:headEnd/>
              <a:tailEnd/>
            </a:ln>
          </p:spPr>
          <p:txBody>
            <a:bodyPr/>
            <a:lstStyle/>
            <a:p>
              <a:endParaRPr lang="en-US"/>
            </a:p>
          </p:txBody>
        </p:sp>
        <p:sp>
          <p:nvSpPr>
            <p:cNvPr id="8572" name="Line 3471"/>
            <p:cNvSpPr>
              <a:spLocks noChangeShapeType="1"/>
            </p:cNvSpPr>
            <p:nvPr/>
          </p:nvSpPr>
          <p:spPr bwMode="auto">
            <a:xfrm flipV="1">
              <a:off x="4687" y="3024"/>
              <a:ext cx="4" cy="23"/>
            </a:xfrm>
            <a:prstGeom prst="line">
              <a:avLst/>
            </a:prstGeom>
            <a:noFill/>
            <a:ln w="7938">
              <a:solidFill>
                <a:srgbClr val="000000"/>
              </a:solidFill>
              <a:round/>
              <a:headEnd/>
              <a:tailEnd/>
            </a:ln>
          </p:spPr>
          <p:txBody>
            <a:bodyPr/>
            <a:lstStyle/>
            <a:p>
              <a:endParaRPr lang="en-US"/>
            </a:p>
          </p:txBody>
        </p:sp>
        <p:sp>
          <p:nvSpPr>
            <p:cNvPr id="8573" name="Line 3472"/>
            <p:cNvSpPr>
              <a:spLocks noChangeShapeType="1"/>
            </p:cNvSpPr>
            <p:nvPr/>
          </p:nvSpPr>
          <p:spPr bwMode="auto">
            <a:xfrm flipH="1">
              <a:off x="4690" y="3024"/>
              <a:ext cx="1" cy="1"/>
            </a:xfrm>
            <a:prstGeom prst="line">
              <a:avLst/>
            </a:prstGeom>
            <a:noFill/>
            <a:ln w="7938">
              <a:solidFill>
                <a:srgbClr val="000000"/>
              </a:solidFill>
              <a:round/>
              <a:headEnd/>
              <a:tailEnd/>
            </a:ln>
          </p:spPr>
          <p:txBody>
            <a:bodyPr/>
            <a:lstStyle/>
            <a:p>
              <a:endParaRPr lang="en-US"/>
            </a:p>
          </p:txBody>
        </p:sp>
        <p:sp>
          <p:nvSpPr>
            <p:cNvPr id="8574" name="Line 3473"/>
            <p:cNvSpPr>
              <a:spLocks noChangeShapeType="1"/>
            </p:cNvSpPr>
            <p:nvPr/>
          </p:nvSpPr>
          <p:spPr bwMode="auto">
            <a:xfrm flipH="1" flipV="1">
              <a:off x="4686" y="3022"/>
              <a:ext cx="4" cy="3"/>
            </a:xfrm>
            <a:prstGeom prst="line">
              <a:avLst/>
            </a:prstGeom>
            <a:noFill/>
            <a:ln w="7938">
              <a:solidFill>
                <a:srgbClr val="000000"/>
              </a:solidFill>
              <a:round/>
              <a:headEnd/>
              <a:tailEnd/>
            </a:ln>
          </p:spPr>
          <p:txBody>
            <a:bodyPr/>
            <a:lstStyle/>
            <a:p>
              <a:endParaRPr lang="en-US"/>
            </a:p>
          </p:txBody>
        </p:sp>
        <p:sp>
          <p:nvSpPr>
            <p:cNvPr id="8575" name="Line 3474"/>
            <p:cNvSpPr>
              <a:spLocks noChangeShapeType="1"/>
            </p:cNvSpPr>
            <p:nvPr/>
          </p:nvSpPr>
          <p:spPr bwMode="auto">
            <a:xfrm>
              <a:off x="4686" y="3022"/>
              <a:ext cx="1" cy="0"/>
            </a:xfrm>
            <a:prstGeom prst="line">
              <a:avLst/>
            </a:prstGeom>
            <a:noFill/>
            <a:ln w="7938">
              <a:solidFill>
                <a:srgbClr val="000000"/>
              </a:solidFill>
              <a:round/>
              <a:headEnd/>
              <a:tailEnd/>
            </a:ln>
          </p:spPr>
          <p:txBody>
            <a:bodyPr/>
            <a:lstStyle/>
            <a:p>
              <a:endParaRPr lang="en-US"/>
            </a:p>
          </p:txBody>
        </p:sp>
        <p:sp>
          <p:nvSpPr>
            <p:cNvPr id="8576" name="Line 3475"/>
            <p:cNvSpPr>
              <a:spLocks noChangeShapeType="1"/>
            </p:cNvSpPr>
            <p:nvPr/>
          </p:nvSpPr>
          <p:spPr bwMode="auto">
            <a:xfrm>
              <a:off x="4687" y="3022"/>
              <a:ext cx="3" cy="1"/>
            </a:xfrm>
            <a:prstGeom prst="line">
              <a:avLst/>
            </a:prstGeom>
            <a:noFill/>
            <a:ln w="7938">
              <a:solidFill>
                <a:srgbClr val="000000"/>
              </a:solidFill>
              <a:round/>
              <a:headEnd/>
              <a:tailEnd/>
            </a:ln>
          </p:spPr>
          <p:txBody>
            <a:bodyPr/>
            <a:lstStyle/>
            <a:p>
              <a:endParaRPr lang="en-US"/>
            </a:p>
          </p:txBody>
        </p:sp>
        <p:sp>
          <p:nvSpPr>
            <p:cNvPr id="8577" name="Line 3476"/>
            <p:cNvSpPr>
              <a:spLocks noChangeShapeType="1"/>
            </p:cNvSpPr>
            <p:nvPr/>
          </p:nvSpPr>
          <p:spPr bwMode="auto">
            <a:xfrm flipV="1">
              <a:off x="4690" y="2973"/>
              <a:ext cx="7" cy="50"/>
            </a:xfrm>
            <a:prstGeom prst="line">
              <a:avLst/>
            </a:prstGeom>
            <a:noFill/>
            <a:ln w="7938">
              <a:solidFill>
                <a:srgbClr val="000000"/>
              </a:solidFill>
              <a:round/>
              <a:headEnd/>
              <a:tailEnd/>
            </a:ln>
          </p:spPr>
          <p:txBody>
            <a:bodyPr/>
            <a:lstStyle/>
            <a:p>
              <a:endParaRPr lang="en-US"/>
            </a:p>
          </p:txBody>
        </p:sp>
        <p:sp>
          <p:nvSpPr>
            <p:cNvPr id="8578" name="Line 3477"/>
            <p:cNvSpPr>
              <a:spLocks noChangeShapeType="1"/>
            </p:cNvSpPr>
            <p:nvPr/>
          </p:nvSpPr>
          <p:spPr bwMode="auto">
            <a:xfrm flipV="1">
              <a:off x="4697" y="2924"/>
              <a:ext cx="13" cy="49"/>
            </a:xfrm>
            <a:prstGeom prst="line">
              <a:avLst/>
            </a:prstGeom>
            <a:noFill/>
            <a:ln w="7938">
              <a:solidFill>
                <a:srgbClr val="000000"/>
              </a:solidFill>
              <a:round/>
              <a:headEnd/>
              <a:tailEnd/>
            </a:ln>
          </p:spPr>
          <p:txBody>
            <a:bodyPr/>
            <a:lstStyle/>
            <a:p>
              <a:endParaRPr lang="en-US"/>
            </a:p>
          </p:txBody>
        </p:sp>
        <p:sp>
          <p:nvSpPr>
            <p:cNvPr id="8579" name="Line 3478"/>
            <p:cNvSpPr>
              <a:spLocks noChangeShapeType="1"/>
            </p:cNvSpPr>
            <p:nvPr/>
          </p:nvSpPr>
          <p:spPr bwMode="auto">
            <a:xfrm flipV="1">
              <a:off x="4710" y="2874"/>
              <a:ext cx="15" cy="50"/>
            </a:xfrm>
            <a:prstGeom prst="line">
              <a:avLst/>
            </a:prstGeom>
            <a:noFill/>
            <a:ln w="7938">
              <a:solidFill>
                <a:srgbClr val="000000"/>
              </a:solidFill>
              <a:round/>
              <a:headEnd/>
              <a:tailEnd/>
            </a:ln>
          </p:spPr>
          <p:txBody>
            <a:bodyPr/>
            <a:lstStyle/>
            <a:p>
              <a:endParaRPr lang="en-US"/>
            </a:p>
          </p:txBody>
        </p:sp>
        <p:sp>
          <p:nvSpPr>
            <p:cNvPr id="8580" name="Line 3479"/>
            <p:cNvSpPr>
              <a:spLocks noChangeShapeType="1"/>
            </p:cNvSpPr>
            <p:nvPr/>
          </p:nvSpPr>
          <p:spPr bwMode="auto">
            <a:xfrm flipV="1">
              <a:off x="4725" y="2825"/>
              <a:ext cx="17" cy="49"/>
            </a:xfrm>
            <a:prstGeom prst="line">
              <a:avLst/>
            </a:prstGeom>
            <a:noFill/>
            <a:ln w="7938">
              <a:solidFill>
                <a:srgbClr val="000000"/>
              </a:solidFill>
              <a:round/>
              <a:headEnd/>
              <a:tailEnd/>
            </a:ln>
          </p:spPr>
          <p:txBody>
            <a:bodyPr/>
            <a:lstStyle/>
            <a:p>
              <a:endParaRPr lang="en-US"/>
            </a:p>
          </p:txBody>
        </p:sp>
        <p:sp>
          <p:nvSpPr>
            <p:cNvPr id="8581" name="Line 3480"/>
            <p:cNvSpPr>
              <a:spLocks noChangeShapeType="1"/>
            </p:cNvSpPr>
            <p:nvPr/>
          </p:nvSpPr>
          <p:spPr bwMode="auto">
            <a:xfrm>
              <a:off x="4742" y="2825"/>
              <a:ext cx="1" cy="1"/>
            </a:xfrm>
            <a:prstGeom prst="line">
              <a:avLst/>
            </a:prstGeom>
            <a:noFill/>
            <a:ln w="7938">
              <a:solidFill>
                <a:srgbClr val="000000"/>
              </a:solidFill>
              <a:round/>
              <a:headEnd/>
              <a:tailEnd/>
            </a:ln>
          </p:spPr>
          <p:txBody>
            <a:bodyPr/>
            <a:lstStyle/>
            <a:p>
              <a:endParaRPr lang="en-US"/>
            </a:p>
          </p:txBody>
        </p:sp>
        <p:sp>
          <p:nvSpPr>
            <p:cNvPr id="8582" name="Line 3481"/>
            <p:cNvSpPr>
              <a:spLocks noChangeShapeType="1"/>
            </p:cNvSpPr>
            <p:nvPr/>
          </p:nvSpPr>
          <p:spPr bwMode="auto">
            <a:xfrm flipV="1">
              <a:off x="4743" y="2783"/>
              <a:ext cx="23" cy="43"/>
            </a:xfrm>
            <a:prstGeom prst="line">
              <a:avLst/>
            </a:prstGeom>
            <a:noFill/>
            <a:ln w="7938">
              <a:solidFill>
                <a:srgbClr val="000000"/>
              </a:solidFill>
              <a:round/>
              <a:headEnd/>
              <a:tailEnd/>
            </a:ln>
          </p:spPr>
          <p:txBody>
            <a:bodyPr/>
            <a:lstStyle/>
            <a:p>
              <a:endParaRPr lang="en-US"/>
            </a:p>
          </p:txBody>
        </p:sp>
        <p:sp>
          <p:nvSpPr>
            <p:cNvPr id="8583" name="Line 3482"/>
            <p:cNvSpPr>
              <a:spLocks noChangeShapeType="1"/>
            </p:cNvSpPr>
            <p:nvPr/>
          </p:nvSpPr>
          <p:spPr bwMode="auto">
            <a:xfrm flipV="1">
              <a:off x="4766" y="2742"/>
              <a:ext cx="29" cy="41"/>
            </a:xfrm>
            <a:prstGeom prst="line">
              <a:avLst/>
            </a:prstGeom>
            <a:noFill/>
            <a:ln w="7938">
              <a:solidFill>
                <a:srgbClr val="000000"/>
              </a:solidFill>
              <a:round/>
              <a:headEnd/>
              <a:tailEnd/>
            </a:ln>
          </p:spPr>
          <p:txBody>
            <a:bodyPr/>
            <a:lstStyle/>
            <a:p>
              <a:endParaRPr lang="en-US"/>
            </a:p>
          </p:txBody>
        </p:sp>
        <p:sp>
          <p:nvSpPr>
            <p:cNvPr id="8584" name="Line 3483"/>
            <p:cNvSpPr>
              <a:spLocks noChangeShapeType="1"/>
            </p:cNvSpPr>
            <p:nvPr/>
          </p:nvSpPr>
          <p:spPr bwMode="auto">
            <a:xfrm flipV="1">
              <a:off x="4795" y="2705"/>
              <a:ext cx="31" cy="37"/>
            </a:xfrm>
            <a:prstGeom prst="line">
              <a:avLst/>
            </a:prstGeom>
            <a:noFill/>
            <a:ln w="7938">
              <a:solidFill>
                <a:srgbClr val="000000"/>
              </a:solidFill>
              <a:round/>
              <a:headEnd/>
              <a:tailEnd/>
            </a:ln>
          </p:spPr>
          <p:txBody>
            <a:bodyPr/>
            <a:lstStyle/>
            <a:p>
              <a:endParaRPr lang="en-US"/>
            </a:p>
          </p:txBody>
        </p:sp>
        <p:sp>
          <p:nvSpPr>
            <p:cNvPr id="8585" name="Line 3484"/>
            <p:cNvSpPr>
              <a:spLocks noChangeShapeType="1"/>
            </p:cNvSpPr>
            <p:nvPr/>
          </p:nvSpPr>
          <p:spPr bwMode="auto">
            <a:xfrm flipV="1">
              <a:off x="4826" y="2670"/>
              <a:ext cx="38" cy="35"/>
            </a:xfrm>
            <a:prstGeom prst="line">
              <a:avLst/>
            </a:prstGeom>
            <a:noFill/>
            <a:ln w="7938">
              <a:solidFill>
                <a:srgbClr val="000000"/>
              </a:solidFill>
              <a:round/>
              <a:headEnd/>
              <a:tailEnd/>
            </a:ln>
          </p:spPr>
          <p:txBody>
            <a:bodyPr/>
            <a:lstStyle/>
            <a:p>
              <a:endParaRPr lang="en-US"/>
            </a:p>
          </p:txBody>
        </p:sp>
        <p:sp>
          <p:nvSpPr>
            <p:cNvPr id="8586" name="Line 3485"/>
            <p:cNvSpPr>
              <a:spLocks noChangeShapeType="1"/>
            </p:cNvSpPr>
            <p:nvPr/>
          </p:nvSpPr>
          <p:spPr bwMode="auto">
            <a:xfrm flipV="1">
              <a:off x="4864" y="2661"/>
              <a:ext cx="13" cy="9"/>
            </a:xfrm>
            <a:prstGeom prst="line">
              <a:avLst/>
            </a:prstGeom>
            <a:noFill/>
            <a:ln w="7938">
              <a:solidFill>
                <a:srgbClr val="000000"/>
              </a:solidFill>
              <a:round/>
              <a:headEnd/>
              <a:tailEnd/>
            </a:ln>
          </p:spPr>
          <p:txBody>
            <a:bodyPr/>
            <a:lstStyle/>
            <a:p>
              <a:endParaRPr lang="en-US"/>
            </a:p>
          </p:txBody>
        </p:sp>
        <p:sp>
          <p:nvSpPr>
            <p:cNvPr id="8587" name="Line 3486"/>
            <p:cNvSpPr>
              <a:spLocks noChangeShapeType="1"/>
            </p:cNvSpPr>
            <p:nvPr/>
          </p:nvSpPr>
          <p:spPr bwMode="auto">
            <a:xfrm flipH="1">
              <a:off x="4875" y="2661"/>
              <a:ext cx="2" cy="4"/>
            </a:xfrm>
            <a:prstGeom prst="line">
              <a:avLst/>
            </a:prstGeom>
            <a:noFill/>
            <a:ln w="7938">
              <a:solidFill>
                <a:srgbClr val="000000"/>
              </a:solidFill>
              <a:round/>
              <a:headEnd/>
              <a:tailEnd/>
            </a:ln>
          </p:spPr>
          <p:txBody>
            <a:bodyPr/>
            <a:lstStyle/>
            <a:p>
              <a:endParaRPr lang="en-US"/>
            </a:p>
          </p:txBody>
        </p:sp>
        <p:sp>
          <p:nvSpPr>
            <p:cNvPr id="8588" name="Freeform 3487"/>
            <p:cNvSpPr>
              <a:spLocks noEditPoints="1"/>
            </p:cNvSpPr>
            <p:nvPr/>
          </p:nvSpPr>
          <p:spPr bwMode="auto">
            <a:xfrm>
              <a:off x="4323" y="2684"/>
              <a:ext cx="393" cy="480"/>
            </a:xfrm>
            <a:custGeom>
              <a:avLst/>
              <a:gdLst>
                <a:gd name="T0" fmla="*/ 265 w 393"/>
                <a:gd name="T1" fmla="*/ 92 h 480"/>
                <a:gd name="T2" fmla="*/ 263 w 393"/>
                <a:gd name="T3" fmla="*/ 94 h 480"/>
                <a:gd name="T4" fmla="*/ 375 w 393"/>
                <a:gd name="T5" fmla="*/ 7 h 480"/>
                <a:gd name="T6" fmla="*/ 300 w 393"/>
                <a:gd name="T7" fmla="*/ 122 h 480"/>
                <a:gd name="T8" fmla="*/ 240 w 393"/>
                <a:gd name="T9" fmla="*/ 205 h 480"/>
                <a:gd name="T10" fmla="*/ 283 w 393"/>
                <a:gd name="T11" fmla="*/ 241 h 480"/>
                <a:gd name="T12" fmla="*/ 297 w 393"/>
                <a:gd name="T13" fmla="*/ 381 h 480"/>
                <a:gd name="T14" fmla="*/ 299 w 393"/>
                <a:gd name="T15" fmla="*/ 461 h 480"/>
                <a:gd name="T16" fmla="*/ 292 w 393"/>
                <a:gd name="T17" fmla="*/ 430 h 480"/>
                <a:gd name="T18" fmla="*/ 284 w 393"/>
                <a:gd name="T19" fmla="*/ 344 h 480"/>
                <a:gd name="T20" fmla="*/ 277 w 393"/>
                <a:gd name="T21" fmla="*/ 332 h 480"/>
                <a:gd name="T22" fmla="*/ 273 w 393"/>
                <a:gd name="T23" fmla="*/ 385 h 480"/>
                <a:gd name="T24" fmla="*/ 270 w 393"/>
                <a:gd name="T25" fmla="*/ 455 h 480"/>
                <a:gd name="T26" fmla="*/ 258 w 393"/>
                <a:gd name="T27" fmla="*/ 412 h 480"/>
                <a:gd name="T28" fmla="*/ 258 w 393"/>
                <a:gd name="T29" fmla="*/ 332 h 480"/>
                <a:gd name="T30" fmla="*/ 242 w 393"/>
                <a:gd name="T31" fmla="*/ 403 h 480"/>
                <a:gd name="T32" fmla="*/ 243 w 393"/>
                <a:gd name="T33" fmla="*/ 418 h 480"/>
                <a:gd name="T34" fmla="*/ 249 w 393"/>
                <a:gd name="T35" fmla="*/ 474 h 480"/>
                <a:gd name="T36" fmla="*/ 225 w 393"/>
                <a:gd name="T37" fmla="*/ 422 h 480"/>
                <a:gd name="T38" fmla="*/ 230 w 393"/>
                <a:gd name="T39" fmla="*/ 349 h 480"/>
                <a:gd name="T40" fmla="*/ 210 w 393"/>
                <a:gd name="T41" fmla="*/ 383 h 480"/>
                <a:gd name="T42" fmla="*/ 218 w 393"/>
                <a:gd name="T43" fmla="*/ 480 h 480"/>
                <a:gd name="T44" fmla="*/ 196 w 393"/>
                <a:gd name="T45" fmla="*/ 422 h 480"/>
                <a:gd name="T46" fmla="*/ 214 w 393"/>
                <a:gd name="T47" fmla="*/ 347 h 480"/>
                <a:gd name="T48" fmla="*/ 183 w 393"/>
                <a:gd name="T49" fmla="*/ 389 h 480"/>
                <a:gd name="T50" fmla="*/ 164 w 393"/>
                <a:gd name="T51" fmla="*/ 458 h 480"/>
                <a:gd name="T52" fmla="*/ 161 w 393"/>
                <a:gd name="T53" fmla="*/ 441 h 480"/>
                <a:gd name="T54" fmla="*/ 155 w 393"/>
                <a:gd name="T55" fmla="*/ 418 h 480"/>
                <a:gd name="T56" fmla="*/ 180 w 393"/>
                <a:gd name="T57" fmla="*/ 351 h 480"/>
                <a:gd name="T58" fmla="*/ 189 w 393"/>
                <a:gd name="T59" fmla="*/ 324 h 480"/>
                <a:gd name="T60" fmla="*/ 200 w 393"/>
                <a:gd name="T61" fmla="*/ 295 h 480"/>
                <a:gd name="T62" fmla="*/ 269 w 393"/>
                <a:gd name="T63" fmla="*/ 310 h 480"/>
                <a:gd name="T64" fmla="*/ 297 w 393"/>
                <a:gd name="T65" fmla="*/ 312 h 480"/>
                <a:gd name="T66" fmla="*/ 179 w 393"/>
                <a:gd name="T67" fmla="*/ 288 h 480"/>
                <a:gd name="T68" fmla="*/ 159 w 393"/>
                <a:gd name="T69" fmla="*/ 328 h 480"/>
                <a:gd name="T70" fmla="*/ 115 w 393"/>
                <a:gd name="T71" fmla="*/ 389 h 480"/>
                <a:gd name="T72" fmla="*/ 115 w 393"/>
                <a:gd name="T73" fmla="*/ 363 h 480"/>
                <a:gd name="T74" fmla="*/ 143 w 393"/>
                <a:gd name="T75" fmla="*/ 338 h 480"/>
                <a:gd name="T76" fmla="*/ 146 w 393"/>
                <a:gd name="T77" fmla="*/ 323 h 480"/>
                <a:gd name="T78" fmla="*/ 78 w 393"/>
                <a:gd name="T79" fmla="*/ 397 h 480"/>
                <a:gd name="T80" fmla="*/ 71 w 393"/>
                <a:gd name="T81" fmla="*/ 386 h 480"/>
                <a:gd name="T82" fmla="*/ 75 w 393"/>
                <a:gd name="T83" fmla="*/ 373 h 480"/>
                <a:gd name="T84" fmla="*/ 105 w 393"/>
                <a:gd name="T85" fmla="*/ 339 h 480"/>
                <a:gd name="T86" fmla="*/ 104 w 393"/>
                <a:gd name="T87" fmla="*/ 328 h 480"/>
                <a:gd name="T88" fmla="*/ 78 w 393"/>
                <a:gd name="T89" fmla="*/ 341 h 480"/>
                <a:gd name="T90" fmla="*/ 56 w 393"/>
                <a:gd name="T91" fmla="*/ 363 h 480"/>
                <a:gd name="T92" fmla="*/ 43 w 393"/>
                <a:gd name="T93" fmla="*/ 359 h 480"/>
                <a:gd name="T94" fmla="*/ 21 w 393"/>
                <a:gd name="T95" fmla="*/ 344 h 480"/>
                <a:gd name="T96" fmla="*/ 86 w 393"/>
                <a:gd name="T97" fmla="*/ 304 h 480"/>
                <a:gd name="T98" fmla="*/ 68 w 393"/>
                <a:gd name="T99" fmla="*/ 273 h 480"/>
                <a:gd name="T100" fmla="*/ 26 w 393"/>
                <a:gd name="T101" fmla="*/ 214 h 480"/>
                <a:gd name="T102" fmla="*/ 116 w 393"/>
                <a:gd name="T103" fmla="*/ 225 h 480"/>
                <a:gd name="T104" fmla="*/ 176 w 393"/>
                <a:gd name="T105" fmla="*/ 221 h 480"/>
                <a:gd name="T106" fmla="*/ 215 w 393"/>
                <a:gd name="T107" fmla="*/ 179 h 480"/>
                <a:gd name="T108" fmla="*/ 229 w 393"/>
                <a:gd name="T109" fmla="*/ 158 h 480"/>
                <a:gd name="T110" fmla="*/ 249 w 393"/>
                <a:gd name="T111" fmla="*/ 144 h 480"/>
                <a:gd name="T112" fmla="*/ 273 w 393"/>
                <a:gd name="T113" fmla="*/ 119 h 480"/>
                <a:gd name="T114" fmla="*/ 272 w 393"/>
                <a:gd name="T115" fmla="*/ 99 h 480"/>
                <a:gd name="T116" fmla="*/ 297 w 393"/>
                <a:gd name="T117" fmla="*/ 89 h 480"/>
                <a:gd name="T118" fmla="*/ 328 w 393"/>
                <a:gd name="T119" fmla="*/ 45 h 480"/>
                <a:gd name="T120" fmla="*/ 350 w 393"/>
                <a:gd name="T121" fmla="*/ 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3"/>
                <a:gd name="T184" fmla="*/ 0 h 480"/>
                <a:gd name="T185" fmla="*/ 393 w 393"/>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3" h="480">
                  <a:moveTo>
                    <a:pt x="54" y="369"/>
                  </a:moveTo>
                  <a:lnTo>
                    <a:pt x="51" y="371"/>
                  </a:lnTo>
                  <a:lnTo>
                    <a:pt x="54" y="369"/>
                  </a:lnTo>
                  <a:close/>
                  <a:moveTo>
                    <a:pt x="259" y="88"/>
                  </a:moveTo>
                  <a:lnTo>
                    <a:pt x="265" y="92"/>
                  </a:lnTo>
                  <a:lnTo>
                    <a:pt x="270" y="97"/>
                  </a:lnTo>
                  <a:lnTo>
                    <a:pt x="269" y="96"/>
                  </a:lnTo>
                  <a:lnTo>
                    <a:pt x="267" y="96"/>
                  </a:lnTo>
                  <a:lnTo>
                    <a:pt x="264" y="95"/>
                  </a:lnTo>
                  <a:lnTo>
                    <a:pt x="263" y="94"/>
                  </a:lnTo>
                  <a:lnTo>
                    <a:pt x="260" y="93"/>
                  </a:lnTo>
                  <a:lnTo>
                    <a:pt x="259" y="90"/>
                  </a:lnTo>
                  <a:lnTo>
                    <a:pt x="259" y="88"/>
                  </a:lnTo>
                  <a:close/>
                  <a:moveTo>
                    <a:pt x="350" y="0"/>
                  </a:moveTo>
                  <a:lnTo>
                    <a:pt x="375" y="7"/>
                  </a:lnTo>
                  <a:lnTo>
                    <a:pt x="385" y="14"/>
                  </a:lnTo>
                  <a:lnTo>
                    <a:pt x="393" y="25"/>
                  </a:lnTo>
                  <a:lnTo>
                    <a:pt x="359" y="55"/>
                  </a:lnTo>
                  <a:lnTo>
                    <a:pt x="328" y="87"/>
                  </a:lnTo>
                  <a:lnTo>
                    <a:pt x="300" y="122"/>
                  </a:lnTo>
                  <a:lnTo>
                    <a:pt x="275" y="158"/>
                  </a:lnTo>
                  <a:lnTo>
                    <a:pt x="252" y="192"/>
                  </a:lnTo>
                  <a:lnTo>
                    <a:pt x="249" y="197"/>
                  </a:lnTo>
                  <a:lnTo>
                    <a:pt x="244" y="200"/>
                  </a:lnTo>
                  <a:lnTo>
                    <a:pt x="240" y="205"/>
                  </a:lnTo>
                  <a:lnTo>
                    <a:pt x="239" y="210"/>
                  </a:lnTo>
                  <a:lnTo>
                    <a:pt x="243" y="214"/>
                  </a:lnTo>
                  <a:lnTo>
                    <a:pt x="254" y="225"/>
                  </a:lnTo>
                  <a:lnTo>
                    <a:pt x="268" y="234"/>
                  </a:lnTo>
                  <a:lnTo>
                    <a:pt x="283" y="241"/>
                  </a:lnTo>
                  <a:lnTo>
                    <a:pt x="298" y="249"/>
                  </a:lnTo>
                  <a:lnTo>
                    <a:pt x="312" y="257"/>
                  </a:lnTo>
                  <a:lnTo>
                    <a:pt x="302" y="296"/>
                  </a:lnTo>
                  <a:lnTo>
                    <a:pt x="298" y="338"/>
                  </a:lnTo>
                  <a:lnTo>
                    <a:pt x="297" y="381"/>
                  </a:lnTo>
                  <a:lnTo>
                    <a:pt x="300" y="422"/>
                  </a:lnTo>
                  <a:lnTo>
                    <a:pt x="307" y="462"/>
                  </a:lnTo>
                  <a:lnTo>
                    <a:pt x="304" y="463"/>
                  </a:lnTo>
                  <a:lnTo>
                    <a:pt x="302" y="463"/>
                  </a:lnTo>
                  <a:lnTo>
                    <a:pt x="299" y="461"/>
                  </a:lnTo>
                  <a:lnTo>
                    <a:pt x="297" y="456"/>
                  </a:lnTo>
                  <a:lnTo>
                    <a:pt x="297" y="454"/>
                  </a:lnTo>
                  <a:lnTo>
                    <a:pt x="295" y="451"/>
                  </a:lnTo>
                  <a:lnTo>
                    <a:pt x="293" y="449"/>
                  </a:lnTo>
                  <a:lnTo>
                    <a:pt x="292" y="430"/>
                  </a:lnTo>
                  <a:lnTo>
                    <a:pt x="289" y="410"/>
                  </a:lnTo>
                  <a:lnTo>
                    <a:pt x="285" y="390"/>
                  </a:lnTo>
                  <a:lnTo>
                    <a:pt x="284" y="371"/>
                  </a:lnTo>
                  <a:lnTo>
                    <a:pt x="285" y="358"/>
                  </a:lnTo>
                  <a:lnTo>
                    <a:pt x="284" y="344"/>
                  </a:lnTo>
                  <a:lnTo>
                    <a:pt x="285" y="330"/>
                  </a:lnTo>
                  <a:lnTo>
                    <a:pt x="283" y="329"/>
                  </a:lnTo>
                  <a:lnTo>
                    <a:pt x="282" y="329"/>
                  </a:lnTo>
                  <a:lnTo>
                    <a:pt x="279" y="330"/>
                  </a:lnTo>
                  <a:lnTo>
                    <a:pt x="277" y="332"/>
                  </a:lnTo>
                  <a:lnTo>
                    <a:pt x="277" y="367"/>
                  </a:lnTo>
                  <a:lnTo>
                    <a:pt x="275" y="368"/>
                  </a:lnTo>
                  <a:lnTo>
                    <a:pt x="275" y="377"/>
                  </a:lnTo>
                  <a:lnTo>
                    <a:pt x="274" y="382"/>
                  </a:lnTo>
                  <a:lnTo>
                    <a:pt x="273" y="385"/>
                  </a:lnTo>
                  <a:lnTo>
                    <a:pt x="274" y="413"/>
                  </a:lnTo>
                  <a:lnTo>
                    <a:pt x="277" y="440"/>
                  </a:lnTo>
                  <a:lnTo>
                    <a:pt x="282" y="467"/>
                  </a:lnTo>
                  <a:lnTo>
                    <a:pt x="277" y="461"/>
                  </a:lnTo>
                  <a:lnTo>
                    <a:pt x="270" y="455"/>
                  </a:lnTo>
                  <a:lnTo>
                    <a:pt x="265" y="448"/>
                  </a:lnTo>
                  <a:lnTo>
                    <a:pt x="262" y="440"/>
                  </a:lnTo>
                  <a:lnTo>
                    <a:pt x="263" y="432"/>
                  </a:lnTo>
                  <a:lnTo>
                    <a:pt x="262" y="432"/>
                  </a:lnTo>
                  <a:lnTo>
                    <a:pt x="258" y="412"/>
                  </a:lnTo>
                  <a:lnTo>
                    <a:pt x="258" y="375"/>
                  </a:lnTo>
                  <a:lnTo>
                    <a:pt x="255" y="356"/>
                  </a:lnTo>
                  <a:lnTo>
                    <a:pt x="260" y="345"/>
                  </a:lnTo>
                  <a:lnTo>
                    <a:pt x="262" y="338"/>
                  </a:lnTo>
                  <a:lnTo>
                    <a:pt x="258" y="332"/>
                  </a:lnTo>
                  <a:lnTo>
                    <a:pt x="248" y="341"/>
                  </a:lnTo>
                  <a:lnTo>
                    <a:pt x="244" y="352"/>
                  </a:lnTo>
                  <a:lnTo>
                    <a:pt x="243" y="365"/>
                  </a:lnTo>
                  <a:lnTo>
                    <a:pt x="243" y="390"/>
                  </a:lnTo>
                  <a:lnTo>
                    <a:pt x="242" y="403"/>
                  </a:lnTo>
                  <a:lnTo>
                    <a:pt x="242" y="406"/>
                  </a:lnTo>
                  <a:lnTo>
                    <a:pt x="243" y="408"/>
                  </a:lnTo>
                  <a:lnTo>
                    <a:pt x="244" y="412"/>
                  </a:lnTo>
                  <a:lnTo>
                    <a:pt x="244" y="414"/>
                  </a:lnTo>
                  <a:lnTo>
                    <a:pt x="243" y="418"/>
                  </a:lnTo>
                  <a:lnTo>
                    <a:pt x="242" y="420"/>
                  </a:lnTo>
                  <a:lnTo>
                    <a:pt x="244" y="441"/>
                  </a:lnTo>
                  <a:lnTo>
                    <a:pt x="249" y="461"/>
                  </a:lnTo>
                  <a:lnTo>
                    <a:pt x="258" y="478"/>
                  </a:lnTo>
                  <a:lnTo>
                    <a:pt x="249" y="474"/>
                  </a:lnTo>
                  <a:lnTo>
                    <a:pt x="244" y="469"/>
                  </a:lnTo>
                  <a:lnTo>
                    <a:pt x="239" y="455"/>
                  </a:lnTo>
                  <a:lnTo>
                    <a:pt x="235" y="448"/>
                  </a:lnTo>
                  <a:lnTo>
                    <a:pt x="229" y="442"/>
                  </a:lnTo>
                  <a:lnTo>
                    <a:pt x="225" y="422"/>
                  </a:lnTo>
                  <a:lnTo>
                    <a:pt x="223" y="405"/>
                  </a:lnTo>
                  <a:lnTo>
                    <a:pt x="223" y="388"/>
                  </a:lnTo>
                  <a:lnTo>
                    <a:pt x="225" y="368"/>
                  </a:lnTo>
                  <a:lnTo>
                    <a:pt x="229" y="359"/>
                  </a:lnTo>
                  <a:lnTo>
                    <a:pt x="230" y="349"/>
                  </a:lnTo>
                  <a:lnTo>
                    <a:pt x="229" y="340"/>
                  </a:lnTo>
                  <a:lnTo>
                    <a:pt x="220" y="346"/>
                  </a:lnTo>
                  <a:lnTo>
                    <a:pt x="215" y="354"/>
                  </a:lnTo>
                  <a:lnTo>
                    <a:pt x="210" y="375"/>
                  </a:lnTo>
                  <a:lnTo>
                    <a:pt x="210" y="383"/>
                  </a:lnTo>
                  <a:lnTo>
                    <a:pt x="209" y="399"/>
                  </a:lnTo>
                  <a:lnTo>
                    <a:pt x="205" y="414"/>
                  </a:lnTo>
                  <a:lnTo>
                    <a:pt x="204" y="428"/>
                  </a:lnTo>
                  <a:lnTo>
                    <a:pt x="206" y="442"/>
                  </a:lnTo>
                  <a:lnTo>
                    <a:pt x="218" y="480"/>
                  </a:lnTo>
                  <a:lnTo>
                    <a:pt x="206" y="469"/>
                  </a:lnTo>
                  <a:lnTo>
                    <a:pt x="199" y="456"/>
                  </a:lnTo>
                  <a:lnTo>
                    <a:pt x="194" y="442"/>
                  </a:lnTo>
                  <a:lnTo>
                    <a:pt x="194" y="433"/>
                  </a:lnTo>
                  <a:lnTo>
                    <a:pt x="196" y="422"/>
                  </a:lnTo>
                  <a:lnTo>
                    <a:pt x="199" y="404"/>
                  </a:lnTo>
                  <a:lnTo>
                    <a:pt x="194" y="395"/>
                  </a:lnTo>
                  <a:lnTo>
                    <a:pt x="199" y="378"/>
                  </a:lnTo>
                  <a:lnTo>
                    <a:pt x="205" y="362"/>
                  </a:lnTo>
                  <a:lnTo>
                    <a:pt x="214" y="347"/>
                  </a:lnTo>
                  <a:lnTo>
                    <a:pt x="213" y="346"/>
                  </a:lnTo>
                  <a:lnTo>
                    <a:pt x="213" y="336"/>
                  </a:lnTo>
                  <a:lnTo>
                    <a:pt x="208" y="333"/>
                  </a:lnTo>
                  <a:lnTo>
                    <a:pt x="193" y="360"/>
                  </a:lnTo>
                  <a:lnTo>
                    <a:pt x="183" y="389"/>
                  </a:lnTo>
                  <a:lnTo>
                    <a:pt x="176" y="419"/>
                  </a:lnTo>
                  <a:lnTo>
                    <a:pt x="171" y="432"/>
                  </a:lnTo>
                  <a:lnTo>
                    <a:pt x="171" y="447"/>
                  </a:lnTo>
                  <a:lnTo>
                    <a:pt x="169" y="464"/>
                  </a:lnTo>
                  <a:lnTo>
                    <a:pt x="164" y="458"/>
                  </a:lnTo>
                  <a:lnTo>
                    <a:pt x="160" y="451"/>
                  </a:lnTo>
                  <a:lnTo>
                    <a:pt x="159" y="443"/>
                  </a:lnTo>
                  <a:lnTo>
                    <a:pt x="160" y="444"/>
                  </a:lnTo>
                  <a:lnTo>
                    <a:pt x="161" y="442"/>
                  </a:lnTo>
                  <a:lnTo>
                    <a:pt x="161" y="441"/>
                  </a:lnTo>
                  <a:lnTo>
                    <a:pt x="160" y="441"/>
                  </a:lnTo>
                  <a:lnTo>
                    <a:pt x="158" y="439"/>
                  </a:lnTo>
                  <a:lnTo>
                    <a:pt x="156" y="439"/>
                  </a:lnTo>
                  <a:lnTo>
                    <a:pt x="155" y="437"/>
                  </a:lnTo>
                  <a:lnTo>
                    <a:pt x="155" y="418"/>
                  </a:lnTo>
                  <a:lnTo>
                    <a:pt x="158" y="402"/>
                  </a:lnTo>
                  <a:lnTo>
                    <a:pt x="164" y="386"/>
                  </a:lnTo>
                  <a:lnTo>
                    <a:pt x="170" y="370"/>
                  </a:lnTo>
                  <a:lnTo>
                    <a:pt x="174" y="355"/>
                  </a:lnTo>
                  <a:lnTo>
                    <a:pt x="180" y="351"/>
                  </a:lnTo>
                  <a:lnTo>
                    <a:pt x="186" y="345"/>
                  </a:lnTo>
                  <a:lnTo>
                    <a:pt x="190" y="338"/>
                  </a:lnTo>
                  <a:lnTo>
                    <a:pt x="190" y="332"/>
                  </a:lnTo>
                  <a:lnTo>
                    <a:pt x="185" y="328"/>
                  </a:lnTo>
                  <a:lnTo>
                    <a:pt x="189" y="324"/>
                  </a:lnTo>
                  <a:lnTo>
                    <a:pt x="191" y="318"/>
                  </a:lnTo>
                  <a:lnTo>
                    <a:pt x="193" y="311"/>
                  </a:lnTo>
                  <a:lnTo>
                    <a:pt x="194" y="306"/>
                  </a:lnTo>
                  <a:lnTo>
                    <a:pt x="196" y="300"/>
                  </a:lnTo>
                  <a:lnTo>
                    <a:pt x="200" y="295"/>
                  </a:lnTo>
                  <a:lnTo>
                    <a:pt x="205" y="294"/>
                  </a:lnTo>
                  <a:lnTo>
                    <a:pt x="214" y="295"/>
                  </a:lnTo>
                  <a:lnTo>
                    <a:pt x="232" y="301"/>
                  </a:lnTo>
                  <a:lnTo>
                    <a:pt x="250" y="304"/>
                  </a:lnTo>
                  <a:lnTo>
                    <a:pt x="269" y="310"/>
                  </a:lnTo>
                  <a:lnTo>
                    <a:pt x="287" y="319"/>
                  </a:lnTo>
                  <a:lnTo>
                    <a:pt x="290" y="319"/>
                  </a:lnTo>
                  <a:lnTo>
                    <a:pt x="295" y="317"/>
                  </a:lnTo>
                  <a:lnTo>
                    <a:pt x="297" y="315"/>
                  </a:lnTo>
                  <a:lnTo>
                    <a:pt x="297" y="312"/>
                  </a:lnTo>
                  <a:lnTo>
                    <a:pt x="293" y="306"/>
                  </a:lnTo>
                  <a:lnTo>
                    <a:pt x="258" y="294"/>
                  </a:lnTo>
                  <a:lnTo>
                    <a:pt x="220" y="286"/>
                  </a:lnTo>
                  <a:lnTo>
                    <a:pt x="184" y="281"/>
                  </a:lnTo>
                  <a:lnTo>
                    <a:pt x="179" y="288"/>
                  </a:lnTo>
                  <a:lnTo>
                    <a:pt x="178" y="296"/>
                  </a:lnTo>
                  <a:lnTo>
                    <a:pt x="179" y="306"/>
                  </a:lnTo>
                  <a:lnTo>
                    <a:pt x="178" y="314"/>
                  </a:lnTo>
                  <a:lnTo>
                    <a:pt x="171" y="321"/>
                  </a:lnTo>
                  <a:lnTo>
                    <a:pt x="159" y="328"/>
                  </a:lnTo>
                  <a:lnTo>
                    <a:pt x="148" y="338"/>
                  </a:lnTo>
                  <a:lnTo>
                    <a:pt x="140" y="349"/>
                  </a:lnTo>
                  <a:lnTo>
                    <a:pt x="131" y="363"/>
                  </a:lnTo>
                  <a:lnTo>
                    <a:pt x="124" y="376"/>
                  </a:lnTo>
                  <a:lnTo>
                    <a:pt x="115" y="389"/>
                  </a:lnTo>
                  <a:lnTo>
                    <a:pt x="104" y="397"/>
                  </a:lnTo>
                  <a:lnTo>
                    <a:pt x="108" y="389"/>
                  </a:lnTo>
                  <a:lnTo>
                    <a:pt x="109" y="380"/>
                  </a:lnTo>
                  <a:lnTo>
                    <a:pt x="111" y="370"/>
                  </a:lnTo>
                  <a:lnTo>
                    <a:pt x="115" y="363"/>
                  </a:lnTo>
                  <a:lnTo>
                    <a:pt x="123" y="356"/>
                  </a:lnTo>
                  <a:lnTo>
                    <a:pt x="128" y="351"/>
                  </a:lnTo>
                  <a:lnTo>
                    <a:pt x="133" y="344"/>
                  </a:lnTo>
                  <a:lnTo>
                    <a:pt x="138" y="339"/>
                  </a:lnTo>
                  <a:lnTo>
                    <a:pt x="143" y="338"/>
                  </a:lnTo>
                  <a:lnTo>
                    <a:pt x="146" y="336"/>
                  </a:lnTo>
                  <a:lnTo>
                    <a:pt x="149" y="331"/>
                  </a:lnTo>
                  <a:lnTo>
                    <a:pt x="148" y="329"/>
                  </a:lnTo>
                  <a:lnTo>
                    <a:pt x="148" y="325"/>
                  </a:lnTo>
                  <a:lnTo>
                    <a:pt x="146" y="323"/>
                  </a:lnTo>
                  <a:lnTo>
                    <a:pt x="139" y="319"/>
                  </a:lnTo>
                  <a:lnTo>
                    <a:pt x="120" y="337"/>
                  </a:lnTo>
                  <a:lnTo>
                    <a:pt x="105" y="355"/>
                  </a:lnTo>
                  <a:lnTo>
                    <a:pt x="91" y="375"/>
                  </a:lnTo>
                  <a:lnTo>
                    <a:pt x="78" y="397"/>
                  </a:lnTo>
                  <a:lnTo>
                    <a:pt x="75" y="396"/>
                  </a:lnTo>
                  <a:lnTo>
                    <a:pt x="74" y="395"/>
                  </a:lnTo>
                  <a:lnTo>
                    <a:pt x="73" y="391"/>
                  </a:lnTo>
                  <a:lnTo>
                    <a:pt x="73" y="389"/>
                  </a:lnTo>
                  <a:lnTo>
                    <a:pt x="71" y="386"/>
                  </a:lnTo>
                  <a:lnTo>
                    <a:pt x="71" y="384"/>
                  </a:lnTo>
                  <a:lnTo>
                    <a:pt x="70" y="382"/>
                  </a:lnTo>
                  <a:lnTo>
                    <a:pt x="71" y="380"/>
                  </a:lnTo>
                  <a:lnTo>
                    <a:pt x="73" y="376"/>
                  </a:lnTo>
                  <a:lnTo>
                    <a:pt x="75" y="373"/>
                  </a:lnTo>
                  <a:lnTo>
                    <a:pt x="78" y="370"/>
                  </a:lnTo>
                  <a:lnTo>
                    <a:pt x="79" y="367"/>
                  </a:lnTo>
                  <a:lnTo>
                    <a:pt x="86" y="356"/>
                  </a:lnTo>
                  <a:lnTo>
                    <a:pt x="95" y="346"/>
                  </a:lnTo>
                  <a:lnTo>
                    <a:pt x="105" y="339"/>
                  </a:lnTo>
                  <a:lnTo>
                    <a:pt x="110" y="334"/>
                  </a:lnTo>
                  <a:lnTo>
                    <a:pt x="110" y="333"/>
                  </a:lnTo>
                  <a:lnTo>
                    <a:pt x="109" y="331"/>
                  </a:lnTo>
                  <a:lnTo>
                    <a:pt x="106" y="329"/>
                  </a:lnTo>
                  <a:lnTo>
                    <a:pt x="104" y="328"/>
                  </a:lnTo>
                  <a:lnTo>
                    <a:pt x="103" y="326"/>
                  </a:lnTo>
                  <a:lnTo>
                    <a:pt x="100" y="325"/>
                  </a:lnTo>
                  <a:lnTo>
                    <a:pt x="99" y="323"/>
                  </a:lnTo>
                  <a:lnTo>
                    <a:pt x="88" y="331"/>
                  </a:lnTo>
                  <a:lnTo>
                    <a:pt x="78" y="341"/>
                  </a:lnTo>
                  <a:lnTo>
                    <a:pt x="70" y="352"/>
                  </a:lnTo>
                  <a:lnTo>
                    <a:pt x="61" y="362"/>
                  </a:lnTo>
                  <a:lnTo>
                    <a:pt x="54" y="369"/>
                  </a:lnTo>
                  <a:lnTo>
                    <a:pt x="55" y="366"/>
                  </a:lnTo>
                  <a:lnTo>
                    <a:pt x="56" y="363"/>
                  </a:lnTo>
                  <a:lnTo>
                    <a:pt x="56" y="360"/>
                  </a:lnTo>
                  <a:lnTo>
                    <a:pt x="55" y="359"/>
                  </a:lnTo>
                  <a:lnTo>
                    <a:pt x="54" y="359"/>
                  </a:lnTo>
                  <a:lnTo>
                    <a:pt x="51" y="356"/>
                  </a:lnTo>
                  <a:lnTo>
                    <a:pt x="43" y="359"/>
                  </a:lnTo>
                  <a:lnTo>
                    <a:pt x="30" y="370"/>
                  </a:lnTo>
                  <a:lnTo>
                    <a:pt x="18" y="380"/>
                  </a:lnTo>
                  <a:lnTo>
                    <a:pt x="10" y="382"/>
                  </a:lnTo>
                  <a:lnTo>
                    <a:pt x="0" y="380"/>
                  </a:lnTo>
                  <a:lnTo>
                    <a:pt x="21" y="344"/>
                  </a:lnTo>
                  <a:lnTo>
                    <a:pt x="41" y="332"/>
                  </a:lnTo>
                  <a:lnTo>
                    <a:pt x="61" y="323"/>
                  </a:lnTo>
                  <a:lnTo>
                    <a:pt x="83" y="315"/>
                  </a:lnTo>
                  <a:lnTo>
                    <a:pt x="86" y="310"/>
                  </a:lnTo>
                  <a:lnTo>
                    <a:pt x="86" y="304"/>
                  </a:lnTo>
                  <a:lnTo>
                    <a:pt x="84" y="299"/>
                  </a:lnTo>
                  <a:lnTo>
                    <a:pt x="81" y="294"/>
                  </a:lnTo>
                  <a:lnTo>
                    <a:pt x="83" y="289"/>
                  </a:lnTo>
                  <a:lnTo>
                    <a:pt x="80" y="288"/>
                  </a:lnTo>
                  <a:lnTo>
                    <a:pt x="68" y="273"/>
                  </a:lnTo>
                  <a:lnTo>
                    <a:pt x="55" y="256"/>
                  </a:lnTo>
                  <a:lnTo>
                    <a:pt x="41" y="241"/>
                  </a:lnTo>
                  <a:lnTo>
                    <a:pt x="25" y="227"/>
                  </a:lnTo>
                  <a:lnTo>
                    <a:pt x="25" y="218"/>
                  </a:lnTo>
                  <a:lnTo>
                    <a:pt x="26" y="214"/>
                  </a:lnTo>
                  <a:lnTo>
                    <a:pt x="30" y="211"/>
                  </a:lnTo>
                  <a:lnTo>
                    <a:pt x="83" y="215"/>
                  </a:lnTo>
                  <a:lnTo>
                    <a:pt x="94" y="221"/>
                  </a:lnTo>
                  <a:lnTo>
                    <a:pt x="105" y="223"/>
                  </a:lnTo>
                  <a:lnTo>
                    <a:pt x="116" y="225"/>
                  </a:lnTo>
                  <a:lnTo>
                    <a:pt x="128" y="225"/>
                  </a:lnTo>
                  <a:lnTo>
                    <a:pt x="144" y="189"/>
                  </a:lnTo>
                  <a:lnTo>
                    <a:pt x="154" y="201"/>
                  </a:lnTo>
                  <a:lnTo>
                    <a:pt x="164" y="212"/>
                  </a:lnTo>
                  <a:lnTo>
                    <a:pt x="176" y="221"/>
                  </a:lnTo>
                  <a:lnTo>
                    <a:pt x="188" y="217"/>
                  </a:lnTo>
                  <a:lnTo>
                    <a:pt x="196" y="207"/>
                  </a:lnTo>
                  <a:lnTo>
                    <a:pt x="205" y="197"/>
                  </a:lnTo>
                  <a:lnTo>
                    <a:pt x="215" y="188"/>
                  </a:lnTo>
                  <a:lnTo>
                    <a:pt x="215" y="179"/>
                  </a:lnTo>
                  <a:lnTo>
                    <a:pt x="223" y="166"/>
                  </a:lnTo>
                  <a:lnTo>
                    <a:pt x="225" y="159"/>
                  </a:lnTo>
                  <a:lnTo>
                    <a:pt x="221" y="159"/>
                  </a:lnTo>
                  <a:lnTo>
                    <a:pt x="221" y="155"/>
                  </a:lnTo>
                  <a:lnTo>
                    <a:pt x="229" y="158"/>
                  </a:lnTo>
                  <a:lnTo>
                    <a:pt x="235" y="158"/>
                  </a:lnTo>
                  <a:lnTo>
                    <a:pt x="242" y="155"/>
                  </a:lnTo>
                  <a:lnTo>
                    <a:pt x="243" y="154"/>
                  </a:lnTo>
                  <a:lnTo>
                    <a:pt x="248" y="145"/>
                  </a:lnTo>
                  <a:lnTo>
                    <a:pt x="249" y="144"/>
                  </a:lnTo>
                  <a:lnTo>
                    <a:pt x="254" y="144"/>
                  </a:lnTo>
                  <a:lnTo>
                    <a:pt x="260" y="137"/>
                  </a:lnTo>
                  <a:lnTo>
                    <a:pt x="268" y="130"/>
                  </a:lnTo>
                  <a:lnTo>
                    <a:pt x="273" y="123"/>
                  </a:lnTo>
                  <a:lnTo>
                    <a:pt x="273" y="119"/>
                  </a:lnTo>
                  <a:lnTo>
                    <a:pt x="269" y="116"/>
                  </a:lnTo>
                  <a:lnTo>
                    <a:pt x="265" y="111"/>
                  </a:lnTo>
                  <a:lnTo>
                    <a:pt x="265" y="108"/>
                  </a:lnTo>
                  <a:lnTo>
                    <a:pt x="272" y="103"/>
                  </a:lnTo>
                  <a:lnTo>
                    <a:pt x="272" y="99"/>
                  </a:lnTo>
                  <a:lnTo>
                    <a:pt x="270" y="97"/>
                  </a:lnTo>
                  <a:lnTo>
                    <a:pt x="277" y="102"/>
                  </a:lnTo>
                  <a:lnTo>
                    <a:pt x="282" y="104"/>
                  </a:lnTo>
                  <a:lnTo>
                    <a:pt x="289" y="103"/>
                  </a:lnTo>
                  <a:lnTo>
                    <a:pt x="297" y="89"/>
                  </a:lnTo>
                  <a:lnTo>
                    <a:pt x="305" y="75"/>
                  </a:lnTo>
                  <a:lnTo>
                    <a:pt x="315" y="64"/>
                  </a:lnTo>
                  <a:lnTo>
                    <a:pt x="329" y="55"/>
                  </a:lnTo>
                  <a:lnTo>
                    <a:pt x="330" y="49"/>
                  </a:lnTo>
                  <a:lnTo>
                    <a:pt x="328" y="45"/>
                  </a:lnTo>
                  <a:lnTo>
                    <a:pt x="324" y="43"/>
                  </a:lnTo>
                  <a:lnTo>
                    <a:pt x="319" y="40"/>
                  </a:lnTo>
                  <a:lnTo>
                    <a:pt x="315" y="36"/>
                  </a:lnTo>
                  <a:lnTo>
                    <a:pt x="313" y="31"/>
                  </a:lnTo>
                  <a:lnTo>
                    <a:pt x="350" y="0"/>
                  </a:lnTo>
                  <a:close/>
                </a:path>
              </a:pathLst>
            </a:custGeom>
            <a:solidFill>
              <a:srgbClr val="339966"/>
            </a:solidFill>
            <a:ln w="0">
              <a:solidFill>
                <a:srgbClr val="339966"/>
              </a:solidFill>
              <a:prstDash val="solid"/>
              <a:round/>
              <a:headEnd/>
              <a:tailEnd/>
            </a:ln>
          </p:spPr>
          <p:txBody>
            <a:bodyPr/>
            <a:lstStyle/>
            <a:p>
              <a:endParaRPr lang="en-US"/>
            </a:p>
          </p:txBody>
        </p:sp>
        <p:sp>
          <p:nvSpPr>
            <p:cNvPr id="8589" name="Freeform 3488"/>
            <p:cNvSpPr>
              <a:spLocks/>
            </p:cNvSpPr>
            <p:nvPr/>
          </p:nvSpPr>
          <p:spPr bwMode="auto">
            <a:xfrm>
              <a:off x="4552" y="2694"/>
              <a:ext cx="76" cy="62"/>
            </a:xfrm>
            <a:custGeom>
              <a:avLst/>
              <a:gdLst>
                <a:gd name="T0" fmla="*/ 25 w 76"/>
                <a:gd name="T1" fmla="*/ 0 h 62"/>
                <a:gd name="T2" fmla="*/ 41 w 76"/>
                <a:gd name="T3" fmla="*/ 12 h 62"/>
                <a:gd name="T4" fmla="*/ 59 w 76"/>
                <a:gd name="T5" fmla="*/ 26 h 62"/>
                <a:gd name="T6" fmla="*/ 76 w 76"/>
                <a:gd name="T7" fmla="*/ 39 h 62"/>
                <a:gd name="T8" fmla="*/ 51 w 76"/>
                <a:gd name="T9" fmla="*/ 62 h 62"/>
                <a:gd name="T10" fmla="*/ 34 w 76"/>
                <a:gd name="T11" fmla="*/ 48 h 62"/>
                <a:gd name="T12" fmla="*/ 18 w 76"/>
                <a:gd name="T13" fmla="*/ 34 h 62"/>
                <a:gd name="T14" fmla="*/ 0 w 76"/>
                <a:gd name="T15" fmla="*/ 18 h 62"/>
                <a:gd name="T16" fmla="*/ 6 w 76"/>
                <a:gd name="T17" fmla="*/ 18 h 62"/>
                <a:gd name="T18" fmla="*/ 10 w 76"/>
                <a:gd name="T19" fmla="*/ 16 h 62"/>
                <a:gd name="T20" fmla="*/ 13 w 76"/>
                <a:gd name="T21" fmla="*/ 15 h 62"/>
                <a:gd name="T22" fmla="*/ 13 w 76"/>
                <a:gd name="T23" fmla="*/ 11 h 62"/>
                <a:gd name="T24" fmla="*/ 14 w 76"/>
                <a:gd name="T25" fmla="*/ 9 h 62"/>
                <a:gd name="T26" fmla="*/ 16 w 76"/>
                <a:gd name="T27" fmla="*/ 5 h 62"/>
                <a:gd name="T28" fmla="*/ 19 w 76"/>
                <a:gd name="T29" fmla="*/ 3 h 62"/>
                <a:gd name="T30" fmla="*/ 21 w 76"/>
                <a:gd name="T31" fmla="*/ 2 h 62"/>
                <a:gd name="T32" fmla="*/ 25 w 7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2"/>
                <a:gd name="T53" fmla="*/ 76 w 7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2">
                  <a:moveTo>
                    <a:pt x="25" y="0"/>
                  </a:moveTo>
                  <a:lnTo>
                    <a:pt x="41" y="12"/>
                  </a:lnTo>
                  <a:lnTo>
                    <a:pt x="59" y="26"/>
                  </a:lnTo>
                  <a:lnTo>
                    <a:pt x="76" y="39"/>
                  </a:lnTo>
                  <a:lnTo>
                    <a:pt x="51" y="62"/>
                  </a:lnTo>
                  <a:lnTo>
                    <a:pt x="34" y="48"/>
                  </a:lnTo>
                  <a:lnTo>
                    <a:pt x="18" y="34"/>
                  </a:lnTo>
                  <a:lnTo>
                    <a:pt x="0" y="18"/>
                  </a:lnTo>
                  <a:lnTo>
                    <a:pt x="6" y="18"/>
                  </a:lnTo>
                  <a:lnTo>
                    <a:pt x="10" y="16"/>
                  </a:lnTo>
                  <a:lnTo>
                    <a:pt x="13" y="15"/>
                  </a:lnTo>
                  <a:lnTo>
                    <a:pt x="13" y="11"/>
                  </a:lnTo>
                  <a:lnTo>
                    <a:pt x="14" y="9"/>
                  </a:lnTo>
                  <a:lnTo>
                    <a:pt x="16" y="5"/>
                  </a:lnTo>
                  <a:lnTo>
                    <a:pt x="19" y="3"/>
                  </a:lnTo>
                  <a:lnTo>
                    <a:pt x="21" y="2"/>
                  </a:lnTo>
                  <a:lnTo>
                    <a:pt x="25" y="0"/>
                  </a:lnTo>
                  <a:close/>
                </a:path>
              </a:pathLst>
            </a:custGeom>
            <a:solidFill>
              <a:srgbClr val="FFFFFF"/>
            </a:solidFill>
            <a:ln w="0">
              <a:solidFill>
                <a:srgbClr val="FFFFFF"/>
              </a:solidFill>
              <a:prstDash val="solid"/>
              <a:round/>
              <a:headEnd/>
              <a:tailEnd/>
            </a:ln>
          </p:spPr>
          <p:txBody>
            <a:bodyPr/>
            <a:lstStyle/>
            <a:p>
              <a:endParaRPr lang="en-US"/>
            </a:p>
          </p:txBody>
        </p:sp>
        <p:sp>
          <p:nvSpPr>
            <p:cNvPr id="8590" name="Freeform 3489"/>
            <p:cNvSpPr>
              <a:spLocks/>
            </p:cNvSpPr>
            <p:nvPr/>
          </p:nvSpPr>
          <p:spPr bwMode="auto">
            <a:xfrm>
              <a:off x="1891" y="2699"/>
              <a:ext cx="385" cy="285"/>
            </a:xfrm>
            <a:custGeom>
              <a:avLst/>
              <a:gdLst>
                <a:gd name="T0" fmla="*/ 90 w 385"/>
                <a:gd name="T1" fmla="*/ 26 h 285"/>
                <a:gd name="T2" fmla="*/ 193 w 385"/>
                <a:gd name="T3" fmla="*/ 37 h 285"/>
                <a:gd name="T4" fmla="*/ 279 w 385"/>
                <a:gd name="T5" fmla="*/ 6 h 285"/>
                <a:gd name="T6" fmla="*/ 231 w 385"/>
                <a:gd name="T7" fmla="*/ 34 h 285"/>
                <a:gd name="T8" fmla="*/ 202 w 385"/>
                <a:gd name="T9" fmla="*/ 92 h 285"/>
                <a:gd name="T10" fmla="*/ 276 w 385"/>
                <a:gd name="T11" fmla="*/ 153 h 285"/>
                <a:gd name="T12" fmla="*/ 311 w 385"/>
                <a:gd name="T13" fmla="*/ 149 h 285"/>
                <a:gd name="T14" fmla="*/ 326 w 385"/>
                <a:gd name="T15" fmla="*/ 138 h 285"/>
                <a:gd name="T16" fmla="*/ 335 w 385"/>
                <a:gd name="T17" fmla="*/ 181 h 285"/>
                <a:gd name="T18" fmla="*/ 385 w 385"/>
                <a:gd name="T19" fmla="*/ 226 h 285"/>
                <a:gd name="T20" fmla="*/ 326 w 385"/>
                <a:gd name="T21" fmla="*/ 202 h 285"/>
                <a:gd name="T22" fmla="*/ 300 w 385"/>
                <a:gd name="T23" fmla="*/ 181 h 285"/>
                <a:gd name="T24" fmla="*/ 287 w 385"/>
                <a:gd name="T25" fmla="*/ 175 h 285"/>
                <a:gd name="T26" fmla="*/ 280 w 385"/>
                <a:gd name="T27" fmla="*/ 184 h 285"/>
                <a:gd name="T28" fmla="*/ 262 w 385"/>
                <a:gd name="T29" fmla="*/ 202 h 285"/>
                <a:gd name="T30" fmla="*/ 225 w 385"/>
                <a:gd name="T31" fmla="*/ 234 h 285"/>
                <a:gd name="T32" fmla="*/ 237 w 385"/>
                <a:gd name="T33" fmla="*/ 249 h 285"/>
                <a:gd name="T34" fmla="*/ 249 w 385"/>
                <a:gd name="T35" fmla="*/ 270 h 285"/>
                <a:gd name="T36" fmla="*/ 246 w 385"/>
                <a:gd name="T37" fmla="*/ 281 h 285"/>
                <a:gd name="T38" fmla="*/ 239 w 385"/>
                <a:gd name="T39" fmla="*/ 281 h 285"/>
                <a:gd name="T40" fmla="*/ 222 w 385"/>
                <a:gd name="T41" fmla="*/ 264 h 285"/>
                <a:gd name="T42" fmla="*/ 195 w 385"/>
                <a:gd name="T43" fmla="*/ 276 h 285"/>
                <a:gd name="T44" fmla="*/ 168 w 385"/>
                <a:gd name="T45" fmla="*/ 245 h 285"/>
                <a:gd name="T46" fmla="*/ 125 w 385"/>
                <a:gd name="T47" fmla="*/ 240 h 285"/>
                <a:gd name="T48" fmla="*/ 100 w 385"/>
                <a:gd name="T49" fmla="*/ 252 h 285"/>
                <a:gd name="T50" fmla="*/ 111 w 385"/>
                <a:gd name="T51" fmla="*/ 232 h 285"/>
                <a:gd name="T52" fmla="*/ 172 w 385"/>
                <a:gd name="T53" fmla="*/ 227 h 285"/>
                <a:gd name="T54" fmla="*/ 206 w 385"/>
                <a:gd name="T55" fmla="*/ 237 h 285"/>
                <a:gd name="T56" fmla="*/ 200 w 385"/>
                <a:gd name="T57" fmla="*/ 215 h 285"/>
                <a:gd name="T58" fmla="*/ 186 w 385"/>
                <a:gd name="T59" fmla="*/ 214 h 285"/>
                <a:gd name="T60" fmla="*/ 158 w 385"/>
                <a:gd name="T61" fmla="*/ 203 h 285"/>
                <a:gd name="T62" fmla="*/ 140 w 385"/>
                <a:gd name="T63" fmla="*/ 218 h 285"/>
                <a:gd name="T64" fmla="*/ 126 w 385"/>
                <a:gd name="T65" fmla="*/ 217 h 285"/>
                <a:gd name="T66" fmla="*/ 95 w 385"/>
                <a:gd name="T67" fmla="*/ 208 h 285"/>
                <a:gd name="T68" fmla="*/ 142 w 385"/>
                <a:gd name="T69" fmla="*/ 200 h 285"/>
                <a:gd name="T70" fmla="*/ 148 w 385"/>
                <a:gd name="T71" fmla="*/ 198 h 285"/>
                <a:gd name="T72" fmla="*/ 51 w 385"/>
                <a:gd name="T73" fmla="*/ 145 h 285"/>
                <a:gd name="T74" fmla="*/ 100 w 385"/>
                <a:gd name="T75" fmla="*/ 147 h 285"/>
                <a:gd name="T76" fmla="*/ 208 w 385"/>
                <a:gd name="T77" fmla="*/ 189 h 285"/>
                <a:gd name="T78" fmla="*/ 157 w 385"/>
                <a:gd name="T79" fmla="*/ 160 h 285"/>
                <a:gd name="T80" fmla="*/ 145 w 385"/>
                <a:gd name="T81" fmla="*/ 153 h 285"/>
                <a:gd name="T82" fmla="*/ 55 w 385"/>
                <a:gd name="T83" fmla="*/ 108 h 285"/>
                <a:gd name="T84" fmla="*/ 40 w 385"/>
                <a:gd name="T85" fmla="*/ 97 h 285"/>
                <a:gd name="T86" fmla="*/ 97 w 385"/>
                <a:gd name="T87" fmla="*/ 110 h 285"/>
                <a:gd name="T88" fmla="*/ 180 w 385"/>
                <a:gd name="T89" fmla="*/ 154 h 285"/>
                <a:gd name="T90" fmla="*/ 203 w 385"/>
                <a:gd name="T91" fmla="*/ 168 h 285"/>
                <a:gd name="T92" fmla="*/ 195 w 385"/>
                <a:gd name="T93" fmla="*/ 146 h 285"/>
                <a:gd name="T94" fmla="*/ 95 w 385"/>
                <a:gd name="T95" fmla="*/ 97 h 285"/>
                <a:gd name="T96" fmla="*/ 93 w 385"/>
                <a:gd name="T97" fmla="*/ 86 h 285"/>
                <a:gd name="T98" fmla="*/ 143 w 385"/>
                <a:gd name="T99" fmla="*/ 101 h 285"/>
                <a:gd name="T100" fmla="*/ 254 w 385"/>
                <a:gd name="T101" fmla="*/ 156 h 285"/>
                <a:gd name="T102" fmla="*/ 230 w 385"/>
                <a:gd name="T103" fmla="*/ 127 h 285"/>
                <a:gd name="T104" fmla="*/ 177 w 385"/>
                <a:gd name="T105" fmla="*/ 94 h 285"/>
                <a:gd name="T106" fmla="*/ 166 w 385"/>
                <a:gd name="T107" fmla="*/ 74 h 285"/>
                <a:gd name="T108" fmla="*/ 138 w 385"/>
                <a:gd name="T109" fmla="*/ 87 h 285"/>
                <a:gd name="T110" fmla="*/ 91 w 385"/>
                <a:gd name="T111" fmla="*/ 42 h 285"/>
                <a:gd name="T112" fmla="*/ 58 w 385"/>
                <a:gd name="T113" fmla="*/ 0 h 2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5"/>
                <a:gd name="T172" fmla="*/ 0 h 285"/>
                <a:gd name="T173" fmla="*/ 385 w 385"/>
                <a:gd name="T174" fmla="*/ 285 h 2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5" h="285">
                  <a:moveTo>
                    <a:pt x="58" y="0"/>
                  </a:moveTo>
                  <a:lnTo>
                    <a:pt x="66" y="0"/>
                  </a:lnTo>
                  <a:lnTo>
                    <a:pt x="67" y="1"/>
                  </a:lnTo>
                  <a:lnTo>
                    <a:pt x="90" y="26"/>
                  </a:lnTo>
                  <a:lnTo>
                    <a:pt x="113" y="49"/>
                  </a:lnTo>
                  <a:lnTo>
                    <a:pt x="138" y="69"/>
                  </a:lnTo>
                  <a:lnTo>
                    <a:pt x="165" y="53"/>
                  </a:lnTo>
                  <a:lnTo>
                    <a:pt x="193" y="37"/>
                  </a:lnTo>
                  <a:lnTo>
                    <a:pt x="241" y="15"/>
                  </a:lnTo>
                  <a:lnTo>
                    <a:pt x="259" y="8"/>
                  </a:lnTo>
                  <a:lnTo>
                    <a:pt x="276" y="4"/>
                  </a:lnTo>
                  <a:lnTo>
                    <a:pt x="279" y="6"/>
                  </a:lnTo>
                  <a:lnTo>
                    <a:pt x="279" y="10"/>
                  </a:lnTo>
                  <a:lnTo>
                    <a:pt x="276" y="14"/>
                  </a:lnTo>
                  <a:lnTo>
                    <a:pt x="276" y="16"/>
                  </a:lnTo>
                  <a:lnTo>
                    <a:pt x="231" y="34"/>
                  </a:lnTo>
                  <a:lnTo>
                    <a:pt x="187" y="56"/>
                  </a:lnTo>
                  <a:lnTo>
                    <a:pt x="176" y="63"/>
                  </a:lnTo>
                  <a:lnTo>
                    <a:pt x="166" y="71"/>
                  </a:lnTo>
                  <a:lnTo>
                    <a:pt x="202" y="92"/>
                  </a:lnTo>
                  <a:lnTo>
                    <a:pt x="239" y="115"/>
                  </a:lnTo>
                  <a:lnTo>
                    <a:pt x="276" y="138"/>
                  </a:lnTo>
                  <a:lnTo>
                    <a:pt x="284" y="149"/>
                  </a:lnTo>
                  <a:lnTo>
                    <a:pt x="276" y="153"/>
                  </a:lnTo>
                  <a:lnTo>
                    <a:pt x="285" y="154"/>
                  </a:lnTo>
                  <a:lnTo>
                    <a:pt x="295" y="153"/>
                  </a:lnTo>
                  <a:lnTo>
                    <a:pt x="304" y="152"/>
                  </a:lnTo>
                  <a:lnTo>
                    <a:pt x="311" y="149"/>
                  </a:lnTo>
                  <a:lnTo>
                    <a:pt x="316" y="144"/>
                  </a:lnTo>
                  <a:lnTo>
                    <a:pt x="322" y="144"/>
                  </a:lnTo>
                  <a:lnTo>
                    <a:pt x="326" y="140"/>
                  </a:lnTo>
                  <a:lnTo>
                    <a:pt x="326" y="138"/>
                  </a:lnTo>
                  <a:lnTo>
                    <a:pt x="329" y="140"/>
                  </a:lnTo>
                  <a:lnTo>
                    <a:pt x="329" y="155"/>
                  </a:lnTo>
                  <a:lnTo>
                    <a:pt x="330" y="168"/>
                  </a:lnTo>
                  <a:lnTo>
                    <a:pt x="335" y="181"/>
                  </a:lnTo>
                  <a:lnTo>
                    <a:pt x="345" y="189"/>
                  </a:lnTo>
                  <a:lnTo>
                    <a:pt x="370" y="205"/>
                  </a:lnTo>
                  <a:lnTo>
                    <a:pt x="380" y="214"/>
                  </a:lnTo>
                  <a:lnTo>
                    <a:pt x="385" y="226"/>
                  </a:lnTo>
                  <a:lnTo>
                    <a:pt x="374" y="226"/>
                  </a:lnTo>
                  <a:lnTo>
                    <a:pt x="374" y="232"/>
                  </a:lnTo>
                  <a:lnTo>
                    <a:pt x="336" y="211"/>
                  </a:lnTo>
                  <a:lnTo>
                    <a:pt x="326" y="202"/>
                  </a:lnTo>
                  <a:lnTo>
                    <a:pt x="317" y="205"/>
                  </a:lnTo>
                  <a:lnTo>
                    <a:pt x="312" y="197"/>
                  </a:lnTo>
                  <a:lnTo>
                    <a:pt x="306" y="190"/>
                  </a:lnTo>
                  <a:lnTo>
                    <a:pt x="300" y="181"/>
                  </a:lnTo>
                  <a:lnTo>
                    <a:pt x="297" y="171"/>
                  </a:lnTo>
                  <a:lnTo>
                    <a:pt x="292" y="174"/>
                  </a:lnTo>
                  <a:lnTo>
                    <a:pt x="290" y="174"/>
                  </a:lnTo>
                  <a:lnTo>
                    <a:pt x="287" y="175"/>
                  </a:lnTo>
                  <a:lnTo>
                    <a:pt x="286" y="176"/>
                  </a:lnTo>
                  <a:lnTo>
                    <a:pt x="285" y="178"/>
                  </a:lnTo>
                  <a:lnTo>
                    <a:pt x="285" y="181"/>
                  </a:lnTo>
                  <a:lnTo>
                    <a:pt x="280" y="184"/>
                  </a:lnTo>
                  <a:lnTo>
                    <a:pt x="281" y="186"/>
                  </a:lnTo>
                  <a:lnTo>
                    <a:pt x="281" y="191"/>
                  </a:lnTo>
                  <a:lnTo>
                    <a:pt x="279" y="196"/>
                  </a:lnTo>
                  <a:lnTo>
                    <a:pt x="262" y="202"/>
                  </a:lnTo>
                  <a:lnTo>
                    <a:pt x="247" y="208"/>
                  </a:lnTo>
                  <a:lnTo>
                    <a:pt x="233" y="218"/>
                  </a:lnTo>
                  <a:lnTo>
                    <a:pt x="223" y="229"/>
                  </a:lnTo>
                  <a:lnTo>
                    <a:pt x="225" y="234"/>
                  </a:lnTo>
                  <a:lnTo>
                    <a:pt x="225" y="240"/>
                  </a:lnTo>
                  <a:lnTo>
                    <a:pt x="227" y="245"/>
                  </a:lnTo>
                  <a:lnTo>
                    <a:pt x="231" y="249"/>
                  </a:lnTo>
                  <a:lnTo>
                    <a:pt x="237" y="249"/>
                  </a:lnTo>
                  <a:lnTo>
                    <a:pt x="244" y="254"/>
                  </a:lnTo>
                  <a:lnTo>
                    <a:pt x="247" y="258"/>
                  </a:lnTo>
                  <a:lnTo>
                    <a:pt x="247" y="264"/>
                  </a:lnTo>
                  <a:lnTo>
                    <a:pt x="249" y="270"/>
                  </a:lnTo>
                  <a:lnTo>
                    <a:pt x="254" y="276"/>
                  </a:lnTo>
                  <a:lnTo>
                    <a:pt x="254" y="280"/>
                  </a:lnTo>
                  <a:lnTo>
                    <a:pt x="252" y="281"/>
                  </a:lnTo>
                  <a:lnTo>
                    <a:pt x="246" y="281"/>
                  </a:lnTo>
                  <a:lnTo>
                    <a:pt x="245" y="280"/>
                  </a:lnTo>
                  <a:lnTo>
                    <a:pt x="244" y="281"/>
                  </a:lnTo>
                  <a:lnTo>
                    <a:pt x="244" y="285"/>
                  </a:lnTo>
                  <a:lnTo>
                    <a:pt x="239" y="281"/>
                  </a:lnTo>
                  <a:lnTo>
                    <a:pt x="233" y="274"/>
                  </a:lnTo>
                  <a:lnTo>
                    <a:pt x="231" y="267"/>
                  </a:lnTo>
                  <a:lnTo>
                    <a:pt x="227" y="260"/>
                  </a:lnTo>
                  <a:lnTo>
                    <a:pt x="222" y="264"/>
                  </a:lnTo>
                  <a:lnTo>
                    <a:pt x="217" y="270"/>
                  </a:lnTo>
                  <a:lnTo>
                    <a:pt x="208" y="278"/>
                  </a:lnTo>
                  <a:lnTo>
                    <a:pt x="202" y="279"/>
                  </a:lnTo>
                  <a:lnTo>
                    <a:pt x="195" y="276"/>
                  </a:lnTo>
                  <a:lnTo>
                    <a:pt x="192" y="265"/>
                  </a:lnTo>
                  <a:lnTo>
                    <a:pt x="186" y="257"/>
                  </a:lnTo>
                  <a:lnTo>
                    <a:pt x="178" y="250"/>
                  </a:lnTo>
                  <a:lnTo>
                    <a:pt x="168" y="245"/>
                  </a:lnTo>
                  <a:lnTo>
                    <a:pt x="160" y="240"/>
                  </a:lnTo>
                  <a:lnTo>
                    <a:pt x="148" y="237"/>
                  </a:lnTo>
                  <a:lnTo>
                    <a:pt x="137" y="237"/>
                  </a:lnTo>
                  <a:lnTo>
                    <a:pt x="125" y="240"/>
                  </a:lnTo>
                  <a:lnTo>
                    <a:pt x="115" y="244"/>
                  </a:lnTo>
                  <a:lnTo>
                    <a:pt x="110" y="249"/>
                  </a:lnTo>
                  <a:lnTo>
                    <a:pt x="105" y="252"/>
                  </a:lnTo>
                  <a:lnTo>
                    <a:pt x="100" y="252"/>
                  </a:lnTo>
                  <a:lnTo>
                    <a:pt x="95" y="250"/>
                  </a:lnTo>
                  <a:lnTo>
                    <a:pt x="96" y="243"/>
                  </a:lnTo>
                  <a:lnTo>
                    <a:pt x="102" y="237"/>
                  </a:lnTo>
                  <a:lnTo>
                    <a:pt x="111" y="232"/>
                  </a:lnTo>
                  <a:lnTo>
                    <a:pt x="118" y="228"/>
                  </a:lnTo>
                  <a:lnTo>
                    <a:pt x="136" y="223"/>
                  </a:lnTo>
                  <a:lnTo>
                    <a:pt x="155" y="223"/>
                  </a:lnTo>
                  <a:lnTo>
                    <a:pt x="172" y="227"/>
                  </a:lnTo>
                  <a:lnTo>
                    <a:pt x="190" y="236"/>
                  </a:lnTo>
                  <a:lnTo>
                    <a:pt x="206" y="252"/>
                  </a:lnTo>
                  <a:lnTo>
                    <a:pt x="207" y="245"/>
                  </a:lnTo>
                  <a:lnTo>
                    <a:pt x="206" y="237"/>
                  </a:lnTo>
                  <a:lnTo>
                    <a:pt x="203" y="230"/>
                  </a:lnTo>
                  <a:lnTo>
                    <a:pt x="202" y="222"/>
                  </a:lnTo>
                  <a:lnTo>
                    <a:pt x="202" y="217"/>
                  </a:lnTo>
                  <a:lnTo>
                    <a:pt x="200" y="215"/>
                  </a:lnTo>
                  <a:lnTo>
                    <a:pt x="198" y="213"/>
                  </a:lnTo>
                  <a:lnTo>
                    <a:pt x="196" y="213"/>
                  </a:lnTo>
                  <a:lnTo>
                    <a:pt x="193" y="212"/>
                  </a:lnTo>
                  <a:lnTo>
                    <a:pt x="186" y="214"/>
                  </a:lnTo>
                  <a:lnTo>
                    <a:pt x="178" y="213"/>
                  </a:lnTo>
                  <a:lnTo>
                    <a:pt x="166" y="204"/>
                  </a:lnTo>
                  <a:lnTo>
                    <a:pt x="160" y="200"/>
                  </a:lnTo>
                  <a:lnTo>
                    <a:pt x="158" y="203"/>
                  </a:lnTo>
                  <a:lnTo>
                    <a:pt x="158" y="211"/>
                  </a:lnTo>
                  <a:lnTo>
                    <a:pt x="153" y="215"/>
                  </a:lnTo>
                  <a:lnTo>
                    <a:pt x="147" y="215"/>
                  </a:lnTo>
                  <a:lnTo>
                    <a:pt x="140" y="218"/>
                  </a:lnTo>
                  <a:lnTo>
                    <a:pt x="133" y="220"/>
                  </a:lnTo>
                  <a:lnTo>
                    <a:pt x="127" y="220"/>
                  </a:lnTo>
                  <a:lnTo>
                    <a:pt x="127" y="218"/>
                  </a:lnTo>
                  <a:lnTo>
                    <a:pt x="126" y="217"/>
                  </a:lnTo>
                  <a:lnTo>
                    <a:pt x="123" y="215"/>
                  </a:lnTo>
                  <a:lnTo>
                    <a:pt x="103" y="215"/>
                  </a:lnTo>
                  <a:lnTo>
                    <a:pt x="98" y="214"/>
                  </a:lnTo>
                  <a:lnTo>
                    <a:pt x="95" y="208"/>
                  </a:lnTo>
                  <a:lnTo>
                    <a:pt x="105" y="203"/>
                  </a:lnTo>
                  <a:lnTo>
                    <a:pt x="116" y="199"/>
                  </a:lnTo>
                  <a:lnTo>
                    <a:pt x="130" y="198"/>
                  </a:lnTo>
                  <a:lnTo>
                    <a:pt x="142" y="200"/>
                  </a:lnTo>
                  <a:lnTo>
                    <a:pt x="143" y="199"/>
                  </a:lnTo>
                  <a:lnTo>
                    <a:pt x="146" y="199"/>
                  </a:lnTo>
                  <a:lnTo>
                    <a:pt x="147" y="198"/>
                  </a:lnTo>
                  <a:lnTo>
                    <a:pt x="148" y="198"/>
                  </a:lnTo>
                  <a:lnTo>
                    <a:pt x="150" y="197"/>
                  </a:lnTo>
                  <a:lnTo>
                    <a:pt x="147" y="195"/>
                  </a:lnTo>
                  <a:lnTo>
                    <a:pt x="100" y="168"/>
                  </a:lnTo>
                  <a:lnTo>
                    <a:pt x="51" y="145"/>
                  </a:lnTo>
                  <a:lnTo>
                    <a:pt x="0" y="123"/>
                  </a:lnTo>
                  <a:lnTo>
                    <a:pt x="1" y="112"/>
                  </a:lnTo>
                  <a:lnTo>
                    <a:pt x="37" y="122"/>
                  </a:lnTo>
                  <a:lnTo>
                    <a:pt x="100" y="147"/>
                  </a:lnTo>
                  <a:lnTo>
                    <a:pt x="133" y="162"/>
                  </a:lnTo>
                  <a:lnTo>
                    <a:pt x="203" y="199"/>
                  </a:lnTo>
                  <a:lnTo>
                    <a:pt x="207" y="192"/>
                  </a:lnTo>
                  <a:lnTo>
                    <a:pt x="208" y="189"/>
                  </a:lnTo>
                  <a:lnTo>
                    <a:pt x="206" y="184"/>
                  </a:lnTo>
                  <a:lnTo>
                    <a:pt x="188" y="177"/>
                  </a:lnTo>
                  <a:lnTo>
                    <a:pt x="172" y="168"/>
                  </a:lnTo>
                  <a:lnTo>
                    <a:pt x="157" y="160"/>
                  </a:lnTo>
                  <a:lnTo>
                    <a:pt x="155" y="158"/>
                  </a:lnTo>
                  <a:lnTo>
                    <a:pt x="151" y="155"/>
                  </a:lnTo>
                  <a:lnTo>
                    <a:pt x="147" y="154"/>
                  </a:lnTo>
                  <a:lnTo>
                    <a:pt x="145" y="153"/>
                  </a:lnTo>
                  <a:lnTo>
                    <a:pt x="141" y="151"/>
                  </a:lnTo>
                  <a:lnTo>
                    <a:pt x="138" y="148"/>
                  </a:lnTo>
                  <a:lnTo>
                    <a:pt x="57" y="112"/>
                  </a:lnTo>
                  <a:lnTo>
                    <a:pt x="55" y="108"/>
                  </a:lnTo>
                  <a:lnTo>
                    <a:pt x="51" y="104"/>
                  </a:lnTo>
                  <a:lnTo>
                    <a:pt x="46" y="102"/>
                  </a:lnTo>
                  <a:lnTo>
                    <a:pt x="41" y="101"/>
                  </a:lnTo>
                  <a:lnTo>
                    <a:pt x="40" y="97"/>
                  </a:lnTo>
                  <a:lnTo>
                    <a:pt x="42" y="92"/>
                  </a:lnTo>
                  <a:lnTo>
                    <a:pt x="62" y="95"/>
                  </a:lnTo>
                  <a:lnTo>
                    <a:pt x="81" y="102"/>
                  </a:lnTo>
                  <a:lnTo>
                    <a:pt x="97" y="110"/>
                  </a:lnTo>
                  <a:lnTo>
                    <a:pt x="113" y="121"/>
                  </a:lnTo>
                  <a:lnTo>
                    <a:pt x="131" y="130"/>
                  </a:lnTo>
                  <a:lnTo>
                    <a:pt x="163" y="148"/>
                  </a:lnTo>
                  <a:lnTo>
                    <a:pt x="180" y="154"/>
                  </a:lnTo>
                  <a:lnTo>
                    <a:pt x="180" y="156"/>
                  </a:lnTo>
                  <a:lnTo>
                    <a:pt x="187" y="159"/>
                  </a:lnTo>
                  <a:lnTo>
                    <a:pt x="196" y="163"/>
                  </a:lnTo>
                  <a:lnTo>
                    <a:pt x="203" y="168"/>
                  </a:lnTo>
                  <a:lnTo>
                    <a:pt x="211" y="171"/>
                  </a:lnTo>
                  <a:lnTo>
                    <a:pt x="220" y="171"/>
                  </a:lnTo>
                  <a:lnTo>
                    <a:pt x="227" y="164"/>
                  </a:lnTo>
                  <a:lnTo>
                    <a:pt x="195" y="146"/>
                  </a:lnTo>
                  <a:lnTo>
                    <a:pt x="163" y="130"/>
                  </a:lnTo>
                  <a:lnTo>
                    <a:pt x="132" y="115"/>
                  </a:lnTo>
                  <a:lnTo>
                    <a:pt x="97" y="100"/>
                  </a:lnTo>
                  <a:lnTo>
                    <a:pt x="95" y="97"/>
                  </a:lnTo>
                  <a:lnTo>
                    <a:pt x="93" y="95"/>
                  </a:lnTo>
                  <a:lnTo>
                    <a:pt x="92" y="92"/>
                  </a:lnTo>
                  <a:lnTo>
                    <a:pt x="92" y="88"/>
                  </a:lnTo>
                  <a:lnTo>
                    <a:pt x="93" y="86"/>
                  </a:lnTo>
                  <a:lnTo>
                    <a:pt x="106" y="86"/>
                  </a:lnTo>
                  <a:lnTo>
                    <a:pt x="118" y="89"/>
                  </a:lnTo>
                  <a:lnTo>
                    <a:pt x="131" y="94"/>
                  </a:lnTo>
                  <a:lnTo>
                    <a:pt x="143" y="101"/>
                  </a:lnTo>
                  <a:lnTo>
                    <a:pt x="156" y="106"/>
                  </a:lnTo>
                  <a:lnTo>
                    <a:pt x="176" y="118"/>
                  </a:lnTo>
                  <a:lnTo>
                    <a:pt x="232" y="146"/>
                  </a:lnTo>
                  <a:lnTo>
                    <a:pt x="254" y="156"/>
                  </a:lnTo>
                  <a:lnTo>
                    <a:pt x="266" y="154"/>
                  </a:lnTo>
                  <a:lnTo>
                    <a:pt x="259" y="146"/>
                  </a:lnTo>
                  <a:lnTo>
                    <a:pt x="239" y="130"/>
                  </a:lnTo>
                  <a:lnTo>
                    <a:pt x="230" y="127"/>
                  </a:lnTo>
                  <a:lnTo>
                    <a:pt x="223" y="123"/>
                  </a:lnTo>
                  <a:lnTo>
                    <a:pt x="216" y="117"/>
                  </a:lnTo>
                  <a:lnTo>
                    <a:pt x="193" y="103"/>
                  </a:lnTo>
                  <a:lnTo>
                    <a:pt x="177" y="94"/>
                  </a:lnTo>
                  <a:lnTo>
                    <a:pt x="162" y="81"/>
                  </a:lnTo>
                  <a:lnTo>
                    <a:pt x="163" y="80"/>
                  </a:lnTo>
                  <a:lnTo>
                    <a:pt x="163" y="77"/>
                  </a:lnTo>
                  <a:lnTo>
                    <a:pt x="166" y="74"/>
                  </a:lnTo>
                  <a:lnTo>
                    <a:pt x="160" y="73"/>
                  </a:lnTo>
                  <a:lnTo>
                    <a:pt x="150" y="80"/>
                  </a:lnTo>
                  <a:lnTo>
                    <a:pt x="146" y="84"/>
                  </a:lnTo>
                  <a:lnTo>
                    <a:pt x="138" y="87"/>
                  </a:lnTo>
                  <a:lnTo>
                    <a:pt x="136" y="86"/>
                  </a:lnTo>
                  <a:lnTo>
                    <a:pt x="133" y="84"/>
                  </a:lnTo>
                  <a:lnTo>
                    <a:pt x="131" y="79"/>
                  </a:lnTo>
                  <a:lnTo>
                    <a:pt x="91" y="42"/>
                  </a:lnTo>
                  <a:lnTo>
                    <a:pt x="56" y="6"/>
                  </a:lnTo>
                  <a:lnTo>
                    <a:pt x="56" y="4"/>
                  </a:lnTo>
                  <a:lnTo>
                    <a:pt x="57" y="1"/>
                  </a:lnTo>
                  <a:lnTo>
                    <a:pt x="58" y="0"/>
                  </a:lnTo>
                  <a:close/>
                </a:path>
              </a:pathLst>
            </a:custGeom>
            <a:solidFill>
              <a:srgbClr val="000000"/>
            </a:solidFill>
            <a:ln w="0">
              <a:solidFill>
                <a:srgbClr val="000000"/>
              </a:solidFill>
              <a:prstDash val="solid"/>
              <a:round/>
              <a:headEnd/>
              <a:tailEnd/>
            </a:ln>
          </p:spPr>
          <p:txBody>
            <a:bodyPr/>
            <a:lstStyle/>
            <a:p>
              <a:endParaRPr lang="en-US"/>
            </a:p>
          </p:txBody>
        </p:sp>
        <p:sp>
          <p:nvSpPr>
            <p:cNvPr id="8591" name="Line 3490"/>
            <p:cNvSpPr>
              <a:spLocks noChangeShapeType="1"/>
            </p:cNvSpPr>
            <p:nvPr/>
          </p:nvSpPr>
          <p:spPr bwMode="auto">
            <a:xfrm>
              <a:off x="1958" y="2700"/>
              <a:ext cx="23" cy="25"/>
            </a:xfrm>
            <a:prstGeom prst="line">
              <a:avLst/>
            </a:prstGeom>
            <a:noFill/>
            <a:ln w="7938">
              <a:solidFill>
                <a:srgbClr val="000000"/>
              </a:solidFill>
              <a:round/>
              <a:headEnd/>
              <a:tailEnd/>
            </a:ln>
          </p:spPr>
          <p:txBody>
            <a:bodyPr/>
            <a:lstStyle/>
            <a:p>
              <a:endParaRPr lang="en-US"/>
            </a:p>
          </p:txBody>
        </p:sp>
        <p:sp>
          <p:nvSpPr>
            <p:cNvPr id="8592" name="Line 3491"/>
            <p:cNvSpPr>
              <a:spLocks noChangeShapeType="1"/>
            </p:cNvSpPr>
            <p:nvPr/>
          </p:nvSpPr>
          <p:spPr bwMode="auto">
            <a:xfrm>
              <a:off x="1981" y="2725"/>
              <a:ext cx="23" cy="23"/>
            </a:xfrm>
            <a:prstGeom prst="line">
              <a:avLst/>
            </a:prstGeom>
            <a:noFill/>
            <a:ln w="7938">
              <a:solidFill>
                <a:srgbClr val="000000"/>
              </a:solidFill>
              <a:round/>
              <a:headEnd/>
              <a:tailEnd/>
            </a:ln>
          </p:spPr>
          <p:txBody>
            <a:bodyPr/>
            <a:lstStyle/>
            <a:p>
              <a:endParaRPr lang="en-US"/>
            </a:p>
          </p:txBody>
        </p:sp>
        <p:sp>
          <p:nvSpPr>
            <p:cNvPr id="8593" name="Line 3492"/>
            <p:cNvSpPr>
              <a:spLocks noChangeShapeType="1"/>
            </p:cNvSpPr>
            <p:nvPr/>
          </p:nvSpPr>
          <p:spPr bwMode="auto">
            <a:xfrm>
              <a:off x="2004" y="2748"/>
              <a:ext cx="25" cy="20"/>
            </a:xfrm>
            <a:prstGeom prst="line">
              <a:avLst/>
            </a:prstGeom>
            <a:noFill/>
            <a:ln w="7938">
              <a:solidFill>
                <a:srgbClr val="000000"/>
              </a:solidFill>
              <a:round/>
              <a:headEnd/>
              <a:tailEnd/>
            </a:ln>
          </p:spPr>
          <p:txBody>
            <a:bodyPr/>
            <a:lstStyle/>
            <a:p>
              <a:endParaRPr lang="en-US"/>
            </a:p>
          </p:txBody>
        </p:sp>
        <p:sp>
          <p:nvSpPr>
            <p:cNvPr id="8594" name="Line 3493"/>
            <p:cNvSpPr>
              <a:spLocks noChangeShapeType="1"/>
            </p:cNvSpPr>
            <p:nvPr/>
          </p:nvSpPr>
          <p:spPr bwMode="auto">
            <a:xfrm flipV="1">
              <a:off x="2029" y="2752"/>
              <a:ext cx="27" cy="16"/>
            </a:xfrm>
            <a:prstGeom prst="line">
              <a:avLst/>
            </a:prstGeom>
            <a:noFill/>
            <a:ln w="7938">
              <a:solidFill>
                <a:srgbClr val="000000"/>
              </a:solidFill>
              <a:round/>
              <a:headEnd/>
              <a:tailEnd/>
            </a:ln>
          </p:spPr>
          <p:txBody>
            <a:bodyPr/>
            <a:lstStyle/>
            <a:p>
              <a:endParaRPr lang="en-US"/>
            </a:p>
          </p:txBody>
        </p:sp>
        <p:sp>
          <p:nvSpPr>
            <p:cNvPr id="8595" name="Line 3494"/>
            <p:cNvSpPr>
              <a:spLocks noChangeShapeType="1"/>
            </p:cNvSpPr>
            <p:nvPr/>
          </p:nvSpPr>
          <p:spPr bwMode="auto">
            <a:xfrm flipV="1">
              <a:off x="2056" y="2736"/>
              <a:ext cx="28" cy="16"/>
            </a:xfrm>
            <a:prstGeom prst="line">
              <a:avLst/>
            </a:prstGeom>
            <a:noFill/>
            <a:ln w="7938">
              <a:solidFill>
                <a:srgbClr val="000000"/>
              </a:solidFill>
              <a:round/>
              <a:headEnd/>
              <a:tailEnd/>
            </a:ln>
          </p:spPr>
          <p:txBody>
            <a:bodyPr/>
            <a:lstStyle/>
            <a:p>
              <a:endParaRPr lang="en-US"/>
            </a:p>
          </p:txBody>
        </p:sp>
        <p:sp>
          <p:nvSpPr>
            <p:cNvPr id="8596" name="Line 3495"/>
            <p:cNvSpPr>
              <a:spLocks noChangeShapeType="1"/>
            </p:cNvSpPr>
            <p:nvPr/>
          </p:nvSpPr>
          <p:spPr bwMode="auto">
            <a:xfrm flipV="1">
              <a:off x="2084" y="2714"/>
              <a:ext cx="48" cy="22"/>
            </a:xfrm>
            <a:prstGeom prst="line">
              <a:avLst/>
            </a:prstGeom>
            <a:noFill/>
            <a:ln w="7938">
              <a:solidFill>
                <a:srgbClr val="000000"/>
              </a:solidFill>
              <a:round/>
              <a:headEnd/>
              <a:tailEnd/>
            </a:ln>
          </p:spPr>
          <p:txBody>
            <a:bodyPr/>
            <a:lstStyle/>
            <a:p>
              <a:endParaRPr lang="en-US"/>
            </a:p>
          </p:txBody>
        </p:sp>
        <p:sp>
          <p:nvSpPr>
            <p:cNvPr id="8597" name="Line 3496"/>
            <p:cNvSpPr>
              <a:spLocks noChangeShapeType="1"/>
            </p:cNvSpPr>
            <p:nvPr/>
          </p:nvSpPr>
          <p:spPr bwMode="auto">
            <a:xfrm flipV="1">
              <a:off x="2132" y="2707"/>
              <a:ext cx="18" cy="7"/>
            </a:xfrm>
            <a:prstGeom prst="line">
              <a:avLst/>
            </a:prstGeom>
            <a:noFill/>
            <a:ln w="7938">
              <a:solidFill>
                <a:srgbClr val="000000"/>
              </a:solidFill>
              <a:round/>
              <a:headEnd/>
              <a:tailEnd/>
            </a:ln>
          </p:spPr>
          <p:txBody>
            <a:bodyPr/>
            <a:lstStyle/>
            <a:p>
              <a:endParaRPr lang="en-US"/>
            </a:p>
          </p:txBody>
        </p:sp>
        <p:sp>
          <p:nvSpPr>
            <p:cNvPr id="8598" name="Line 3497"/>
            <p:cNvSpPr>
              <a:spLocks noChangeShapeType="1"/>
            </p:cNvSpPr>
            <p:nvPr/>
          </p:nvSpPr>
          <p:spPr bwMode="auto">
            <a:xfrm flipV="1">
              <a:off x="2150" y="2703"/>
              <a:ext cx="17" cy="4"/>
            </a:xfrm>
            <a:prstGeom prst="line">
              <a:avLst/>
            </a:prstGeom>
            <a:noFill/>
            <a:ln w="7938">
              <a:solidFill>
                <a:srgbClr val="000000"/>
              </a:solidFill>
              <a:round/>
              <a:headEnd/>
              <a:tailEnd/>
            </a:ln>
          </p:spPr>
          <p:txBody>
            <a:bodyPr/>
            <a:lstStyle/>
            <a:p>
              <a:endParaRPr lang="en-US"/>
            </a:p>
          </p:txBody>
        </p:sp>
        <p:sp>
          <p:nvSpPr>
            <p:cNvPr id="8599" name="Line 3498"/>
            <p:cNvSpPr>
              <a:spLocks noChangeShapeType="1"/>
            </p:cNvSpPr>
            <p:nvPr/>
          </p:nvSpPr>
          <p:spPr bwMode="auto">
            <a:xfrm>
              <a:off x="2167" y="2703"/>
              <a:ext cx="3" cy="2"/>
            </a:xfrm>
            <a:prstGeom prst="line">
              <a:avLst/>
            </a:prstGeom>
            <a:noFill/>
            <a:ln w="7938">
              <a:solidFill>
                <a:srgbClr val="000000"/>
              </a:solidFill>
              <a:round/>
              <a:headEnd/>
              <a:tailEnd/>
            </a:ln>
          </p:spPr>
          <p:txBody>
            <a:bodyPr/>
            <a:lstStyle/>
            <a:p>
              <a:endParaRPr lang="en-US"/>
            </a:p>
          </p:txBody>
        </p:sp>
        <p:sp>
          <p:nvSpPr>
            <p:cNvPr id="8600" name="Line 3499"/>
            <p:cNvSpPr>
              <a:spLocks noChangeShapeType="1"/>
            </p:cNvSpPr>
            <p:nvPr/>
          </p:nvSpPr>
          <p:spPr bwMode="auto">
            <a:xfrm>
              <a:off x="2170" y="2705"/>
              <a:ext cx="0" cy="4"/>
            </a:xfrm>
            <a:prstGeom prst="line">
              <a:avLst/>
            </a:prstGeom>
            <a:noFill/>
            <a:ln w="7938">
              <a:solidFill>
                <a:srgbClr val="000000"/>
              </a:solidFill>
              <a:round/>
              <a:headEnd/>
              <a:tailEnd/>
            </a:ln>
          </p:spPr>
          <p:txBody>
            <a:bodyPr/>
            <a:lstStyle/>
            <a:p>
              <a:endParaRPr lang="en-US"/>
            </a:p>
          </p:txBody>
        </p:sp>
        <p:sp>
          <p:nvSpPr>
            <p:cNvPr id="8601" name="Line 3500"/>
            <p:cNvSpPr>
              <a:spLocks noChangeShapeType="1"/>
            </p:cNvSpPr>
            <p:nvPr/>
          </p:nvSpPr>
          <p:spPr bwMode="auto">
            <a:xfrm flipH="1">
              <a:off x="2167" y="2709"/>
              <a:ext cx="3" cy="4"/>
            </a:xfrm>
            <a:prstGeom prst="line">
              <a:avLst/>
            </a:prstGeom>
            <a:noFill/>
            <a:ln w="7938">
              <a:solidFill>
                <a:srgbClr val="000000"/>
              </a:solidFill>
              <a:round/>
              <a:headEnd/>
              <a:tailEnd/>
            </a:ln>
          </p:spPr>
          <p:txBody>
            <a:bodyPr/>
            <a:lstStyle/>
            <a:p>
              <a:endParaRPr lang="en-US"/>
            </a:p>
          </p:txBody>
        </p:sp>
        <p:sp>
          <p:nvSpPr>
            <p:cNvPr id="8602" name="Line 3501"/>
            <p:cNvSpPr>
              <a:spLocks noChangeShapeType="1"/>
            </p:cNvSpPr>
            <p:nvPr/>
          </p:nvSpPr>
          <p:spPr bwMode="auto">
            <a:xfrm>
              <a:off x="2167" y="2713"/>
              <a:ext cx="0" cy="2"/>
            </a:xfrm>
            <a:prstGeom prst="line">
              <a:avLst/>
            </a:prstGeom>
            <a:noFill/>
            <a:ln w="7938">
              <a:solidFill>
                <a:srgbClr val="000000"/>
              </a:solidFill>
              <a:round/>
              <a:headEnd/>
              <a:tailEnd/>
            </a:ln>
          </p:spPr>
          <p:txBody>
            <a:bodyPr/>
            <a:lstStyle/>
            <a:p>
              <a:endParaRPr lang="en-US"/>
            </a:p>
          </p:txBody>
        </p:sp>
        <p:sp>
          <p:nvSpPr>
            <p:cNvPr id="8603" name="Line 3502"/>
            <p:cNvSpPr>
              <a:spLocks noChangeShapeType="1"/>
            </p:cNvSpPr>
            <p:nvPr/>
          </p:nvSpPr>
          <p:spPr bwMode="auto">
            <a:xfrm flipH="1">
              <a:off x="2122" y="2715"/>
              <a:ext cx="45" cy="18"/>
            </a:xfrm>
            <a:prstGeom prst="line">
              <a:avLst/>
            </a:prstGeom>
            <a:noFill/>
            <a:ln w="7938">
              <a:solidFill>
                <a:srgbClr val="000000"/>
              </a:solidFill>
              <a:round/>
              <a:headEnd/>
              <a:tailEnd/>
            </a:ln>
          </p:spPr>
          <p:txBody>
            <a:bodyPr/>
            <a:lstStyle/>
            <a:p>
              <a:endParaRPr lang="en-US"/>
            </a:p>
          </p:txBody>
        </p:sp>
        <p:sp>
          <p:nvSpPr>
            <p:cNvPr id="8604" name="Line 3503"/>
            <p:cNvSpPr>
              <a:spLocks noChangeShapeType="1"/>
            </p:cNvSpPr>
            <p:nvPr/>
          </p:nvSpPr>
          <p:spPr bwMode="auto">
            <a:xfrm flipH="1">
              <a:off x="2078" y="2733"/>
              <a:ext cx="44" cy="22"/>
            </a:xfrm>
            <a:prstGeom prst="line">
              <a:avLst/>
            </a:prstGeom>
            <a:noFill/>
            <a:ln w="7938">
              <a:solidFill>
                <a:srgbClr val="000000"/>
              </a:solidFill>
              <a:round/>
              <a:headEnd/>
              <a:tailEnd/>
            </a:ln>
          </p:spPr>
          <p:txBody>
            <a:bodyPr/>
            <a:lstStyle/>
            <a:p>
              <a:endParaRPr lang="en-US"/>
            </a:p>
          </p:txBody>
        </p:sp>
        <p:sp>
          <p:nvSpPr>
            <p:cNvPr id="8605" name="Line 3504"/>
            <p:cNvSpPr>
              <a:spLocks noChangeShapeType="1"/>
            </p:cNvSpPr>
            <p:nvPr/>
          </p:nvSpPr>
          <p:spPr bwMode="auto">
            <a:xfrm flipH="1">
              <a:off x="2067" y="2755"/>
              <a:ext cx="11" cy="7"/>
            </a:xfrm>
            <a:prstGeom prst="line">
              <a:avLst/>
            </a:prstGeom>
            <a:noFill/>
            <a:ln w="7938">
              <a:solidFill>
                <a:srgbClr val="000000"/>
              </a:solidFill>
              <a:round/>
              <a:headEnd/>
              <a:tailEnd/>
            </a:ln>
          </p:spPr>
          <p:txBody>
            <a:bodyPr/>
            <a:lstStyle/>
            <a:p>
              <a:endParaRPr lang="en-US"/>
            </a:p>
          </p:txBody>
        </p:sp>
        <p:sp>
          <p:nvSpPr>
            <p:cNvPr id="8606" name="Line 3505"/>
            <p:cNvSpPr>
              <a:spLocks noChangeShapeType="1"/>
            </p:cNvSpPr>
            <p:nvPr/>
          </p:nvSpPr>
          <p:spPr bwMode="auto">
            <a:xfrm flipH="1">
              <a:off x="2057" y="2762"/>
              <a:ext cx="10" cy="8"/>
            </a:xfrm>
            <a:prstGeom prst="line">
              <a:avLst/>
            </a:prstGeom>
            <a:noFill/>
            <a:ln w="7938">
              <a:solidFill>
                <a:srgbClr val="000000"/>
              </a:solidFill>
              <a:round/>
              <a:headEnd/>
              <a:tailEnd/>
            </a:ln>
          </p:spPr>
          <p:txBody>
            <a:bodyPr/>
            <a:lstStyle/>
            <a:p>
              <a:endParaRPr lang="en-US"/>
            </a:p>
          </p:txBody>
        </p:sp>
        <p:sp>
          <p:nvSpPr>
            <p:cNvPr id="8607" name="Line 3506"/>
            <p:cNvSpPr>
              <a:spLocks noChangeShapeType="1"/>
            </p:cNvSpPr>
            <p:nvPr/>
          </p:nvSpPr>
          <p:spPr bwMode="auto">
            <a:xfrm>
              <a:off x="2057" y="2770"/>
              <a:ext cx="36" cy="21"/>
            </a:xfrm>
            <a:prstGeom prst="line">
              <a:avLst/>
            </a:prstGeom>
            <a:noFill/>
            <a:ln w="7938">
              <a:solidFill>
                <a:srgbClr val="000000"/>
              </a:solidFill>
              <a:round/>
              <a:headEnd/>
              <a:tailEnd/>
            </a:ln>
          </p:spPr>
          <p:txBody>
            <a:bodyPr/>
            <a:lstStyle/>
            <a:p>
              <a:endParaRPr lang="en-US"/>
            </a:p>
          </p:txBody>
        </p:sp>
        <p:sp>
          <p:nvSpPr>
            <p:cNvPr id="8608" name="Line 3507"/>
            <p:cNvSpPr>
              <a:spLocks noChangeShapeType="1"/>
            </p:cNvSpPr>
            <p:nvPr/>
          </p:nvSpPr>
          <p:spPr bwMode="auto">
            <a:xfrm>
              <a:off x="2093" y="2791"/>
              <a:ext cx="37" cy="23"/>
            </a:xfrm>
            <a:prstGeom prst="line">
              <a:avLst/>
            </a:prstGeom>
            <a:noFill/>
            <a:ln w="7938">
              <a:solidFill>
                <a:srgbClr val="000000"/>
              </a:solidFill>
              <a:round/>
              <a:headEnd/>
              <a:tailEnd/>
            </a:ln>
          </p:spPr>
          <p:txBody>
            <a:bodyPr/>
            <a:lstStyle/>
            <a:p>
              <a:endParaRPr lang="en-US"/>
            </a:p>
          </p:txBody>
        </p:sp>
        <p:sp>
          <p:nvSpPr>
            <p:cNvPr id="8609" name="Line 3508"/>
            <p:cNvSpPr>
              <a:spLocks noChangeShapeType="1"/>
            </p:cNvSpPr>
            <p:nvPr/>
          </p:nvSpPr>
          <p:spPr bwMode="auto">
            <a:xfrm>
              <a:off x="2130" y="2814"/>
              <a:ext cx="37" cy="23"/>
            </a:xfrm>
            <a:prstGeom prst="line">
              <a:avLst/>
            </a:prstGeom>
            <a:noFill/>
            <a:ln w="7938">
              <a:solidFill>
                <a:srgbClr val="000000"/>
              </a:solidFill>
              <a:round/>
              <a:headEnd/>
              <a:tailEnd/>
            </a:ln>
          </p:spPr>
          <p:txBody>
            <a:bodyPr/>
            <a:lstStyle/>
            <a:p>
              <a:endParaRPr lang="en-US"/>
            </a:p>
          </p:txBody>
        </p:sp>
        <p:sp>
          <p:nvSpPr>
            <p:cNvPr id="8610" name="Line 3509"/>
            <p:cNvSpPr>
              <a:spLocks noChangeShapeType="1"/>
            </p:cNvSpPr>
            <p:nvPr/>
          </p:nvSpPr>
          <p:spPr bwMode="auto">
            <a:xfrm>
              <a:off x="2167" y="2837"/>
              <a:ext cx="8" cy="11"/>
            </a:xfrm>
            <a:prstGeom prst="line">
              <a:avLst/>
            </a:prstGeom>
            <a:noFill/>
            <a:ln w="7938">
              <a:solidFill>
                <a:srgbClr val="000000"/>
              </a:solidFill>
              <a:round/>
              <a:headEnd/>
              <a:tailEnd/>
            </a:ln>
          </p:spPr>
          <p:txBody>
            <a:bodyPr/>
            <a:lstStyle/>
            <a:p>
              <a:endParaRPr lang="en-US"/>
            </a:p>
          </p:txBody>
        </p:sp>
        <p:sp>
          <p:nvSpPr>
            <p:cNvPr id="8611" name="Line 3510"/>
            <p:cNvSpPr>
              <a:spLocks noChangeShapeType="1"/>
            </p:cNvSpPr>
            <p:nvPr/>
          </p:nvSpPr>
          <p:spPr bwMode="auto">
            <a:xfrm flipH="1">
              <a:off x="2167" y="2848"/>
              <a:ext cx="8" cy="4"/>
            </a:xfrm>
            <a:prstGeom prst="line">
              <a:avLst/>
            </a:prstGeom>
            <a:noFill/>
            <a:ln w="7938">
              <a:solidFill>
                <a:srgbClr val="000000"/>
              </a:solidFill>
              <a:round/>
              <a:headEnd/>
              <a:tailEnd/>
            </a:ln>
          </p:spPr>
          <p:txBody>
            <a:bodyPr/>
            <a:lstStyle/>
            <a:p>
              <a:endParaRPr lang="en-US"/>
            </a:p>
          </p:txBody>
        </p:sp>
        <p:sp>
          <p:nvSpPr>
            <p:cNvPr id="8612" name="Line 3511"/>
            <p:cNvSpPr>
              <a:spLocks noChangeShapeType="1"/>
            </p:cNvSpPr>
            <p:nvPr/>
          </p:nvSpPr>
          <p:spPr bwMode="auto">
            <a:xfrm>
              <a:off x="2167" y="2852"/>
              <a:ext cx="9" cy="1"/>
            </a:xfrm>
            <a:prstGeom prst="line">
              <a:avLst/>
            </a:prstGeom>
            <a:noFill/>
            <a:ln w="7938">
              <a:solidFill>
                <a:srgbClr val="000000"/>
              </a:solidFill>
              <a:round/>
              <a:headEnd/>
              <a:tailEnd/>
            </a:ln>
          </p:spPr>
          <p:txBody>
            <a:bodyPr/>
            <a:lstStyle/>
            <a:p>
              <a:endParaRPr lang="en-US"/>
            </a:p>
          </p:txBody>
        </p:sp>
        <p:sp>
          <p:nvSpPr>
            <p:cNvPr id="8613" name="Line 3512"/>
            <p:cNvSpPr>
              <a:spLocks noChangeShapeType="1"/>
            </p:cNvSpPr>
            <p:nvPr/>
          </p:nvSpPr>
          <p:spPr bwMode="auto">
            <a:xfrm flipV="1">
              <a:off x="2176" y="2852"/>
              <a:ext cx="10" cy="1"/>
            </a:xfrm>
            <a:prstGeom prst="line">
              <a:avLst/>
            </a:prstGeom>
            <a:noFill/>
            <a:ln w="7938">
              <a:solidFill>
                <a:srgbClr val="000000"/>
              </a:solidFill>
              <a:round/>
              <a:headEnd/>
              <a:tailEnd/>
            </a:ln>
          </p:spPr>
          <p:txBody>
            <a:bodyPr/>
            <a:lstStyle/>
            <a:p>
              <a:endParaRPr lang="en-US"/>
            </a:p>
          </p:txBody>
        </p:sp>
        <p:sp>
          <p:nvSpPr>
            <p:cNvPr id="8614" name="Line 3513"/>
            <p:cNvSpPr>
              <a:spLocks noChangeShapeType="1"/>
            </p:cNvSpPr>
            <p:nvPr/>
          </p:nvSpPr>
          <p:spPr bwMode="auto">
            <a:xfrm flipV="1">
              <a:off x="2186" y="2851"/>
              <a:ext cx="9" cy="1"/>
            </a:xfrm>
            <a:prstGeom prst="line">
              <a:avLst/>
            </a:prstGeom>
            <a:noFill/>
            <a:ln w="7938">
              <a:solidFill>
                <a:srgbClr val="000000"/>
              </a:solidFill>
              <a:round/>
              <a:headEnd/>
              <a:tailEnd/>
            </a:ln>
          </p:spPr>
          <p:txBody>
            <a:bodyPr/>
            <a:lstStyle/>
            <a:p>
              <a:endParaRPr lang="en-US"/>
            </a:p>
          </p:txBody>
        </p:sp>
        <p:sp>
          <p:nvSpPr>
            <p:cNvPr id="8615" name="Line 3514"/>
            <p:cNvSpPr>
              <a:spLocks noChangeShapeType="1"/>
            </p:cNvSpPr>
            <p:nvPr/>
          </p:nvSpPr>
          <p:spPr bwMode="auto">
            <a:xfrm flipV="1">
              <a:off x="2195" y="2848"/>
              <a:ext cx="7" cy="3"/>
            </a:xfrm>
            <a:prstGeom prst="line">
              <a:avLst/>
            </a:prstGeom>
            <a:noFill/>
            <a:ln w="7938">
              <a:solidFill>
                <a:srgbClr val="000000"/>
              </a:solidFill>
              <a:round/>
              <a:headEnd/>
              <a:tailEnd/>
            </a:ln>
          </p:spPr>
          <p:txBody>
            <a:bodyPr/>
            <a:lstStyle/>
            <a:p>
              <a:endParaRPr lang="en-US"/>
            </a:p>
          </p:txBody>
        </p:sp>
        <p:sp>
          <p:nvSpPr>
            <p:cNvPr id="8616" name="Line 3515"/>
            <p:cNvSpPr>
              <a:spLocks noChangeShapeType="1"/>
            </p:cNvSpPr>
            <p:nvPr/>
          </p:nvSpPr>
          <p:spPr bwMode="auto">
            <a:xfrm flipV="1">
              <a:off x="2202" y="2843"/>
              <a:ext cx="5" cy="5"/>
            </a:xfrm>
            <a:prstGeom prst="line">
              <a:avLst/>
            </a:prstGeom>
            <a:noFill/>
            <a:ln w="7938">
              <a:solidFill>
                <a:srgbClr val="000000"/>
              </a:solidFill>
              <a:round/>
              <a:headEnd/>
              <a:tailEnd/>
            </a:ln>
          </p:spPr>
          <p:txBody>
            <a:bodyPr/>
            <a:lstStyle/>
            <a:p>
              <a:endParaRPr lang="en-US"/>
            </a:p>
          </p:txBody>
        </p:sp>
        <p:sp>
          <p:nvSpPr>
            <p:cNvPr id="8617" name="Line 3516"/>
            <p:cNvSpPr>
              <a:spLocks noChangeShapeType="1"/>
            </p:cNvSpPr>
            <p:nvPr/>
          </p:nvSpPr>
          <p:spPr bwMode="auto">
            <a:xfrm>
              <a:off x="2207" y="2843"/>
              <a:ext cx="6" cy="0"/>
            </a:xfrm>
            <a:prstGeom prst="line">
              <a:avLst/>
            </a:prstGeom>
            <a:noFill/>
            <a:ln w="7938">
              <a:solidFill>
                <a:srgbClr val="000000"/>
              </a:solidFill>
              <a:round/>
              <a:headEnd/>
              <a:tailEnd/>
            </a:ln>
          </p:spPr>
          <p:txBody>
            <a:bodyPr/>
            <a:lstStyle/>
            <a:p>
              <a:endParaRPr lang="en-US"/>
            </a:p>
          </p:txBody>
        </p:sp>
        <p:sp>
          <p:nvSpPr>
            <p:cNvPr id="8618" name="Line 3517"/>
            <p:cNvSpPr>
              <a:spLocks noChangeShapeType="1"/>
            </p:cNvSpPr>
            <p:nvPr/>
          </p:nvSpPr>
          <p:spPr bwMode="auto">
            <a:xfrm flipV="1">
              <a:off x="2213" y="2839"/>
              <a:ext cx="4" cy="4"/>
            </a:xfrm>
            <a:prstGeom prst="line">
              <a:avLst/>
            </a:prstGeom>
            <a:noFill/>
            <a:ln w="7938">
              <a:solidFill>
                <a:srgbClr val="000000"/>
              </a:solidFill>
              <a:round/>
              <a:headEnd/>
              <a:tailEnd/>
            </a:ln>
          </p:spPr>
          <p:txBody>
            <a:bodyPr/>
            <a:lstStyle/>
            <a:p>
              <a:endParaRPr lang="en-US"/>
            </a:p>
          </p:txBody>
        </p:sp>
        <p:sp>
          <p:nvSpPr>
            <p:cNvPr id="8619" name="Line 3518"/>
            <p:cNvSpPr>
              <a:spLocks noChangeShapeType="1"/>
            </p:cNvSpPr>
            <p:nvPr/>
          </p:nvSpPr>
          <p:spPr bwMode="auto">
            <a:xfrm flipV="1">
              <a:off x="2217" y="2837"/>
              <a:ext cx="0" cy="2"/>
            </a:xfrm>
            <a:prstGeom prst="line">
              <a:avLst/>
            </a:prstGeom>
            <a:noFill/>
            <a:ln w="7938">
              <a:solidFill>
                <a:srgbClr val="000000"/>
              </a:solidFill>
              <a:round/>
              <a:headEnd/>
              <a:tailEnd/>
            </a:ln>
          </p:spPr>
          <p:txBody>
            <a:bodyPr/>
            <a:lstStyle/>
            <a:p>
              <a:endParaRPr lang="en-US"/>
            </a:p>
          </p:txBody>
        </p:sp>
        <p:sp>
          <p:nvSpPr>
            <p:cNvPr id="8620" name="Line 3519"/>
            <p:cNvSpPr>
              <a:spLocks noChangeShapeType="1"/>
            </p:cNvSpPr>
            <p:nvPr/>
          </p:nvSpPr>
          <p:spPr bwMode="auto">
            <a:xfrm>
              <a:off x="2217" y="2837"/>
              <a:ext cx="3" cy="2"/>
            </a:xfrm>
            <a:prstGeom prst="line">
              <a:avLst/>
            </a:prstGeom>
            <a:noFill/>
            <a:ln w="7938">
              <a:solidFill>
                <a:srgbClr val="000000"/>
              </a:solidFill>
              <a:round/>
              <a:headEnd/>
              <a:tailEnd/>
            </a:ln>
          </p:spPr>
          <p:txBody>
            <a:bodyPr/>
            <a:lstStyle/>
            <a:p>
              <a:endParaRPr lang="en-US"/>
            </a:p>
          </p:txBody>
        </p:sp>
        <p:sp>
          <p:nvSpPr>
            <p:cNvPr id="8621" name="Line 3520"/>
            <p:cNvSpPr>
              <a:spLocks noChangeShapeType="1"/>
            </p:cNvSpPr>
            <p:nvPr/>
          </p:nvSpPr>
          <p:spPr bwMode="auto">
            <a:xfrm>
              <a:off x="2220" y="2839"/>
              <a:ext cx="0" cy="15"/>
            </a:xfrm>
            <a:prstGeom prst="line">
              <a:avLst/>
            </a:prstGeom>
            <a:noFill/>
            <a:ln w="7938">
              <a:solidFill>
                <a:srgbClr val="000000"/>
              </a:solidFill>
              <a:round/>
              <a:headEnd/>
              <a:tailEnd/>
            </a:ln>
          </p:spPr>
          <p:txBody>
            <a:bodyPr/>
            <a:lstStyle/>
            <a:p>
              <a:endParaRPr lang="en-US"/>
            </a:p>
          </p:txBody>
        </p:sp>
        <p:sp>
          <p:nvSpPr>
            <p:cNvPr id="8622" name="Line 3521"/>
            <p:cNvSpPr>
              <a:spLocks noChangeShapeType="1"/>
            </p:cNvSpPr>
            <p:nvPr/>
          </p:nvSpPr>
          <p:spPr bwMode="auto">
            <a:xfrm>
              <a:off x="2220" y="2854"/>
              <a:ext cx="1" cy="13"/>
            </a:xfrm>
            <a:prstGeom prst="line">
              <a:avLst/>
            </a:prstGeom>
            <a:noFill/>
            <a:ln w="7938">
              <a:solidFill>
                <a:srgbClr val="000000"/>
              </a:solidFill>
              <a:round/>
              <a:headEnd/>
              <a:tailEnd/>
            </a:ln>
          </p:spPr>
          <p:txBody>
            <a:bodyPr/>
            <a:lstStyle/>
            <a:p>
              <a:endParaRPr lang="en-US"/>
            </a:p>
          </p:txBody>
        </p:sp>
        <p:sp>
          <p:nvSpPr>
            <p:cNvPr id="8623" name="Line 3522"/>
            <p:cNvSpPr>
              <a:spLocks noChangeShapeType="1"/>
            </p:cNvSpPr>
            <p:nvPr/>
          </p:nvSpPr>
          <p:spPr bwMode="auto">
            <a:xfrm>
              <a:off x="2221" y="2867"/>
              <a:ext cx="5" cy="13"/>
            </a:xfrm>
            <a:prstGeom prst="line">
              <a:avLst/>
            </a:prstGeom>
            <a:noFill/>
            <a:ln w="7938">
              <a:solidFill>
                <a:srgbClr val="000000"/>
              </a:solidFill>
              <a:round/>
              <a:headEnd/>
              <a:tailEnd/>
            </a:ln>
          </p:spPr>
          <p:txBody>
            <a:bodyPr/>
            <a:lstStyle/>
            <a:p>
              <a:endParaRPr lang="en-US"/>
            </a:p>
          </p:txBody>
        </p:sp>
        <p:sp>
          <p:nvSpPr>
            <p:cNvPr id="8624" name="Line 3523"/>
            <p:cNvSpPr>
              <a:spLocks noChangeShapeType="1"/>
            </p:cNvSpPr>
            <p:nvPr/>
          </p:nvSpPr>
          <p:spPr bwMode="auto">
            <a:xfrm>
              <a:off x="2226" y="2880"/>
              <a:ext cx="10" cy="8"/>
            </a:xfrm>
            <a:prstGeom prst="line">
              <a:avLst/>
            </a:prstGeom>
            <a:noFill/>
            <a:ln w="7938">
              <a:solidFill>
                <a:srgbClr val="000000"/>
              </a:solidFill>
              <a:round/>
              <a:headEnd/>
              <a:tailEnd/>
            </a:ln>
          </p:spPr>
          <p:txBody>
            <a:bodyPr/>
            <a:lstStyle/>
            <a:p>
              <a:endParaRPr lang="en-US"/>
            </a:p>
          </p:txBody>
        </p:sp>
        <p:sp>
          <p:nvSpPr>
            <p:cNvPr id="8625" name="Line 3524"/>
            <p:cNvSpPr>
              <a:spLocks noChangeShapeType="1"/>
            </p:cNvSpPr>
            <p:nvPr/>
          </p:nvSpPr>
          <p:spPr bwMode="auto">
            <a:xfrm>
              <a:off x="2236" y="2888"/>
              <a:ext cx="25" cy="16"/>
            </a:xfrm>
            <a:prstGeom prst="line">
              <a:avLst/>
            </a:prstGeom>
            <a:noFill/>
            <a:ln w="7938">
              <a:solidFill>
                <a:srgbClr val="000000"/>
              </a:solidFill>
              <a:round/>
              <a:headEnd/>
              <a:tailEnd/>
            </a:ln>
          </p:spPr>
          <p:txBody>
            <a:bodyPr/>
            <a:lstStyle/>
            <a:p>
              <a:endParaRPr lang="en-US"/>
            </a:p>
          </p:txBody>
        </p:sp>
        <p:sp>
          <p:nvSpPr>
            <p:cNvPr id="8626" name="Line 3525"/>
            <p:cNvSpPr>
              <a:spLocks noChangeShapeType="1"/>
            </p:cNvSpPr>
            <p:nvPr/>
          </p:nvSpPr>
          <p:spPr bwMode="auto">
            <a:xfrm>
              <a:off x="2261" y="2904"/>
              <a:ext cx="10" cy="9"/>
            </a:xfrm>
            <a:prstGeom prst="line">
              <a:avLst/>
            </a:prstGeom>
            <a:noFill/>
            <a:ln w="7938">
              <a:solidFill>
                <a:srgbClr val="000000"/>
              </a:solidFill>
              <a:round/>
              <a:headEnd/>
              <a:tailEnd/>
            </a:ln>
          </p:spPr>
          <p:txBody>
            <a:bodyPr/>
            <a:lstStyle/>
            <a:p>
              <a:endParaRPr lang="en-US"/>
            </a:p>
          </p:txBody>
        </p:sp>
        <p:sp>
          <p:nvSpPr>
            <p:cNvPr id="8627" name="Line 3526"/>
            <p:cNvSpPr>
              <a:spLocks noChangeShapeType="1"/>
            </p:cNvSpPr>
            <p:nvPr/>
          </p:nvSpPr>
          <p:spPr bwMode="auto">
            <a:xfrm>
              <a:off x="2271" y="2913"/>
              <a:ext cx="5" cy="12"/>
            </a:xfrm>
            <a:prstGeom prst="line">
              <a:avLst/>
            </a:prstGeom>
            <a:noFill/>
            <a:ln w="7938">
              <a:solidFill>
                <a:srgbClr val="000000"/>
              </a:solidFill>
              <a:round/>
              <a:headEnd/>
              <a:tailEnd/>
            </a:ln>
          </p:spPr>
          <p:txBody>
            <a:bodyPr/>
            <a:lstStyle/>
            <a:p>
              <a:endParaRPr lang="en-US"/>
            </a:p>
          </p:txBody>
        </p:sp>
        <p:sp>
          <p:nvSpPr>
            <p:cNvPr id="8628" name="Line 3527"/>
            <p:cNvSpPr>
              <a:spLocks noChangeShapeType="1"/>
            </p:cNvSpPr>
            <p:nvPr/>
          </p:nvSpPr>
          <p:spPr bwMode="auto">
            <a:xfrm flipH="1">
              <a:off x="2265" y="2925"/>
              <a:ext cx="11" cy="0"/>
            </a:xfrm>
            <a:prstGeom prst="line">
              <a:avLst/>
            </a:prstGeom>
            <a:noFill/>
            <a:ln w="7938">
              <a:solidFill>
                <a:srgbClr val="000000"/>
              </a:solidFill>
              <a:round/>
              <a:headEnd/>
              <a:tailEnd/>
            </a:ln>
          </p:spPr>
          <p:txBody>
            <a:bodyPr/>
            <a:lstStyle/>
            <a:p>
              <a:endParaRPr lang="en-US"/>
            </a:p>
          </p:txBody>
        </p:sp>
        <p:sp>
          <p:nvSpPr>
            <p:cNvPr id="8629" name="Line 3528"/>
            <p:cNvSpPr>
              <a:spLocks noChangeShapeType="1"/>
            </p:cNvSpPr>
            <p:nvPr/>
          </p:nvSpPr>
          <p:spPr bwMode="auto">
            <a:xfrm>
              <a:off x="2265" y="2925"/>
              <a:ext cx="0" cy="6"/>
            </a:xfrm>
            <a:prstGeom prst="line">
              <a:avLst/>
            </a:prstGeom>
            <a:noFill/>
            <a:ln w="7938">
              <a:solidFill>
                <a:srgbClr val="000000"/>
              </a:solidFill>
              <a:round/>
              <a:headEnd/>
              <a:tailEnd/>
            </a:ln>
          </p:spPr>
          <p:txBody>
            <a:bodyPr/>
            <a:lstStyle/>
            <a:p>
              <a:endParaRPr lang="en-US"/>
            </a:p>
          </p:txBody>
        </p:sp>
        <p:sp>
          <p:nvSpPr>
            <p:cNvPr id="8630" name="Line 3529"/>
            <p:cNvSpPr>
              <a:spLocks noChangeShapeType="1"/>
            </p:cNvSpPr>
            <p:nvPr/>
          </p:nvSpPr>
          <p:spPr bwMode="auto">
            <a:xfrm flipH="1" flipV="1">
              <a:off x="2227" y="2910"/>
              <a:ext cx="38" cy="21"/>
            </a:xfrm>
            <a:prstGeom prst="line">
              <a:avLst/>
            </a:prstGeom>
            <a:noFill/>
            <a:ln w="7938">
              <a:solidFill>
                <a:srgbClr val="000000"/>
              </a:solidFill>
              <a:round/>
              <a:headEnd/>
              <a:tailEnd/>
            </a:ln>
          </p:spPr>
          <p:txBody>
            <a:bodyPr/>
            <a:lstStyle/>
            <a:p>
              <a:endParaRPr lang="en-US"/>
            </a:p>
          </p:txBody>
        </p:sp>
        <p:sp>
          <p:nvSpPr>
            <p:cNvPr id="8631" name="Line 3530"/>
            <p:cNvSpPr>
              <a:spLocks noChangeShapeType="1"/>
            </p:cNvSpPr>
            <p:nvPr/>
          </p:nvSpPr>
          <p:spPr bwMode="auto">
            <a:xfrm flipH="1" flipV="1">
              <a:off x="2217" y="2901"/>
              <a:ext cx="10" cy="9"/>
            </a:xfrm>
            <a:prstGeom prst="line">
              <a:avLst/>
            </a:prstGeom>
            <a:noFill/>
            <a:ln w="7938">
              <a:solidFill>
                <a:srgbClr val="000000"/>
              </a:solidFill>
              <a:round/>
              <a:headEnd/>
              <a:tailEnd/>
            </a:ln>
          </p:spPr>
          <p:txBody>
            <a:bodyPr/>
            <a:lstStyle/>
            <a:p>
              <a:endParaRPr lang="en-US"/>
            </a:p>
          </p:txBody>
        </p:sp>
        <p:sp>
          <p:nvSpPr>
            <p:cNvPr id="8632" name="Line 3531"/>
            <p:cNvSpPr>
              <a:spLocks noChangeShapeType="1"/>
            </p:cNvSpPr>
            <p:nvPr/>
          </p:nvSpPr>
          <p:spPr bwMode="auto">
            <a:xfrm flipH="1">
              <a:off x="2208" y="2901"/>
              <a:ext cx="9" cy="3"/>
            </a:xfrm>
            <a:prstGeom prst="line">
              <a:avLst/>
            </a:prstGeom>
            <a:noFill/>
            <a:ln w="7938">
              <a:solidFill>
                <a:srgbClr val="000000"/>
              </a:solidFill>
              <a:round/>
              <a:headEnd/>
              <a:tailEnd/>
            </a:ln>
          </p:spPr>
          <p:txBody>
            <a:bodyPr/>
            <a:lstStyle/>
            <a:p>
              <a:endParaRPr lang="en-US"/>
            </a:p>
          </p:txBody>
        </p:sp>
        <p:sp>
          <p:nvSpPr>
            <p:cNvPr id="8633" name="Line 3532"/>
            <p:cNvSpPr>
              <a:spLocks noChangeShapeType="1"/>
            </p:cNvSpPr>
            <p:nvPr/>
          </p:nvSpPr>
          <p:spPr bwMode="auto">
            <a:xfrm flipH="1" flipV="1">
              <a:off x="2203" y="2896"/>
              <a:ext cx="5" cy="8"/>
            </a:xfrm>
            <a:prstGeom prst="line">
              <a:avLst/>
            </a:prstGeom>
            <a:noFill/>
            <a:ln w="7938">
              <a:solidFill>
                <a:srgbClr val="000000"/>
              </a:solidFill>
              <a:round/>
              <a:headEnd/>
              <a:tailEnd/>
            </a:ln>
          </p:spPr>
          <p:txBody>
            <a:bodyPr/>
            <a:lstStyle/>
            <a:p>
              <a:endParaRPr lang="en-US"/>
            </a:p>
          </p:txBody>
        </p:sp>
        <p:sp>
          <p:nvSpPr>
            <p:cNvPr id="8634" name="Line 3533"/>
            <p:cNvSpPr>
              <a:spLocks noChangeShapeType="1"/>
            </p:cNvSpPr>
            <p:nvPr/>
          </p:nvSpPr>
          <p:spPr bwMode="auto">
            <a:xfrm flipH="1" flipV="1">
              <a:off x="2197" y="2889"/>
              <a:ext cx="6" cy="7"/>
            </a:xfrm>
            <a:prstGeom prst="line">
              <a:avLst/>
            </a:prstGeom>
            <a:noFill/>
            <a:ln w="7938">
              <a:solidFill>
                <a:srgbClr val="000000"/>
              </a:solidFill>
              <a:round/>
              <a:headEnd/>
              <a:tailEnd/>
            </a:ln>
          </p:spPr>
          <p:txBody>
            <a:bodyPr/>
            <a:lstStyle/>
            <a:p>
              <a:endParaRPr lang="en-US"/>
            </a:p>
          </p:txBody>
        </p:sp>
        <p:sp>
          <p:nvSpPr>
            <p:cNvPr id="8635" name="Line 3534"/>
            <p:cNvSpPr>
              <a:spLocks noChangeShapeType="1"/>
            </p:cNvSpPr>
            <p:nvPr/>
          </p:nvSpPr>
          <p:spPr bwMode="auto">
            <a:xfrm flipH="1" flipV="1">
              <a:off x="2191" y="2880"/>
              <a:ext cx="6" cy="9"/>
            </a:xfrm>
            <a:prstGeom prst="line">
              <a:avLst/>
            </a:prstGeom>
            <a:noFill/>
            <a:ln w="7938">
              <a:solidFill>
                <a:srgbClr val="000000"/>
              </a:solidFill>
              <a:round/>
              <a:headEnd/>
              <a:tailEnd/>
            </a:ln>
          </p:spPr>
          <p:txBody>
            <a:bodyPr/>
            <a:lstStyle/>
            <a:p>
              <a:endParaRPr lang="en-US"/>
            </a:p>
          </p:txBody>
        </p:sp>
        <p:sp>
          <p:nvSpPr>
            <p:cNvPr id="8636" name="Line 3535"/>
            <p:cNvSpPr>
              <a:spLocks noChangeShapeType="1"/>
            </p:cNvSpPr>
            <p:nvPr/>
          </p:nvSpPr>
          <p:spPr bwMode="auto">
            <a:xfrm flipH="1" flipV="1">
              <a:off x="2188" y="2870"/>
              <a:ext cx="3" cy="10"/>
            </a:xfrm>
            <a:prstGeom prst="line">
              <a:avLst/>
            </a:prstGeom>
            <a:noFill/>
            <a:ln w="7938">
              <a:solidFill>
                <a:srgbClr val="000000"/>
              </a:solidFill>
              <a:round/>
              <a:headEnd/>
              <a:tailEnd/>
            </a:ln>
          </p:spPr>
          <p:txBody>
            <a:bodyPr/>
            <a:lstStyle/>
            <a:p>
              <a:endParaRPr lang="en-US"/>
            </a:p>
          </p:txBody>
        </p:sp>
        <p:sp>
          <p:nvSpPr>
            <p:cNvPr id="8637" name="Line 3536"/>
            <p:cNvSpPr>
              <a:spLocks noChangeShapeType="1"/>
            </p:cNvSpPr>
            <p:nvPr/>
          </p:nvSpPr>
          <p:spPr bwMode="auto">
            <a:xfrm flipH="1">
              <a:off x="2183" y="2870"/>
              <a:ext cx="5" cy="3"/>
            </a:xfrm>
            <a:prstGeom prst="line">
              <a:avLst/>
            </a:prstGeom>
            <a:noFill/>
            <a:ln w="7938">
              <a:solidFill>
                <a:srgbClr val="000000"/>
              </a:solidFill>
              <a:round/>
              <a:headEnd/>
              <a:tailEnd/>
            </a:ln>
          </p:spPr>
          <p:txBody>
            <a:bodyPr/>
            <a:lstStyle/>
            <a:p>
              <a:endParaRPr lang="en-US"/>
            </a:p>
          </p:txBody>
        </p:sp>
        <p:sp>
          <p:nvSpPr>
            <p:cNvPr id="8638" name="Line 3537"/>
            <p:cNvSpPr>
              <a:spLocks noChangeShapeType="1"/>
            </p:cNvSpPr>
            <p:nvPr/>
          </p:nvSpPr>
          <p:spPr bwMode="auto">
            <a:xfrm flipH="1">
              <a:off x="2181" y="2873"/>
              <a:ext cx="2" cy="0"/>
            </a:xfrm>
            <a:prstGeom prst="line">
              <a:avLst/>
            </a:prstGeom>
            <a:noFill/>
            <a:ln w="7938">
              <a:solidFill>
                <a:srgbClr val="000000"/>
              </a:solidFill>
              <a:round/>
              <a:headEnd/>
              <a:tailEnd/>
            </a:ln>
          </p:spPr>
          <p:txBody>
            <a:bodyPr/>
            <a:lstStyle/>
            <a:p>
              <a:endParaRPr lang="en-US"/>
            </a:p>
          </p:txBody>
        </p:sp>
        <p:sp>
          <p:nvSpPr>
            <p:cNvPr id="8639" name="Line 3538"/>
            <p:cNvSpPr>
              <a:spLocks noChangeShapeType="1"/>
            </p:cNvSpPr>
            <p:nvPr/>
          </p:nvSpPr>
          <p:spPr bwMode="auto">
            <a:xfrm flipH="1">
              <a:off x="2178" y="2873"/>
              <a:ext cx="3" cy="1"/>
            </a:xfrm>
            <a:prstGeom prst="line">
              <a:avLst/>
            </a:prstGeom>
            <a:noFill/>
            <a:ln w="7938">
              <a:solidFill>
                <a:srgbClr val="000000"/>
              </a:solidFill>
              <a:round/>
              <a:headEnd/>
              <a:tailEnd/>
            </a:ln>
          </p:spPr>
          <p:txBody>
            <a:bodyPr/>
            <a:lstStyle/>
            <a:p>
              <a:endParaRPr lang="en-US"/>
            </a:p>
          </p:txBody>
        </p:sp>
        <p:sp>
          <p:nvSpPr>
            <p:cNvPr id="8640" name="Line 3539"/>
            <p:cNvSpPr>
              <a:spLocks noChangeShapeType="1"/>
            </p:cNvSpPr>
            <p:nvPr/>
          </p:nvSpPr>
          <p:spPr bwMode="auto">
            <a:xfrm flipH="1">
              <a:off x="2177" y="2874"/>
              <a:ext cx="1" cy="1"/>
            </a:xfrm>
            <a:prstGeom prst="line">
              <a:avLst/>
            </a:prstGeom>
            <a:noFill/>
            <a:ln w="7938">
              <a:solidFill>
                <a:srgbClr val="000000"/>
              </a:solidFill>
              <a:round/>
              <a:headEnd/>
              <a:tailEnd/>
            </a:ln>
          </p:spPr>
          <p:txBody>
            <a:bodyPr/>
            <a:lstStyle/>
            <a:p>
              <a:endParaRPr lang="en-US"/>
            </a:p>
          </p:txBody>
        </p:sp>
        <p:sp>
          <p:nvSpPr>
            <p:cNvPr id="8641" name="Line 3540"/>
            <p:cNvSpPr>
              <a:spLocks noChangeShapeType="1"/>
            </p:cNvSpPr>
            <p:nvPr/>
          </p:nvSpPr>
          <p:spPr bwMode="auto">
            <a:xfrm flipH="1">
              <a:off x="2176" y="2875"/>
              <a:ext cx="1" cy="2"/>
            </a:xfrm>
            <a:prstGeom prst="line">
              <a:avLst/>
            </a:prstGeom>
            <a:noFill/>
            <a:ln w="7938">
              <a:solidFill>
                <a:srgbClr val="000000"/>
              </a:solidFill>
              <a:round/>
              <a:headEnd/>
              <a:tailEnd/>
            </a:ln>
          </p:spPr>
          <p:txBody>
            <a:bodyPr/>
            <a:lstStyle/>
            <a:p>
              <a:endParaRPr lang="en-US"/>
            </a:p>
          </p:txBody>
        </p:sp>
        <p:sp>
          <p:nvSpPr>
            <p:cNvPr id="8642" name="Line 3541"/>
            <p:cNvSpPr>
              <a:spLocks noChangeShapeType="1"/>
            </p:cNvSpPr>
            <p:nvPr/>
          </p:nvSpPr>
          <p:spPr bwMode="auto">
            <a:xfrm>
              <a:off x="2176" y="2877"/>
              <a:ext cx="0" cy="3"/>
            </a:xfrm>
            <a:prstGeom prst="line">
              <a:avLst/>
            </a:prstGeom>
            <a:noFill/>
            <a:ln w="7938">
              <a:solidFill>
                <a:srgbClr val="000000"/>
              </a:solidFill>
              <a:round/>
              <a:headEnd/>
              <a:tailEnd/>
            </a:ln>
          </p:spPr>
          <p:txBody>
            <a:bodyPr/>
            <a:lstStyle/>
            <a:p>
              <a:endParaRPr lang="en-US"/>
            </a:p>
          </p:txBody>
        </p:sp>
        <p:sp>
          <p:nvSpPr>
            <p:cNvPr id="8643" name="Line 3542"/>
            <p:cNvSpPr>
              <a:spLocks noChangeShapeType="1"/>
            </p:cNvSpPr>
            <p:nvPr/>
          </p:nvSpPr>
          <p:spPr bwMode="auto">
            <a:xfrm flipH="1">
              <a:off x="2171" y="2880"/>
              <a:ext cx="5" cy="3"/>
            </a:xfrm>
            <a:prstGeom prst="line">
              <a:avLst/>
            </a:prstGeom>
            <a:noFill/>
            <a:ln w="7938">
              <a:solidFill>
                <a:srgbClr val="000000"/>
              </a:solidFill>
              <a:round/>
              <a:headEnd/>
              <a:tailEnd/>
            </a:ln>
          </p:spPr>
          <p:txBody>
            <a:bodyPr/>
            <a:lstStyle/>
            <a:p>
              <a:endParaRPr lang="en-US"/>
            </a:p>
          </p:txBody>
        </p:sp>
        <p:sp>
          <p:nvSpPr>
            <p:cNvPr id="8644" name="Line 3543"/>
            <p:cNvSpPr>
              <a:spLocks noChangeShapeType="1"/>
            </p:cNvSpPr>
            <p:nvPr/>
          </p:nvSpPr>
          <p:spPr bwMode="auto">
            <a:xfrm>
              <a:off x="2171" y="2883"/>
              <a:ext cx="1" cy="2"/>
            </a:xfrm>
            <a:prstGeom prst="line">
              <a:avLst/>
            </a:prstGeom>
            <a:noFill/>
            <a:ln w="7938">
              <a:solidFill>
                <a:srgbClr val="000000"/>
              </a:solidFill>
              <a:round/>
              <a:headEnd/>
              <a:tailEnd/>
            </a:ln>
          </p:spPr>
          <p:txBody>
            <a:bodyPr/>
            <a:lstStyle/>
            <a:p>
              <a:endParaRPr lang="en-US"/>
            </a:p>
          </p:txBody>
        </p:sp>
        <p:sp>
          <p:nvSpPr>
            <p:cNvPr id="8645" name="Line 3544"/>
            <p:cNvSpPr>
              <a:spLocks noChangeShapeType="1"/>
            </p:cNvSpPr>
            <p:nvPr/>
          </p:nvSpPr>
          <p:spPr bwMode="auto">
            <a:xfrm>
              <a:off x="2172" y="2885"/>
              <a:ext cx="0" cy="5"/>
            </a:xfrm>
            <a:prstGeom prst="line">
              <a:avLst/>
            </a:prstGeom>
            <a:noFill/>
            <a:ln w="7938">
              <a:solidFill>
                <a:srgbClr val="000000"/>
              </a:solidFill>
              <a:round/>
              <a:headEnd/>
              <a:tailEnd/>
            </a:ln>
          </p:spPr>
          <p:txBody>
            <a:bodyPr/>
            <a:lstStyle/>
            <a:p>
              <a:endParaRPr lang="en-US"/>
            </a:p>
          </p:txBody>
        </p:sp>
        <p:sp>
          <p:nvSpPr>
            <p:cNvPr id="8646" name="Line 3545"/>
            <p:cNvSpPr>
              <a:spLocks noChangeShapeType="1"/>
            </p:cNvSpPr>
            <p:nvPr/>
          </p:nvSpPr>
          <p:spPr bwMode="auto">
            <a:xfrm flipH="1">
              <a:off x="2170" y="2890"/>
              <a:ext cx="2" cy="5"/>
            </a:xfrm>
            <a:prstGeom prst="line">
              <a:avLst/>
            </a:prstGeom>
            <a:noFill/>
            <a:ln w="7938">
              <a:solidFill>
                <a:srgbClr val="000000"/>
              </a:solidFill>
              <a:round/>
              <a:headEnd/>
              <a:tailEnd/>
            </a:ln>
          </p:spPr>
          <p:txBody>
            <a:bodyPr/>
            <a:lstStyle/>
            <a:p>
              <a:endParaRPr lang="en-US"/>
            </a:p>
          </p:txBody>
        </p:sp>
        <p:sp>
          <p:nvSpPr>
            <p:cNvPr id="8647" name="Line 3546"/>
            <p:cNvSpPr>
              <a:spLocks noChangeShapeType="1"/>
            </p:cNvSpPr>
            <p:nvPr/>
          </p:nvSpPr>
          <p:spPr bwMode="auto">
            <a:xfrm flipH="1">
              <a:off x="2153" y="2895"/>
              <a:ext cx="17" cy="6"/>
            </a:xfrm>
            <a:prstGeom prst="line">
              <a:avLst/>
            </a:prstGeom>
            <a:noFill/>
            <a:ln w="7938">
              <a:solidFill>
                <a:srgbClr val="000000"/>
              </a:solidFill>
              <a:round/>
              <a:headEnd/>
              <a:tailEnd/>
            </a:ln>
          </p:spPr>
          <p:txBody>
            <a:bodyPr/>
            <a:lstStyle/>
            <a:p>
              <a:endParaRPr lang="en-US"/>
            </a:p>
          </p:txBody>
        </p:sp>
        <p:sp>
          <p:nvSpPr>
            <p:cNvPr id="8648" name="Line 3547"/>
            <p:cNvSpPr>
              <a:spLocks noChangeShapeType="1"/>
            </p:cNvSpPr>
            <p:nvPr/>
          </p:nvSpPr>
          <p:spPr bwMode="auto">
            <a:xfrm flipH="1">
              <a:off x="2138" y="2901"/>
              <a:ext cx="15" cy="6"/>
            </a:xfrm>
            <a:prstGeom prst="line">
              <a:avLst/>
            </a:prstGeom>
            <a:noFill/>
            <a:ln w="7938">
              <a:solidFill>
                <a:srgbClr val="000000"/>
              </a:solidFill>
              <a:round/>
              <a:headEnd/>
              <a:tailEnd/>
            </a:ln>
          </p:spPr>
          <p:txBody>
            <a:bodyPr/>
            <a:lstStyle/>
            <a:p>
              <a:endParaRPr lang="en-US"/>
            </a:p>
          </p:txBody>
        </p:sp>
        <p:sp>
          <p:nvSpPr>
            <p:cNvPr id="8649" name="Line 3548"/>
            <p:cNvSpPr>
              <a:spLocks noChangeShapeType="1"/>
            </p:cNvSpPr>
            <p:nvPr/>
          </p:nvSpPr>
          <p:spPr bwMode="auto">
            <a:xfrm flipH="1">
              <a:off x="2124" y="2907"/>
              <a:ext cx="14" cy="10"/>
            </a:xfrm>
            <a:prstGeom prst="line">
              <a:avLst/>
            </a:prstGeom>
            <a:noFill/>
            <a:ln w="7938">
              <a:solidFill>
                <a:srgbClr val="000000"/>
              </a:solidFill>
              <a:round/>
              <a:headEnd/>
              <a:tailEnd/>
            </a:ln>
          </p:spPr>
          <p:txBody>
            <a:bodyPr/>
            <a:lstStyle/>
            <a:p>
              <a:endParaRPr lang="en-US"/>
            </a:p>
          </p:txBody>
        </p:sp>
        <p:sp>
          <p:nvSpPr>
            <p:cNvPr id="8650" name="Line 3549"/>
            <p:cNvSpPr>
              <a:spLocks noChangeShapeType="1"/>
            </p:cNvSpPr>
            <p:nvPr/>
          </p:nvSpPr>
          <p:spPr bwMode="auto">
            <a:xfrm flipH="1">
              <a:off x="2114" y="2917"/>
              <a:ext cx="10" cy="11"/>
            </a:xfrm>
            <a:prstGeom prst="line">
              <a:avLst/>
            </a:prstGeom>
            <a:noFill/>
            <a:ln w="7938">
              <a:solidFill>
                <a:srgbClr val="000000"/>
              </a:solidFill>
              <a:round/>
              <a:headEnd/>
              <a:tailEnd/>
            </a:ln>
          </p:spPr>
          <p:txBody>
            <a:bodyPr/>
            <a:lstStyle/>
            <a:p>
              <a:endParaRPr lang="en-US"/>
            </a:p>
          </p:txBody>
        </p:sp>
        <p:sp>
          <p:nvSpPr>
            <p:cNvPr id="8651" name="Line 3550"/>
            <p:cNvSpPr>
              <a:spLocks noChangeShapeType="1"/>
            </p:cNvSpPr>
            <p:nvPr/>
          </p:nvSpPr>
          <p:spPr bwMode="auto">
            <a:xfrm>
              <a:off x="2114" y="2928"/>
              <a:ext cx="2" cy="5"/>
            </a:xfrm>
            <a:prstGeom prst="line">
              <a:avLst/>
            </a:prstGeom>
            <a:noFill/>
            <a:ln w="7938">
              <a:solidFill>
                <a:srgbClr val="000000"/>
              </a:solidFill>
              <a:round/>
              <a:headEnd/>
              <a:tailEnd/>
            </a:ln>
          </p:spPr>
          <p:txBody>
            <a:bodyPr/>
            <a:lstStyle/>
            <a:p>
              <a:endParaRPr lang="en-US"/>
            </a:p>
          </p:txBody>
        </p:sp>
        <p:sp>
          <p:nvSpPr>
            <p:cNvPr id="8652" name="Line 3551"/>
            <p:cNvSpPr>
              <a:spLocks noChangeShapeType="1"/>
            </p:cNvSpPr>
            <p:nvPr/>
          </p:nvSpPr>
          <p:spPr bwMode="auto">
            <a:xfrm>
              <a:off x="2116" y="2933"/>
              <a:ext cx="0" cy="6"/>
            </a:xfrm>
            <a:prstGeom prst="line">
              <a:avLst/>
            </a:prstGeom>
            <a:noFill/>
            <a:ln w="7938">
              <a:solidFill>
                <a:srgbClr val="000000"/>
              </a:solidFill>
              <a:round/>
              <a:headEnd/>
              <a:tailEnd/>
            </a:ln>
          </p:spPr>
          <p:txBody>
            <a:bodyPr/>
            <a:lstStyle/>
            <a:p>
              <a:endParaRPr lang="en-US"/>
            </a:p>
          </p:txBody>
        </p:sp>
        <p:sp>
          <p:nvSpPr>
            <p:cNvPr id="8653" name="Line 3552"/>
            <p:cNvSpPr>
              <a:spLocks noChangeShapeType="1"/>
            </p:cNvSpPr>
            <p:nvPr/>
          </p:nvSpPr>
          <p:spPr bwMode="auto">
            <a:xfrm>
              <a:off x="2116" y="2939"/>
              <a:ext cx="2" cy="5"/>
            </a:xfrm>
            <a:prstGeom prst="line">
              <a:avLst/>
            </a:prstGeom>
            <a:noFill/>
            <a:ln w="7938">
              <a:solidFill>
                <a:srgbClr val="000000"/>
              </a:solidFill>
              <a:round/>
              <a:headEnd/>
              <a:tailEnd/>
            </a:ln>
          </p:spPr>
          <p:txBody>
            <a:bodyPr/>
            <a:lstStyle/>
            <a:p>
              <a:endParaRPr lang="en-US"/>
            </a:p>
          </p:txBody>
        </p:sp>
        <p:sp>
          <p:nvSpPr>
            <p:cNvPr id="8654" name="Line 3553"/>
            <p:cNvSpPr>
              <a:spLocks noChangeShapeType="1"/>
            </p:cNvSpPr>
            <p:nvPr/>
          </p:nvSpPr>
          <p:spPr bwMode="auto">
            <a:xfrm>
              <a:off x="2118" y="2944"/>
              <a:ext cx="4" cy="4"/>
            </a:xfrm>
            <a:prstGeom prst="line">
              <a:avLst/>
            </a:prstGeom>
            <a:noFill/>
            <a:ln w="7938">
              <a:solidFill>
                <a:srgbClr val="000000"/>
              </a:solidFill>
              <a:round/>
              <a:headEnd/>
              <a:tailEnd/>
            </a:ln>
          </p:spPr>
          <p:txBody>
            <a:bodyPr/>
            <a:lstStyle/>
            <a:p>
              <a:endParaRPr lang="en-US"/>
            </a:p>
          </p:txBody>
        </p:sp>
        <p:sp>
          <p:nvSpPr>
            <p:cNvPr id="8655" name="Line 3554"/>
            <p:cNvSpPr>
              <a:spLocks noChangeShapeType="1"/>
            </p:cNvSpPr>
            <p:nvPr/>
          </p:nvSpPr>
          <p:spPr bwMode="auto">
            <a:xfrm>
              <a:off x="2122" y="2948"/>
              <a:ext cx="6" cy="0"/>
            </a:xfrm>
            <a:prstGeom prst="line">
              <a:avLst/>
            </a:prstGeom>
            <a:noFill/>
            <a:ln w="7938">
              <a:solidFill>
                <a:srgbClr val="000000"/>
              </a:solidFill>
              <a:round/>
              <a:headEnd/>
              <a:tailEnd/>
            </a:ln>
          </p:spPr>
          <p:txBody>
            <a:bodyPr/>
            <a:lstStyle/>
            <a:p>
              <a:endParaRPr lang="en-US"/>
            </a:p>
          </p:txBody>
        </p:sp>
        <p:sp>
          <p:nvSpPr>
            <p:cNvPr id="8656" name="Line 3555"/>
            <p:cNvSpPr>
              <a:spLocks noChangeShapeType="1"/>
            </p:cNvSpPr>
            <p:nvPr/>
          </p:nvSpPr>
          <p:spPr bwMode="auto">
            <a:xfrm>
              <a:off x="2128" y="2948"/>
              <a:ext cx="7" cy="5"/>
            </a:xfrm>
            <a:prstGeom prst="line">
              <a:avLst/>
            </a:prstGeom>
            <a:noFill/>
            <a:ln w="7938">
              <a:solidFill>
                <a:srgbClr val="000000"/>
              </a:solidFill>
              <a:round/>
              <a:headEnd/>
              <a:tailEnd/>
            </a:ln>
          </p:spPr>
          <p:txBody>
            <a:bodyPr/>
            <a:lstStyle/>
            <a:p>
              <a:endParaRPr lang="en-US"/>
            </a:p>
          </p:txBody>
        </p:sp>
        <p:sp>
          <p:nvSpPr>
            <p:cNvPr id="8657" name="Line 3556"/>
            <p:cNvSpPr>
              <a:spLocks noChangeShapeType="1"/>
            </p:cNvSpPr>
            <p:nvPr/>
          </p:nvSpPr>
          <p:spPr bwMode="auto">
            <a:xfrm>
              <a:off x="2135" y="2953"/>
              <a:ext cx="3" cy="4"/>
            </a:xfrm>
            <a:prstGeom prst="line">
              <a:avLst/>
            </a:prstGeom>
            <a:noFill/>
            <a:ln w="7938">
              <a:solidFill>
                <a:srgbClr val="000000"/>
              </a:solidFill>
              <a:round/>
              <a:headEnd/>
              <a:tailEnd/>
            </a:ln>
          </p:spPr>
          <p:txBody>
            <a:bodyPr/>
            <a:lstStyle/>
            <a:p>
              <a:endParaRPr lang="en-US"/>
            </a:p>
          </p:txBody>
        </p:sp>
        <p:sp>
          <p:nvSpPr>
            <p:cNvPr id="8658" name="Line 3557"/>
            <p:cNvSpPr>
              <a:spLocks noChangeShapeType="1"/>
            </p:cNvSpPr>
            <p:nvPr/>
          </p:nvSpPr>
          <p:spPr bwMode="auto">
            <a:xfrm>
              <a:off x="2138" y="2957"/>
              <a:ext cx="0" cy="6"/>
            </a:xfrm>
            <a:prstGeom prst="line">
              <a:avLst/>
            </a:prstGeom>
            <a:noFill/>
            <a:ln w="7938">
              <a:solidFill>
                <a:srgbClr val="000000"/>
              </a:solidFill>
              <a:round/>
              <a:headEnd/>
              <a:tailEnd/>
            </a:ln>
          </p:spPr>
          <p:txBody>
            <a:bodyPr/>
            <a:lstStyle/>
            <a:p>
              <a:endParaRPr lang="en-US"/>
            </a:p>
          </p:txBody>
        </p:sp>
        <p:sp>
          <p:nvSpPr>
            <p:cNvPr id="8659" name="Line 3558"/>
            <p:cNvSpPr>
              <a:spLocks noChangeShapeType="1"/>
            </p:cNvSpPr>
            <p:nvPr/>
          </p:nvSpPr>
          <p:spPr bwMode="auto">
            <a:xfrm>
              <a:off x="2138" y="2963"/>
              <a:ext cx="2" cy="6"/>
            </a:xfrm>
            <a:prstGeom prst="line">
              <a:avLst/>
            </a:prstGeom>
            <a:noFill/>
            <a:ln w="7938">
              <a:solidFill>
                <a:srgbClr val="000000"/>
              </a:solidFill>
              <a:round/>
              <a:headEnd/>
              <a:tailEnd/>
            </a:ln>
          </p:spPr>
          <p:txBody>
            <a:bodyPr/>
            <a:lstStyle/>
            <a:p>
              <a:endParaRPr lang="en-US"/>
            </a:p>
          </p:txBody>
        </p:sp>
        <p:sp>
          <p:nvSpPr>
            <p:cNvPr id="8660" name="Line 3559"/>
            <p:cNvSpPr>
              <a:spLocks noChangeShapeType="1"/>
            </p:cNvSpPr>
            <p:nvPr/>
          </p:nvSpPr>
          <p:spPr bwMode="auto">
            <a:xfrm>
              <a:off x="2140" y="2969"/>
              <a:ext cx="5" cy="6"/>
            </a:xfrm>
            <a:prstGeom prst="line">
              <a:avLst/>
            </a:prstGeom>
            <a:noFill/>
            <a:ln w="7938">
              <a:solidFill>
                <a:srgbClr val="000000"/>
              </a:solidFill>
              <a:round/>
              <a:headEnd/>
              <a:tailEnd/>
            </a:ln>
          </p:spPr>
          <p:txBody>
            <a:bodyPr/>
            <a:lstStyle/>
            <a:p>
              <a:endParaRPr lang="en-US"/>
            </a:p>
          </p:txBody>
        </p:sp>
        <p:sp>
          <p:nvSpPr>
            <p:cNvPr id="8661" name="Line 3560"/>
            <p:cNvSpPr>
              <a:spLocks noChangeShapeType="1"/>
            </p:cNvSpPr>
            <p:nvPr/>
          </p:nvSpPr>
          <p:spPr bwMode="auto">
            <a:xfrm>
              <a:off x="2145" y="2975"/>
              <a:ext cx="0" cy="4"/>
            </a:xfrm>
            <a:prstGeom prst="line">
              <a:avLst/>
            </a:prstGeom>
            <a:noFill/>
            <a:ln w="7938">
              <a:solidFill>
                <a:srgbClr val="000000"/>
              </a:solidFill>
              <a:round/>
              <a:headEnd/>
              <a:tailEnd/>
            </a:ln>
          </p:spPr>
          <p:txBody>
            <a:bodyPr/>
            <a:lstStyle/>
            <a:p>
              <a:endParaRPr lang="en-US"/>
            </a:p>
          </p:txBody>
        </p:sp>
        <p:sp>
          <p:nvSpPr>
            <p:cNvPr id="8662" name="Line 3561"/>
            <p:cNvSpPr>
              <a:spLocks noChangeShapeType="1"/>
            </p:cNvSpPr>
            <p:nvPr/>
          </p:nvSpPr>
          <p:spPr bwMode="auto">
            <a:xfrm flipH="1">
              <a:off x="2143" y="2979"/>
              <a:ext cx="2" cy="1"/>
            </a:xfrm>
            <a:prstGeom prst="line">
              <a:avLst/>
            </a:prstGeom>
            <a:noFill/>
            <a:ln w="7938">
              <a:solidFill>
                <a:srgbClr val="000000"/>
              </a:solidFill>
              <a:round/>
              <a:headEnd/>
              <a:tailEnd/>
            </a:ln>
          </p:spPr>
          <p:txBody>
            <a:bodyPr/>
            <a:lstStyle/>
            <a:p>
              <a:endParaRPr lang="en-US"/>
            </a:p>
          </p:txBody>
        </p:sp>
        <p:sp>
          <p:nvSpPr>
            <p:cNvPr id="8663" name="Line 3562"/>
            <p:cNvSpPr>
              <a:spLocks noChangeShapeType="1"/>
            </p:cNvSpPr>
            <p:nvPr/>
          </p:nvSpPr>
          <p:spPr bwMode="auto">
            <a:xfrm flipH="1">
              <a:off x="2137" y="2980"/>
              <a:ext cx="6" cy="0"/>
            </a:xfrm>
            <a:prstGeom prst="line">
              <a:avLst/>
            </a:prstGeom>
            <a:noFill/>
            <a:ln w="7938">
              <a:solidFill>
                <a:srgbClr val="000000"/>
              </a:solidFill>
              <a:round/>
              <a:headEnd/>
              <a:tailEnd/>
            </a:ln>
          </p:spPr>
          <p:txBody>
            <a:bodyPr/>
            <a:lstStyle/>
            <a:p>
              <a:endParaRPr lang="en-US"/>
            </a:p>
          </p:txBody>
        </p:sp>
        <p:sp>
          <p:nvSpPr>
            <p:cNvPr id="8664" name="Line 3563"/>
            <p:cNvSpPr>
              <a:spLocks noChangeShapeType="1"/>
            </p:cNvSpPr>
            <p:nvPr/>
          </p:nvSpPr>
          <p:spPr bwMode="auto">
            <a:xfrm flipH="1" flipV="1">
              <a:off x="2136" y="2979"/>
              <a:ext cx="1" cy="1"/>
            </a:xfrm>
            <a:prstGeom prst="line">
              <a:avLst/>
            </a:prstGeom>
            <a:noFill/>
            <a:ln w="7938">
              <a:solidFill>
                <a:srgbClr val="000000"/>
              </a:solidFill>
              <a:round/>
              <a:headEnd/>
              <a:tailEnd/>
            </a:ln>
          </p:spPr>
          <p:txBody>
            <a:bodyPr/>
            <a:lstStyle/>
            <a:p>
              <a:endParaRPr lang="en-US"/>
            </a:p>
          </p:txBody>
        </p:sp>
        <p:sp>
          <p:nvSpPr>
            <p:cNvPr id="8665" name="Line 3564"/>
            <p:cNvSpPr>
              <a:spLocks noChangeShapeType="1"/>
            </p:cNvSpPr>
            <p:nvPr/>
          </p:nvSpPr>
          <p:spPr bwMode="auto">
            <a:xfrm flipH="1">
              <a:off x="2135" y="2979"/>
              <a:ext cx="1" cy="1"/>
            </a:xfrm>
            <a:prstGeom prst="line">
              <a:avLst/>
            </a:prstGeom>
            <a:noFill/>
            <a:ln w="7938">
              <a:solidFill>
                <a:srgbClr val="000000"/>
              </a:solidFill>
              <a:round/>
              <a:headEnd/>
              <a:tailEnd/>
            </a:ln>
          </p:spPr>
          <p:txBody>
            <a:bodyPr/>
            <a:lstStyle/>
            <a:p>
              <a:endParaRPr lang="en-US"/>
            </a:p>
          </p:txBody>
        </p:sp>
        <p:sp>
          <p:nvSpPr>
            <p:cNvPr id="8666" name="Line 3565"/>
            <p:cNvSpPr>
              <a:spLocks noChangeShapeType="1"/>
            </p:cNvSpPr>
            <p:nvPr/>
          </p:nvSpPr>
          <p:spPr bwMode="auto">
            <a:xfrm>
              <a:off x="2135" y="2980"/>
              <a:ext cx="0" cy="4"/>
            </a:xfrm>
            <a:prstGeom prst="line">
              <a:avLst/>
            </a:prstGeom>
            <a:noFill/>
            <a:ln w="7938">
              <a:solidFill>
                <a:srgbClr val="000000"/>
              </a:solidFill>
              <a:round/>
              <a:headEnd/>
              <a:tailEnd/>
            </a:ln>
          </p:spPr>
          <p:txBody>
            <a:bodyPr/>
            <a:lstStyle/>
            <a:p>
              <a:endParaRPr lang="en-US"/>
            </a:p>
          </p:txBody>
        </p:sp>
        <p:sp>
          <p:nvSpPr>
            <p:cNvPr id="8667" name="Line 3566"/>
            <p:cNvSpPr>
              <a:spLocks noChangeShapeType="1"/>
            </p:cNvSpPr>
            <p:nvPr/>
          </p:nvSpPr>
          <p:spPr bwMode="auto">
            <a:xfrm flipH="1" flipV="1">
              <a:off x="2130" y="2980"/>
              <a:ext cx="5" cy="4"/>
            </a:xfrm>
            <a:prstGeom prst="line">
              <a:avLst/>
            </a:prstGeom>
            <a:noFill/>
            <a:ln w="7938">
              <a:solidFill>
                <a:srgbClr val="000000"/>
              </a:solidFill>
              <a:round/>
              <a:headEnd/>
              <a:tailEnd/>
            </a:ln>
          </p:spPr>
          <p:txBody>
            <a:bodyPr/>
            <a:lstStyle/>
            <a:p>
              <a:endParaRPr lang="en-US"/>
            </a:p>
          </p:txBody>
        </p:sp>
        <p:sp>
          <p:nvSpPr>
            <p:cNvPr id="8668" name="Line 3567"/>
            <p:cNvSpPr>
              <a:spLocks noChangeShapeType="1"/>
            </p:cNvSpPr>
            <p:nvPr/>
          </p:nvSpPr>
          <p:spPr bwMode="auto">
            <a:xfrm flipH="1" flipV="1">
              <a:off x="2124" y="2973"/>
              <a:ext cx="6" cy="7"/>
            </a:xfrm>
            <a:prstGeom prst="line">
              <a:avLst/>
            </a:prstGeom>
            <a:noFill/>
            <a:ln w="7938">
              <a:solidFill>
                <a:srgbClr val="000000"/>
              </a:solidFill>
              <a:round/>
              <a:headEnd/>
              <a:tailEnd/>
            </a:ln>
          </p:spPr>
          <p:txBody>
            <a:bodyPr/>
            <a:lstStyle/>
            <a:p>
              <a:endParaRPr lang="en-US"/>
            </a:p>
          </p:txBody>
        </p:sp>
        <p:sp>
          <p:nvSpPr>
            <p:cNvPr id="8669" name="Line 3568"/>
            <p:cNvSpPr>
              <a:spLocks noChangeShapeType="1"/>
            </p:cNvSpPr>
            <p:nvPr/>
          </p:nvSpPr>
          <p:spPr bwMode="auto">
            <a:xfrm flipH="1" flipV="1">
              <a:off x="2122" y="2966"/>
              <a:ext cx="2" cy="7"/>
            </a:xfrm>
            <a:prstGeom prst="line">
              <a:avLst/>
            </a:prstGeom>
            <a:noFill/>
            <a:ln w="7938">
              <a:solidFill>
                <a:srgbClr val="000000"/>
              </a:solidFill>
              <a:round/>
              <a:headEnd/>
              <a:tailEnd/>
            </a:ln>
          </p:spPr>
          <p:txBody>
            <a:bodyPr/>
            <a:lstStyle/>
            <a:p>
              <a:endParaRPr lang="en-US"/>
            </a:p>
          </p:txBody>
        </p:sp>
        <p:sp>
          <p:nvSpPr>
            <p:cNvPr id="8670" name="Line 3569"/>
            <p:cNvSpPr>
              <a:spLocks noChangeShapeType="1"/>
            </p:cNvSpPr>
            <p:nvPr/>
          </p:nvSpPr>
          <p:spPr bwMode="auto">
            <a:xfrm flipH="1" flipV="1">
              <a:off x="2118" y="2959"/>
              <a:ext cx="4" cy="7"/>
            </a:xfrm>
            <a:prstGeom prst="line">
              <a:avLst/>
            </a:prstGeom>
            <a:noFill/>
            <a:ln w="7938">
              <a:solidFill>
                <a:srgbClr val="000000"/>
              </a:solidFill>
              <a:round/>
              <a:headEnd/>
              <a:tailEnd/>
            </a:ln>
          </p:spPr>
          <p:txBody>
            <a:bodyPr/>
            <a:lstStyle/>
            <a:p>
              <a:endParaRPr lang="en-US"/>
            </a:p>
          </p:txBody>
        </p:sp>
        <p:sp>
          <p:nvSpPr>
            <p:cNvPr id="8671" name="Line 3570"/>
            <p:cNvSpPr>
              <a:spLocks noChangeShapeType="1"/>
            </p:cNvSpPr>
            <p:nvPr/>
          </p:nvSpPr>
          <p:spPr bwMode="auto">
            <a:xfrm flipH="1">
              <a:off x="2113" y="2959"/>
              <a:ext cx="5" cy="4"/>
            </a:xfrm>
            <a:prstGeom prst="line">
              <a:avLst/>
            </a:prstGeom>
            <a:noFill/>
            <a:ln w="7938">
              <a:solidFill>
                <a:srgbClr val="000000"/>
              </a:solidFill>
              <a:round/>
              <a:headEnd/>
              <a:tailEnd/>
            </a:ln>
          </p:spPr>
          <p:txBody>
            <a:bodyPr/>
            <a:lstStyle/>
            <a:p>
              <a:endParaRPr lang="en-US"/>
            </a:p>
          </p:txBody>
        </p:sp>
        <p:sp>
          <p:nvSpPr>
            <p:cNvPr id="8672" name="Line 3571"/>
            <p:cNvSpPr>
              <a:spLocks noChangeShapeType="1"/>
            </p:cNvSpPr>
            <p:nvPr/>
          </p:nvSpPr>
          <p:spPr bwMode="auto">
            <a:xfrm flipH="1">
              <a:off x="2108" y="2963"/>
              <a:ext cx="5" cy="6"/>
            </a:xfrm>
            <a:prstGeom prst="line">
              <a:avLst/>
            </a:prstGeom>
            <a:noFill/>
            <a:ln w="7938">
              <a:solidFill>
                <a:srgbClr val="000000"/>
              </a:solidFill>
              <a:round/>
              <a:headEnd/>
              <a:tailEnd/>
            </a:ln>
          </p:spPr>
          <p:txBody>
            <a:bodyPr/>
            <a:lstStyle/>
            <a:p>
              <a:endParaRPr lang="en-US"/>
            </a:p>
          </p:txBody>
        </p:sp>
        <p:sp>
          <p:nvSpPr>
            <p:cNvPr id="8673" name="Line 3572"/>
            <p:cNvSpPr>
              <a:spLocks noChangeShapeType="1"/>
            </p:cNvSpPr>
            <p:nvPr/>
          </p:nvSpPr>
          <p:spPr bwMode="auto">
            <a:xfrm flipH="1">
              <a:off x="2099" y="2969"/>
              <a:ext cx="9" cy="8"/>
            </a:xfrm>
            <a:prstGeom prst="line">
              <a:avLst/>
            </a:prstGeom>
            <a:noFill/>
            <a:ln w="7938">
              <a:solidFill>
                <a:srgbClr val="000000"/>
              </a:solidFill>
              <a:round/>
              <a:headEnd/>
              <a:tailEnd/>
            </a:ln>
          </p:spPr>
          <p:txBody>
            <a:bodyPr/>
            <a:lstStyle/>
            <a:p>
              <a:endParaRPr lang="en-US"/>
            </a:p>
          </p:txBody>
        </p:sp>
        <p:sp>
          <p:nvSpPr>
            <p:cNvPr id="8674" name="Line 3573"/>
            <p:cNvSpPr>
              <a:spLocks noChangeShapeType="1"/>
            </p:cNvSpPr>
            <p:nvPr/>
          </p:nvSpPr>
          <p:spPr bwMode="auto">
            <a:xfrm flipH="1">
              <a:off x="2093" y="2977"/>
              <a:ext cx="6" cy="1"/>
            </a:xfrm>
            <a:prstGeom prst="line">
              <a:avLst/>
            </a:prstGeom>
            <a:noFill/>
            <a:ln w="7938">
              <a:solidFill>
                <a:srgbClr val="000000"/>
              </a:solidFill>
              <a:round/>
              <a:headEnd/>
              <a:tailEnd/>
            </a:ln>
          </p:spPr>
          <p:txBody>
            <a:bodyPr/>
            <a:lstStyle/>
            <a:p>
              <a:endParaRPr lang="en-US"/>
            </a:p>
          </p:txBody>
        </p:sp>
        <p:sp>
          <p:nvSpPr>
            <p:cNvPr id="8675" name="Line 3574"/>
            <p:cNvSpPr>
              <a:spLocks noChangeShapeType="1"/>
            </p:cNvSpPr>
            <p:nvPr/>
          </p:nvSpPr>
          <p:spPr bwMode="auto">
            <a:xfrm flipH="1" flipV="1">
              <a:off x="2086" y="2975"/>
              <a:ext cx="7" cy="3"/>
            </a:xfrm>
            <a:prstGeom prst="line">
              <a:avLst/>
            </a:prstGeom>
            <a:noFill/>
            <a:ln w="7938">
              <a:solidFill>
                <a:srgbClr val="000000"/>
              </a:solidFill>
              <a:round/>
              <a:headEnd/>
              <a:tailEnd/>
            </a:ln>
          </p:spPr>
          <p:txBody>
            <a:bodyPr/>
            <a:lstStyle/>
            <a:p>
              <a:endParaRPr lang="en-US"/>
            </a:p>
          </p:txBody>
        </p:sp>
        <p:sp>
          <p:nvSpPr>
            <p:cNvPr id="8676" name="Line 3575"/>
            <p:cNvSpPr>
              <a:spLocks noChangeShapeType="1"/>
            </p:cNvSpPr>
            <p:nvPr/>
          </p:nvSpPr>
          <p:spPr bwMode="auto">
            <a:xfrm flipH="1" flipV="1">
              <a:off x="2083" y="2964"/>
              <a:ext cx="3" cy="11"/>
            </a:xfrm>
            <a:prstGeom prst="line">
              <a:avLst/>
            </a:prstGeom>
            <a:noFill/>
            <a:ln w="7938">
              <a:solidFill>
                <a:srgbClr val="000000"/>
              </a:solidFill>
              <a:round/>
              <a:headEnd/>
              <a:tailEnd/>
            </a:ln>
          </p:spPr>
          <p:txBody>
            <a:bodyPr/>
            <a:lstStyle/>
            <a:p>
              <a:endParaRPr lang="en-US"/>
            </a:p>
          </p:txBody>
        </p:sp>
        <p:sp>
          <p:nvSpPr>
            <p:cNvPr id="8677" name="Line 3576"/>
            <p:cNvSpPr>
              <a:spLocks noChangeShapeType="1"/>
            </p:cNvSpPr>
            <p:nvPr/>
          </p:nvSpPr>
          <p:spPr bwMode="auto">
            <a:xfrm flipH="1" flipV="1">
              <a:off x="2077" y="2956"/>
              <a:ext cx="6" cy="8"/>
            </a:xfrm>
            <a:prstGeom prst="line">
              <a:avLst/>
            </a:prstGeom>
            <a:noFill/>
            <a:ln w="7938">
              <a:solidFill>
                <a:srgbClr val="000000"/>
              </a:solidFill>
              <a:round/>
              <a:headEnd/>
              <a:tailEnd/>
            </a:ln>
          </p:spPr>
          <p:txBody>
            <a:bodyPr/>
            <a:lstStyle/>
            <a:p>
              <a:endParaRPr lang="en-US"/>
            </a:p>
          </p:txBody>
        </p:sp>
        <p:sp>
          <p:nvSpPr>
            <p:cNvPr id="8678" name="Line 3577"/>
            <p:cNvSpPr>
              <a:spLocks noChangeShapeType="1"/>
            </p:cNvSpPr>
            <p:nvPr/>
          </p:nvSpPr>
          <p:spPr bwMode="auto">
            <a:xfrm flipH="1" flipV="1">
              <a:off x="2069" y="2949"/>
              <a:ext cx="8" cy="7"/>
            </a:xfrm>
            <a:prstGeom prst="line">
              <a:avLst/>
            </a:prstGeom>
            <a:noFill/>
            <a:ln w="7938">
              <a:solidFill>
                <a:srgbClr val="000000"/>
              </a:solidFill>
              <a:round/>
              <a:headEnd/>
              <a:tailEnd/>
            </a:ln>
          </p:spPr>
          <p:txBody>
            <a:bodyPr/>
            <a:lstStyle/>
            <a:p>
              <a:endParaRPr lang="en-US"/>
            </a:p>
          </p:txBody>
        </p:sp>
        <p:sp>
          <p:nvSpPr>
            <p:cNvPr id="8679" name="Line 3578"/>
            <p:cNvSpPr>
              <a:spLocks noChangeShapeType="1"/>
            </p:cNvSpPr>
            <p:nvPr/>
          </p:nvSpPr>
          <p:spPr bwMode="auto">
            <a:xfrm flipH="1" flipV="1">
              <a:off x="2059" y="2944"/>
              <a:ext cx="10" cy="5"/>
            </a:xfrm>
            <a:prstGeom prst="line">
              <a:avLst/>
            </a:prstGeom>
            <a:noFill/>
            <a:ln w="7938">
              <a:solidFill>
                <a:srgbClr val="000000"/>
              </a:solidFill>
              <a:round/>
              <a:headEnd/>
              <a:tailEnd/>
            </a:ln>
          </p:spPr>
          <p:txBody>
            <a:bodyPr/>
            <a:lstStyle/>
            <a:p>
              <a:endParaRPr lang="en-US"/>
            </a:p>
          </p:txBody>
        </p:sp>
        <p:sp>
          <p:nvSpPr>
            <p:cNvPr id="8680" name="Line 3579"/>
            <p:cNvSpPr>
              <a:spLocks noChangeShapeType="1"/>
            </p:cNvSpPr>
            <p:nvPr/>
          </p:nvSpPr>
          <p:spPr bwMode="auto">
            <a:xfrm flipH="1" flipV="1">
              <a:off x="2051" y="2939"/>
              <a:ext cx="8" cy="5"/>
            </a:xfrm>
            <a:prstGeom prst="line">
              <a:avLst/>
            </a:prstGeom>
            <a:noFill/>
            <a:ln w="7938">
              <a:solidFill>
                <a:srgbClr val="000000"/>
              </a:solidFill>
              <a:round/>
              <a:headEnd/>
              <a:tailEnd/>
            </a:ln>
          </p:spPr>
          <p:txBody>
            <a:bodyPr/>
            <a:lstStyle/>
            <a:p>
              <a:endParaRPr lang="en-US"/>
            </a:p>
          </p:txBody>
        </p:sp>
        <p:sp>
          <p:nvSpPr>
            <p:cNvPr id="8681" name="Line 3580"/>
            <p:cNvSpPr>
              <a:spLocks noChangeShapeType="1"/>
            </p:cNvSpPr>
            <p:nvPr/>
          </p:nvSpPr>
          <p:spPr bwMode="auto">
            <a:xfrm flipH="1" flipV="1">
              <a:off x="2039" y="2936"/>
              <a:ext cx="12" cy="3"/>
            </a:xfrm>
            <a:prstGeom prst="line">
              <a:avLst/>
            </a:prstGeom>
            <a:noFill/>
            <a:ln w="7938">
              <a:solidFill>
                <a:srgbClr val="000000"/>
              </a:solidFill>
              <a:round/>
              <a:headEnd/>
              <a:tailEnd/>
            </a:ln>
          </p:spPr>
          <p:txBody>
            <a:bodyPr/>
            <a:lstStyle/>
            <a:p>
              <a:endParaRPr lang="en-US"/>
            </a:p>
          </p:txBody>
        </p:sp>
        <p:sp>
          <p:nvSpPr>
            <p:cNvPr id="8682" name="Line 3581"/>
            <p:cNvSpPr>
              <a:spLocks noChangeShapeType="1"/>
            </p:cNvSpPr>
            <p:nvPr/>
          </p:nvSpPr>
          <p:spPr bwMode="auto">
            <a:xfrm flipH="1">
              <a:off x="2028" y="2936"/>
              <a:ext cx="11" cy="0"/>
            </a:xfrm>
            <a:prstGeom prst="line">
              <a:avLst/>
            </a:prstGeom>
            <a:noFill/>
            <a:ln w="7938">
              <a:solidFill>
                <a:srgbClr val="000000"/>
              </a:solidFill>
              <a:round/>
              <a:headEnd/>
              <a:tailEnd/>
            </a:ln>
          </p:spPr>
          <p:txBody>
            <a:bodyPr/>
            <a:lstStyle/>
            <a:p>
              <a:endParaRPr lang="en-US"/>
            </a:p>
          </p:txBody>
        </p:sp>
        <p:sp>
          <p:nvSpPr>
            <p:cNvPr id="8683" name="Line 3582"/>
            <p:cNvSpPr>
              <a:spLocks noChangeShapeType="1"/>
            </p:cNvSpPr>
            <p:nvPr/>
          </p:nvSpPr>
          <p:spPr bwMode="auto">
            <a:xfrm flipH="1">
              <a:off x="2016" y="2936"/>
              <a:ext cx="12" cy="3"/>
            </a:xfrm>
            <a:prstGeom prst="line">
              <a:avLst/>
            </a:prstGeom>
            <a:noFill/>
            <a:ln w="7938">
              <a:solidFill>
                <a:srgbClr val="000000"/>
              </a:solidFill>
              <a:round/>
              <a:headEnd/>
              <a:tailEnd/>
            </a:ln>
          </p:spPr>
          <p:txBody>
            <a:bodyPr/>
            <a:lstStyle/>
            <a:p>
              <a:endParaRPr lang="en-US"/>
            </a:p>
          </p:txBody>
        </p:sp>
        <p:sp>
          <p:nvSpPr>
            <p:cNvPr id="8684" name="Line 3583"/>
            <p:cNvSpPr>
              <a:spLocks noChangeShapeType="1"/>
            </p:cNvSpPr>
            <p:nvPr/>
          </p:nvSpPr>
          <p:spPr bwMode="auto">
            <a:xfrm flipH="1">
              <a:off x="2006" y="2939"/>
              <a:ext cx="10" cy="4"/>
            </a:xfrm>
            <a:prstGeom prst="line">
              <a:avLst/>
            </a:prstGeom>
            <a:noFill/>
            <a:ln w="7938">
              <a:solidFill>
                <a:srgbClr val="000000"/>
              </a:solidFill>
              <a:round/>
              <a:headEnd/>
              <a:tailEnd/>
            </a:ln>
          </p:spPr>
          <p:txBody>
            <a:bodyPr/>
            <a:lstStyle/>
            <a:p>
              <a:endParaRPr lang="en-US"/>
            </a:p>
          </p:txBody>
        </p:sp>
        <p:sp>
          <p:nvSpPr>
            <p:cNvPr id="8685" name="Line 3584"/>
            <p:cNvSpPr>
              <a:spLocks noChangeShapeType="1"/>
            </p:cNvSpPr>
            <p:nvPr/>
          </p:nvSpPr>
          <p:spPr bwMode="auto">
            <a:xfrm flipH="1">
              <a:off x="2001" y="2943"/>
              <a:ext cx="5" cy="5"/>
            </a:xfrm>
            <a:prstGeom prst="line">
              <a:avLst/>
            </a:prstGeom>
            <a:noFill/>
            <a:ln w="7938">
              <a:solidFill>
                <a:srgbClr val="000000"/>
              </a:solidFill>
              <a:round/>
              <a:headEnd/>
              <a:tailEnd/>
            </a:ln>
          </p:spPr>
          <p:txBody>
            <a:bodyPr/>
            <a:lstStyle/>
            <a:p>
              <a:endParaRPr lang="en-US"/>
            </a:p>
          </p:txBody>
        </p:sp>
        <p:sp>
          <p:nvSpPr>
            <p:cNvPr id="8686" name="Line 3585"/>
            <p:cNvSpPr>
              <a:spLocks noChangeShapeType="1"/>
            </p:cNvSpPr>
            <p:nvPr/>
          </p:nvSpPr>
          <p:spPr bwMode="auto">
            <a:xfrm flipH="1">
              <a:off x="1996" y="2948"/>
              <a:ext cx="5" cy="3"/>
            </a:xfrm>
            <a:prstGeom prst="line">
              <a:avLst/>
            </a:prstGeom>
            <a:noFill/>
            <a:ln w="7938">
              <a:solidFill>
                <a:srgbClr val="000000"/>
              </a:solidFill>
              <a:round/>
              <a:headEnd/>
              <a:tailEnd/>
            </a:ln>
          </p:spPr>
          <p:txBody>
            <a:bodyPr/>
            <a:lstStyle/>
            <a:p>
              <a:endParaRPr lang="en-US"/>
            </a:p>
          </p:txBody>
        </p:sp>
        <p:sp>
          <p:nvSpPr>
            <p:cNvPr id="8687" name="Line 3586"/>
            <p:cNvSpPr>
              <a:spLocks noChangeShapeType="1"/>
            </p:cNvSpPr>
            <p:nvPr/>
          </p:nvSpPr>
          <p:spPr bwMode="auto">
            <a:xfrm flipH="1">
              <a:off x="1991" y="2951"/>
              <a:ext cx="5" cy="0"/>
            </a:xfrm>
            <a:prstGeom prst="line">
              <a:avLst/>
            </a:prstGeom>
            <a:noFill/>
            <a:ln w="7938">
              <a:solidFill>
                <a:srgbClr val="000000"/>
              </a:solidFill>
              <a:round/>
              <a:headEnd/>
              <a:tailEnd/>
            </a:ln>
          </p:spPr>
          <p:txBody>
            <a:bodyPr/>
            <a:lstStyle/>
            <a:p>
              <a:endParaRPr lang="en-US"/>
            </a:p>
          </p:txBody>
        </p:sp>
        <p:sp>
          <p:nvSpPr>
            <p:cNvPr id="8688" name="Line 3587"/>
            <p:cNvSpPr>
              <a:spLocks noChangeShapeType="1"/>
            </p:cNvSpPr>
            <p:nvPr/>
          </p:nvSpPr>
          <p:spPr bwMode="auto">
            <a:xfrm flipH="1" flipV="1">
              <a:off x="1986" y="2949"/>
              <a:ext cx="5" cy="2"/>
            </a:xfrm>
            <a:prstGeom prst="line">
              <a:avLst/>
            </a:prstGeom>
            <a:noFill/>
            <a:ln w="7938">
              <a:solidFill>
                <a:srgbClr val="000000"/>
              </a:solidFill>
              <a:round/>
              <a:headEnd/>
              <a:tailEnd/>
            </a:ln>
          </p:spPr>
          <p:txBody>
            <a:bodyPr/>
            <a:lstStyle/>
            <a:p>
              <a:endParaRPr lang="en-US"/>
            </a:p>
          </p:txBody>
        </p:sp>
        <p:sp>
          <p:nvSpPr>
            <p:cNvPr id="8689" name="Line 3588"/>
            <p:cNvSpPr>
              <a:spLocks noChangeShapeType="1"/>
            </p:cNvSpPr>
            <p:nvPr/>
          </p:nvSpPr>
          <p:spPr bwMode="auto">
            <a:xfrm flipV="1">
              <a:off x="1986" y="2942"/>
              <a:ext cx="1" cy="7"/>
            </a:xfrm>
            <a:prstGeom prst="line">
              <a:avLst/>
            </a:prstGeom>
            <a:noFill/>
            <a:ln w="7938">
              <a:solidFill>
                <a:srgbClr val="000000"/>
              </a:solidFill>
              <a:round/>
              <a:headEnd/>
              <a:tailEnd/>
            </a:ln>
          </p:spPr>
          <p:txBody>
            <a:bodyPr/>
            <a:lstStyle/>
            <a:p>
              <a:endParaRPr lang="en-US"/>
            </a:p>
          </p:txBody>
        </p:sp>
        <p:sp>
          <p:nvSpPr>
            <p:cNvPr id="8690" name="Line 3589"/>
            <p:cNvSpPr>
              <a:spLocks noChangeShapeType="1"/>
            </p:cNvSpPr>
            <p:nvPr/>
          </p:nvSpPr>
          <p:spPr bwMode="auto">
            <a:xfrm flipV="1">
              <a:off x="1987" y="2936"/>
              <a:ext cx="6" cy="6"/>
            </a:xfrm>
            <a:prstGeom prst="line">
              <a:avLst/>
            </a:prstGeom>
            <a:noFill/>
            <a:ln w="7938">
              <a:solidFill>
                <a:srgbClr val="000000"/>
              </a:solidFill>
              <a:round/>
              <a:headEnd/>
              <a:tailEnd/>
            </a:ln>
          </p:spPr>
          <p:txBody>
            <a:bodyPr/>
            <a:lstStyle/>
            <a:p>
              <a:endParaRPr lang="en-US"/>
            </a:p>
          </p:txBody>
        </p:sp>
        <p:sp>
          <p:nvSpPr>
            <p:cNvPr id="8691" name="Line 3590"/>
            <p:cNvSpPr>
              <a:spLocks noChangeShapeType="1"/>
            </p:cNvSpPr>
            <p:nvPr/>
          </p:nvSpPr>
          <p:spPr bwMode="auto">
            <a:xfrm flipV="1">
              <a:off x="1993" y="2931"/>
              <a:ext cx="9" cy="5"/>
            </a:xfrm>
            <a:prstGeom prst="line">
              <a:avLst/>
            </a:prstGeom>
            <a:noFill/>
            <a:ln w="7938">
              <a:solidFill>
                <a:srgbClr val="000000"/>
              </a:solidFill>
              <a:round/>
              <a:headEnd/>
              <a:tailEnd/>
            </a:ln>
          </p:spPr>
          <p:txBody>
            <a:bodyPr/>
            <a:lstStyle/>
            <a:p>
              <a:endParaRPr lang="en-US"/>
            </a:p>
          </p:txBody>
        </p:sp>
        <p:sp>
          <p:nvSpPr>
            <p:cNvPr id="8692" name="Line 3591"/>
            <p:cNvSpPr>
              <a:spLocks noChangeShapeType="1"/>
            </p:cNvSpPr>
            <p:nvPr/>
          </p:nvSpPr>
          <p:spPr bwMode="auto">
            <a:xfrm flipV="1">
              <a:off x="2002" y="2927"/>
              <a:ext cx="7" cy="4"/>
            </a:xfrm>
            <a:prstGeom prst="line">
              <a:avLst/>
            </a:prstGeom>
            <a:noFill/>
            <a:ln w="7938">
              <a:solidFill>
                <a:srgbClr val="000000"/>
              </a:solidFill>
              <a:round/>
              <a:headEnd/>
              <a:tailEnd/>
            </a:ln>
          </p:spPr>
          <p:txBody>
            <a:bodyPr/>
            <a:lstStyle/>
            <a:p>
              <a:endParaRPr lang="en-US"/>
            </a:p>
          </p:txBody>
        </p:sp>
        <p:sp>
          <p:nvSpPr>
            <p:cNvPr id="8693" name="Line 3592"/>
            <p:cNvSpPr>
              <a:spLocks noChangeShapeType="1"/>
            </p:cNvSpPr>
            <p:nvPr/>
          </p:nvSpPr>
          <p:spPr bwMode="auto">
            <a:xfrm flipV="1">
              <a:off x="2009" y="2922"/>
              <a:ext cx="18" cy="5"/>
            </a:xfrm>
            <a:prstGeom prst="line">
              <a:avLst/>
            </a:prstGeom>
            <a:noFill/>
            <a:ln w="7938">
              <a:solidFill>
                <a:srgbClr val="000000"/>
              </a:solidFill>
              <a:round/>
              <a:headEnd/>
              <a:tailEnd/>
            </a:ln>
          </p:spPr>
          <p:txBody>
            <a:bodyPr/>
            <a:lstStyle/>
            <a:p>
              <a:endParaRPr lang="en-US"/>
            </a:p>
          </p:txBody>
        </p:sp>
        <p:sp>
          <p:nvSpPr>
            <p:cNvPr id="8694" name="Line 3593"/>
            <p:cNvSpPr>
              <a:spLocks noChangeShapeType="1"/>
            </p:cNvSpPr>
            <p:nvPr/>
          </p:nvSpPr>
          <p:spPr bwMode="auto">
            <a:xfrm>
              <a:off x="2027" y="2922"/>
              <a:ext cx="19" cy="0"/>
            </a:xfrm>
            <a:prstGeom prst="line">
              <a:avLst/>
            </a:prstGeom>
            <a:noFill/>
            <a:ln w="7938">
              <a:solidFill>
                <a:srgbClr val="000000"/>
              </a:solidFill>
              <a:round/>
              <a:headEnd/>
              <a:tailEnd/>
            </a:ln>
          </p:spPr>
          <p:txBody>
            <a:bodyPr/>
            <a:lstStyle/>
            <a:p>
              <a:endParaRPr lang="en-US"/>
            </a:p>
          </p:txBody>
        </p:sp>
        <p:sp>
          <p:nvSpPr>
            <p:cNvPr id="8695" name="Line 3594"/>
            <p:cNvSpPr>
              <a:spLocks noChangeShapeType="1"/>
            </p:cNvSpPr>
            <p:nvPr/>
          </p:nvSpPr>
          <p:spPr bwMode="auto">
            <a:xfrm>
              <a:off x="2046" y="2922"/>
              <a:ext cx="17" cy="4"/>
            </a:xfrm>
            <a:prstGeom prst="line">
              <a:avLst/>
            </a:prstGeom>
            <a:noFill/>
            <a:ln w="7938">
              <a:solidFill>
                <a:srgbClr val="000000"/>
              </a:solidFill>
              <a:round/>
              <a:headEnd/>
              <a:tailEnd/>
            </a:ln>
          </p:spPr>
          <p:txBody>
            <a:bodyPr/>
            <a:lstStyle/>
            <a:p>
              <a:endParaRPr lang="en-US"/>
            </a:p>
          </p:txBody>
        </p:sp>
        <p:sp>
          <p:nvSpPr>
            <p:cNvPr id="8696" name="Line 3595"/>
            <p:cNvSpPr>
              <a:spLocks noChangeShapeType="1"/>
            </p:cNvSpPr>
            <p:nvPr/>
          </p:nvSpPr>
          <p:spPr bwMode="auto">
            <a:xfrm>
              <a:off x="2063" y="2926"/>
              <a:ext cx="18" cy="9"/>
            </a:xfrm>
            <a:prstGeom prst="line">
              <a:avLst/>
            </a:prstGeom>
            <a:noFill/>
            <a:ln w="7938">
              <a:solidFill>
                <a:srgbClr val="000000"/>
              </a:solidFill>
              <a:round/>
              <a:headEnd/>
              <a:tailEnd/>
            </a:ln>
          </p:spPr>
          <p:txBody>
            <a:bodyPr/>
            <a:lstStyle/>
            <a:p>
              <a:endParaRPr lang="en-US"/>
            </a:p>
          </p:txBody>
        </p:sp>
        <p:sp>
          <p:nvSpPr>
            <p:cNvPr id="8697" name="Line 3596"/>
            <p:cNvSpPr>
              <a:spLocks noChangeShapeType="1"/>
            </p:cNvSpPr>
            <p:nvPr/>
          </p:nvSpPr>
          <p:spPr bwMode="auto">
            <a:xfrm>
              <a:off x="2081" y="2935"/>
              <a:ext cx="16" cy="16"/>
            </a:xfrm>
            <a:prstGeom prst="line">
              <a:avLst/>
            </a:prstGeom>
            <a:noFill/>
            <a:ln w="7938">
              <a:solidFill>
                <a:srgbClr val="000000"/>
              </a:solidFill>
              <a:round/>
              <a:headEnd/>
              <a:tailEnd/>
            </a:ln>
          </p:spPr>
          <p:txBody>
            <a:bodyPr/>
            <a:lstStyle/>
            <a:p>
              <a:endParaRPr lang="en-US"/>
            </a:p>
          </p:txBody>
        </p:sp>
        <p:sp>
          <p:nvSpPr>
            <p:cNvPr id="8698" name="Line 3597"/>
            <p:cNvSpPr>
              <a:spLocks noChangeShapeType="1"/>
            </p:cNvSpPr>
            <p:nvPr/>
          </p:nvSpPr>
          <p:spPr bwMode="auto">
            <a:xfrm flipV="1">
              <a:off x="2097" y="2944"/>
              <a:ext cx="1" cy="7"/>
            </a:xfrm>
            <a:prstGeom prst="line">
              <a:avLst/>
            </a:prstGeom>
            <a:noFill/>
            <a:ln w="7938">
              <a:solidFill>
                <a:srgbClr val="000000"/>
              </a:solidFill>
              <a:round/>
              <a:headEnd/>
              <a:tailEnd/>
            </a:ln>
          </p:spPr>
          <p:txBody>
            <a:bodyPr/>
            <a:lstStyle/>
            <a:p>
              <a:endParaRPr lang="en-US"/>
            </a:p>
          </p:txBody>
        </p:sp>
        <p:sp>
          <p:nvSpPr>
            <p:cNvPr id="8699" name="Line 3598"/>
            <p:cNvSpPr>
              <a:spLocks noChangeShapeType="1"/>
            </p:cNvSpPr>
            <p:nvPr/>
          </p:nvSpPr>
          <p:spPr bwMode="auto">
            <a:xfrm flipH="1" flipV="1">
              <a:off x="2097" y="2936"/>
              <a:ext cx="1" cy="8"/>
            </a:xfrm>
            <a:prstGeom prst="line">
              <a:avLst/>
            </a:prstGeom>
            <a:noFill/>
            <a:ln w="7938">
              <a:solidFill>
                <a:srgbClr val="000000"/>
              </a:solidFill>
              <a:round/>
              <a:headEnd/>
              <a:tailEnd/>
            </a:ln>
          </p:spPr>
          <p:txBody>
            <a:bodyPr/>
            <a:lstStyle/>
            <a:p>
              <a:endParaRPr lang="en-US"/>
            </a:p>
          </p:txBody>
        </p:sp>
        <p:sp>
          <p:nvSpPr>
            <p:cNvPr id="8700" name="Line 3599"/>
            <p:cNvSpPr>
              <a:spLocks noChangeShapeType="1"/>
            </p:cNvSpPr>
            <p:nvPr/>
          </p:nvSpPr>
          <p:spPr bwMode="auto">
            <a:xfrm flipH="1" flipV="1">
              <a:off x="2094" y="2929"/>
              <a:ext cx="3" cy="7"/>
            </a:xfrm>
            <a:prstGeom prst="line">
              <a:avLst/>
            </a:prstGeom>
            <a:noFill/>
            <a:ln w="7938">
              <a:solidFill>
                <a:srgbClr val="000000"/>
              </a:solidFill>
              <a:round/>
              <a:headEnd/>
              <a:tailEnd/>
            </a:ln>
          </p:spPr>
          <p:txBody>
            <a:bodyPr/>
            <a:lstStyle/>
            <a:p>
              <a:endParaRPr lang="en-US"/>
            </a:p>
          </p:txBody>
        </p:sp>
        <p:sp>
          <p:nvSpPr>
            <p:cNvPr id="8701" name="Line 3600"/>
            <p:cNvSpPr>
              <a:spLocks noChangeShapeType="1"/>
            </p:cNvSpPr>
            <p:nvPr/>
          </p:nvSpPr>
          <p:spPr bwMode="auto">
            <a:xfrm flipH="1" flipV="1">
              <a:off x="2093" y="2921"/>
              <a:ext cx="1" cy="8"/>
            </a:xfrm>
            <a:prstGeom prst="line">
              <a:avLst/>
            </a:prstGeom>
            <a:noFill/>
            <a:ln w="7938">
              <a:solidFill>
                <a:srgbClr val="000000"/>
              </a:solidFill>
              <a:round/>
              <a:headEnd/>
              <a:tailEnd/>
            </a:ln>
          </p:spPr>
          <p:txBody>
            <a:bodyPr/>
            <a:lstStyle/>
            <a:p>
              <a:endParaRPr lang="en-US"/>
            </a:p>
          </p:txBody>
        </p:sp>
        <p:sp>
          <p:nvSpPr>
            <p:cNvPr id="8702" name="Line 3601"/>
            <p:cNvSpPr>
              <a:spLocks noChangeShapeType="1"/>
            </p:cNvSpPr>
            <p:nvPr/>
          </p:nvSpPr>
          <p:spPr bwMode="auto">
            <a:xfrm flipV="1">
              <a:off x="2093" y="2916"/>
              <a:ext cx="0" cy="5"/>
            </a:xfrm>
            <a:prstGeom prst="line">
              <a:avLst/>
            </a:prstGeom>
            <a:noFill/>
            <a:ln w="7938">
              <a:solidFill>
                <a:srgbClr val="000000"/>
              </a:solidFill>
              <a:round/>
              <a:headEnd/>
              <a:tailEnd/>
            </a:ln>
          </p:spPr>
          <p:txBody>
            <a:bodyPr/>
            <a:lstStyle/>
            <a:p>
              <a:endParaRPr lang="en-US"/>
            </a:p>
          </p:txBody>
        </p:sp>
        <p:sp>
          <p:nvSpPr>
            <p:cNvPr id="8703" name="Line 3602"/>
            <p:cNvSpPr>
              <a:spLocks noChangeShapeType="1"/>
            </p:cNvSpPr>
            <p:nvPr/>
          </p:nvSpPr>
          <p:spPr bwMode="auto">
            <a:xfrm flipH="1" flipV="1">
              <a:off x="2091" y="2914"/>
              <a:ext cx="2" cy="2"/>
            </a:xfrm>
            <a:prstGeom prst="line">
              <a:avLst/>
            </a:prstGeom>
            <a:noFill/>
            <a:ln w="7938">
              <a:solidFill>
                <a:srgbClr val="000000"/>
              </a:solidFill>
              <a:round/>
              <a:headEnd/>
              <a:tailEnd/>
            </a:ln>
          </p:spPr>
          <p:txBody>
            <a:bodyPr/>
            <a:lstStyle/>
            <a:p>
              <a:endParaRPr lang="en-US"/>
            </a:p>
          </p:txBody>
        </p:sp>
        <p:sp>
          <p:nvSpPr>
            <p:cNvPr id="8704" name="Line 3603"/>
            <p:cNvSpPr>
              <a:spLocks noChangeShapeType="1"/>
            </p:cNvSpPr>
            <p:nvPr/>
          </p:nvSpPr>
          <p:spPr bwMode="auto">
            <a:xfrm flipH="1" flipV="1">
              <a:off x="2089" y="2912"/>
              <a:ext cx="2" cy="2"/>
            </a:xfrm>
            <a:prstGeom prst="line">
              <a:avLst/>
            </a:prstGeom>
            <a:noFill/>
            <a:ln w="7938">
              <a:solidFill>
                <a:srgbClr val="000000"/>
              </a:solidFill>
              <a:round/>
              <a:headEnd/>
              <a:tailEnd/>
            </a:ln>
          </p:spPr>
          <p:txBody>
            <a:bodyPr/>
            <a:lstStyle/>
            <a:p>
              <a:endParaRPr lang="en-US"/>
            </a:p>
          </p:txBody>
        </p:sp>
        <p:sp>
          <p:nvSpPr>
            <p:cNvPr id="8705" name="Line 3604"/>
            <p:cNvSpPr>
              <a:spLocks noChangeShapeType="1"/>
            </p:cNvSpPr>
            <p:nvPr/>
          </p:nvSpPr>
          <p:spPr bwMode="auto">
            <a:xfrm flipH="1">
              <a:off x="2087" y="2912"/>
              <a:ext cx="2" cy="0"/>
            </a:xfrm>
            <a:prstGeom prst="line">
              <a:avLst/>
            </a:prstGeom>
            <a:noFill/>
            <a:ln w="7938">
              <a:solidFill>
                <a:srgbClr val="000000"/>
              </a:solidFill>
              <a:round/>
              <a:headEnd/>
              <a:tailEnd/>
            </a:ln>
          </p:spPr>
          <p:txBody>
            <a:bodyPr/>
            <a:lstStyle/>
            <a:p>
              <a:endParaRPr lang="en-US"/>
            </a:p>
          </p:txBody>
        </p:sp>
        <p:sp>
          <p:nvSpPr>
            <p:cNvPr id="8706" name="Line 3605"/>
            <p:cNvSpPr>
              <a:spLocks noChangeShapeType="1"/>
            </p:cNvSpPr>
            <p:nvPr/>
          </p:nvSpPr>
          <p:spPr bwMode="auto">
            <a:xfrm flipH="1" flipV="1">
              <a:off x="2084" y="2911"/>
              <a:ext cx="3" cy="1"/>
            </a:xfrm>
            <a:prstGeom prst="line">
              <a:avLst/>
            </a:prstGeom>
            <a:noFill/>
            <a:ln w="7938">
              <a:solidFill>
                <a:srgbClr val="000000"/>
              </a:solidFill>
              <a:round/>
              <a:headEnd/>
              <a:tailEnd/>
            </a:ln>
          </p:spPr>
          <p:txBody>
            <a:bodyPr/>
            <a:lstStyle/>
            <a:p>
              <a:endParaRPr lang="en-US"/>
            </a:p>
          </p:txBody>
        </p:sp>
        <p:sp>
          <p:nvSpPr>
            <p:cNvPr id="8707" name="Line 3606"/>
            <p:cNvSpPr>
              <a:spLocks noChangeShapeType="1"/>
            </p:cNvSpPr>
            <p:nvPr/>
          </p:nvSpPr>
          <p:spPr bwMode="auto">
            <a:xfrm flipH="1">
              <a:off x="2077" y="2911"/>
              <a:ext cx="7" cy="2"/>
            </a:xfrm>
            <a:prstGeom prst="line">
              <a:avLst/>
            </a:prstGeom>
            <a:noFill/>
            <a:ln w="7938">
              <a:solidFill>
                <a:srgbClr val="000000"/>
              </a:solidFill>
              <a:round/>
              <a:headEnd/>
              <a:tailEnd/>
            </a:ln>
          </p:spPr>
          <p:txBody>
            <a:bodyPr/>
            <a:lstStyle/>
            <a:p>
              <a:endParaRPr lang="en-US"/>
            </a:p>
          </p:txBody>
        </p:sp>
        <p:sp>
          <p:nvSpPr>
            <p:cNvPr id="8708" name="Line 3607"/>
            <p:cNvSpPr>
              <a:spLocks noChangeShapeType="1"/>
            </p:cNvSpPr>
            <p:nvPr/>
          </p:nvSpPr>
          <p:spPr bwMode="auto">
            <a:xfrm flipH="1" flipV="1">
              <a:off x="2069" y="2912"/>
              <a:ext cx="8" cy="1"/>
            </a:xfrm>
            <a:prstGeom prst="line">
              <a:avLst/>
            </a:prstGeom>
            <a:noFill/>
            <a:ln w="7938">
              <a:solidFill>
                <a:srgbClr val="000000"/>
              </a:solidFill>
              <a:round/>
              <a:headEnd/>
              <a:tailEnd/>
            </a:ln>
          </p:spPr>
          <p:txBody>
            <a:bodyPr/>
            <a:lstStyle/>
            <a:p>
              <a:endParaRPr lang="en-US"/>
            </a:p>
          </p:txBody>
        </p:sp>
        <p:sp>
          <p:nvSpPr>
            <p:cNvPr id="8709" name="Line 3608"/>
            <p:cNvSpPr>
              <a:spLocks noChangeShapeType="1"/>
            </p:cNvSpPr>
            <p:nvPr/>
          </p:nvSpPr>
          <p:spPr bwMode="auto">
            <a:xfrm flipH="1" flipV="1">
              <a:off x="2057" y="2903"/>
              <a:ext cx="12" cy="9"/>
            </a:xfrm>
            <a:prstGeom prst="line">
              <a:avLst/>
            </a:prstGeom>
            <a:noFill/>
            <a:ln w="7938">
              <a:solidFill>
                <a:srgbClr val="000000"/>
              </a:solidFill>
              <a:round/>
              <a:headEnd/>
              <a:tailEnd/>
            </a:ln>
          </p:spPr>
          <p:txBody>
            <a:bodyPr/>
            <a:lstStyle/>
            <a:p>
              <a:endParaRPr lang="en-US"/>
            </a:p>
          </p:txBody>
        </p:sp>
        <p:sp>
          <p:nvSpPr>
            <p:cNvPr id="8710" name="Line 3609"/>
            <p:cNvSpPr>
              <a:spLocks noChangeShapeType="1"/>
            </p:cNvSpPr>
            <p:nvPr/>
          </p:nvSpPr>
          <p:spPr bwMode="auto">
            <a:xfrm flipH="1" flipV="1">
              <a:off x="2051" y="2899"/>
              <a:ext cx="6" cy="4"/>
            </a:xfrm>
            <a:prstGeom prst="line">
              <a:avLst/>
            </a:prstGeom>
            <a:noFill/>
            <a:ln w="7938">
              <a:solidFill>
                <a:srgbClr val="000000"/>
              </a:solidFill>
              <a:round/>
              <a:headEnd/>
              <a:tailEnd/>
            </a:ln>
          </p:spPr>
          <p:txBody>
            <a:bodyPr/>
            <a:lstStyle/>
            <a:p>
              <a:endParaRPr lang="en-US"/>
            </a:p>
          </p:txBody>
        </p:sp>
        <p:sp>
          <p:nvSpPr>
            <p:cNvPr id="8711" name="Line 3610"/>
            <p:cNvSpPr>
              <a:spLocks noChangeShapeType="1"/>
            </p:cNvSpPr>
            <p:nvPr/>
          </p:nvSpPr>
          <p:spPr bwMode="auto">
            <a:xfrm flipH="1">
              <a:off x="2049" y="2899"/>
              <a:ext cx="2" cy="3"/>
            </a:xfrm>
            <a:prstGeom prst="line">
              <a:avLst/>
            </a:prstGeom>
            <a:noFill/>
            <a:ln w="7938">
              <a:solidFill>
                <a:srgbClr val="000000"/>
              </a:solidFill>
              <a:round/>
              <a:headEnd/>
              <a:tailEnd/>
            </a:ln>
          </p:spPr>
          <p:txBody>
            <a:bodyPr/>
            <a:lstStyle/>
            <a:p>
              <a:endParaRPr lang="en-US"/>
            </a:p>
          </p:txBody>
        </p:sp>
        <p:sp>
          <p:nvSpPr>
            <p:cNvPr id="8712" name="Line 3611"/>
            <p:cNvSpPr>
              <a:spLocks noChangeShapeType="1"/>
            </p:cNvSpPr>
            <p:nvPr/>
          </p:nvSpPr>
          <p:spPr bwMode="auto">
            <a:xfrm>
              <a:off x="2049" y="2902"/>
              <a:ext cx="0" cy="8"/>
            </a:xfrm>
            <a:prstGeom prst="line">
              <a:avLst/>
            </a:prstGeom>
            <a:noFill/>
            <a:ln w="7938">
              <a:solidFill>
                <a:srgbClr val="000000"/>
              </a:solidFill>
              <a:round/>
              <a:headEnd/>
              <a:tailEnd/>
            </a:ln>
          </p:spPr>
          <p:txBody>
            <a:bodyPr/>
            <a:lstStyle/>
            <a:p>
              <a:endParaRPr lang="en-US"/>
            </a:p>
          </p:txBody>
        </p:sp>
        <p:sp>
          <p:nvSpPr>
            <p:cNvPr id="8713" name="Line 3612"/>
            <p:cNvSpPr>
              <a:spLocks noChangeShapeType="1"/>
            </p:cNvSpPr>
            <p:nvPr/>
          </p:nvSpPr>
          <p:spPr bwMode="auto">
            <a:xfrm flipH="1">
              <a:off x="2044" y="2910"/>
              <a:ext cx="5" cy="4"/>
            </a:xfrm>
            <a:prstGeom prst="line">
              <a:avLst/>
            </a:prstGeom>
            <a:noFill/>
            <a:ln w="7938">
              <a:solidFill>
                <a:srgbClr val="000000"/>
              </a:solidFill>
              <a:round/>
              <a:headEnd/>
              <a:tailEnd/>
            </a:ln>
          </p:spPr>
          <p:txBody>
            <a:bodyPr/>
            <a:lstStyle/>
            <a:p>
              <a:endParaRPr lang="en-US"/>
            </a:p>
          </p:txBody>
        </p:sp>
        <p:sp>
          <p:nvSpPr>
            <p:cNvPr id="8714" name="Line 3613"/>
            <p:cNvSpPr>
              <a:spLocks noChangeShapeType="1"/>
            </p:cNvSpPr>
            <p:nvPr/>
          </p:nvSpPr>
          <p:spPr bwMode="auto">
            <a:xfrm flipH="1">
              <a:off x="2038" y="2914"/>
              <a:ext cx="6" cy="0"/>
            </a:xfrm>
            <a:prstGeom prst="line">
              <a:avLst/>
            </a:prstGeom>
            <a:noFill/>
            <a:ln w="7938">
              <a:solidFill>
                <a:srgbClr val="000000"/>
              </a:solidFill>
              <a:round/>
              <a:headEnd/>
              <a:tailEnd/>
            </a:ln>
          </p:spPr>
          <p:txBody>
            <a:bodyPr/>
            <a:lstStyle/>
            <a:p>
              <a:endParaRPr lang="en-US"/>
            </a:p>
          </p:txBody>
        </p:sp>
        <p:sp>
          <p:nvSpPr>
            <p:cNvPr id="8715" name="Line 3614"/>
            <p:cNvSpPr>
              <a:spLocks noChangeShapeType="1"/>
            </p:cNvSpPr>
            <p:nvPr/>
          </p:nvSpPr>
          <p:spPr bwMode="auto">
            <a:xfrm flipH="1">
              <a:off x="2031" y="2914"/>
              <a:ext cx="7" cy="3"/>
            </a:xfrm>
            <a:prstGeom prst="line">
              <a:avLst/>
            </a:prstGeom>
            <a:noFill/>
            <a:ln w="7938">
              <a:solidFill>
                <a:srgbClr val="000000"/>
              </a:solidFill>
              <a:round/>
              <a:headEnd/>
              <a:tailEnd/>
            </a:ln>
          </p:spPr>
          <p:txBody>
            <a:bodyPr/>
            <a:lstStyle/>
            <a:p>
              <a:endParaRPr lang="en-US"/>
            </a:p>
          </p:txBody>
        </p:sp>
        <p:sp>
          <p:nvSpPr>
            <p:cNvPr id="8716" name="Line 3615"/>
            <p:cNvSpPr>
              <a:spLocks noChangeShapeType="1"/>
            </p:cNvSpPr>
            <p:nvPr/>
          </p:nvSpPr>
          <p:spPr bwMode="auto">
            <a:xfrm flipH="1">
              <a:off x="2024" y="2917"/>
              <a:ext cx="7" cy="2"/>
            </a:xfrm>
            <a:prstGeom prst="line">
              <a:avLst/>
            </a:prstGeom>
            <a:noFill/>
            <a:ln w="7938">
              <a:solidFill>
                <a:srgbClr val="000000"/>
              </a:solidFill>
              <a:round/>
              <a:headEnd/>
              <a:tailEnd/>
            </a:ln>
          </p:spPr>
          <p:txBody>
            <a:bodyPr/>
            <a:lstStyle/>
            <a:p>
              <a:endParaRPr lang="en-US"/>
            </a:p>
          </p:txBody>
        </p:sp>
        <p:sp>
          <p:nvSpPr>
            <p:cNvPr id="8717" name="Line 3616"/>
            <p:cNvSpPr>
              <a:spLocks noChangeShapeType="1"/>
            </p:cNvSpPr>
            <p:nvPr/>
          </p:nvSpPr>
          <p:spPr bwMode="auto">
            <a:xfrm flipH="1">
              <a:off x="2018" y="2919"/>
              <a:ext cx="6" cy="0"/>
            </a:xfrm>
            <a:prstGeom prst="line">
              <a:avLst/>
            </a:prstGeom>
            <a:noFill/>
            <a:ln w="7938">
              <a:solidFill>
                <a:srgbClr val="000000"/>
              </a:solidFill>
              <a:round/>
              <a:headEnd/>
              <a:tailEnd/>
            </a:ln>
          </p:spPr>
          <p:txBody>
            <a:bodyPr/>
            <a:lstStyle/>
            <a:p>
              <a:endParaRPr lang="en-US"/>
            </a:p>
          </p:txBody>
        </p:sp>
        <p:sp>
          <p:nvSpPr>
            <p:cNvPr id="8718" name="Line 3617"/>
            <p:cNvSpPr>
              <a:spLocks noChangeShapeType="1"/>
            </p:cNvSpPr>
            <p:nvPr/>
          </p:nvSpPr>
          <p:spPr bwMode="auto">
            <a:xfrm flipV="1">
              <a:off x="2018" y="2917"/>
              <a:ext cx="0" cy="2"/>
            </a:xfrm>
            <a:prstGeom prst="line">
              <a:avLst/>
            </a:prstGeom>
            <a:noFill/>
            <a:ln w="7938">
              <a:solidFill>
                <a:srgbClr val="000000"/>
              </a:solidFill>
              <a:round/>
              <a:headEnd/>
              <a:tailEnd/>
            </a:ln>
          </p:spPr>
          <p:txBody>
            <a:bodyPr/>
            <a:lstStyle/>
            <a:p>
              <a:endParaRPr lang="en-US"/>
            </a:p>
          </p:txBody>
        </p:sp>
        <p:sp>
          <p:nvSpPr>
            <p:cNvPr id="8719" name="Line 3618"/>
            <p:cNvSpPr>
              <a:spLocks noChangeShapeType="1"/>
            </p:cNvSpPr>
            <p:nvPr/>
          </p:nvSpPr>
          <p:spPr bwMode="auto">
            <a:xfrm flipH="1" flipV="1">
              <a:off x="2017" y="2916"/>
              <a:ext cx="1" cy="1"/>
            </a:xfrm>
            <a:prstGeom prst="line">
              <a:avLst/>
            </a:prstGeom>
            <a:noFill/>
            <a:ln w="7938">
              <a:solidFill>
                <a:srgbClr val="000000"/>
              </a:solidFill>
              <a:round/>
              <a:headEnd/>
              <a:tailEnd/>
            </a:ln>
          </p:spPr>
          <p:txBody>
            <a:bodyPr/>
            <a:lstStyle/>
            <a:p>
              <a:endParaRPr lang="en-US"/>
            </a:p>
          </p:txBody>
        </p:sp>
        <p:sp>
          <p:nvSpPr>
            <p:cNvPr id="8720" name="Line 3619"/>
            <p:cNvSpPr>
              <a:spLocks noChangeShapeType="1"/>
            </p:cNvSpPr>
            <p:nvPr/>
          </p:nvSpPr>
          <p:spPr bwMode="auto">
            <a:xfrm flipH="1" flipV="1">
              <a:off x="2014" y="2914"/>
              <a:ext cx="3" cy="2"/>
            </a:xfrm>
            <a:prstGeom prst="line">
              <a:avLst/>
            </a:prstGeom>
            <a:noFill/>
            <a:ln w="7938">
              <a:solidFill>
                <a:srgbClr val="000000"/>
              </a:solidFill>
              <a:round/>
              <a:headEnd/>
              <a:tailEnd/>
            </a:ln>
          </p:spPr>
          <p:txBody>
            <a:bodyPr/>
            <a:lstStyle/>
            <a:p>
              <a:endParaRPr lang="en-US"/>
            </a:p>
          </p:txBody>
        </p:sp>
        <p:sp>
          <p:nvSpPr>
            <p:cNvPr id="8721" name="Line 3620"/>
            <p:cNvSpPr>
              <a:spLocks noChangeShapeType="1"/>
            </p:cNvSpPr>
            <p:nvPr/>
          </p:nvSpPr>
          <p:spPr bwMode="auto">
            <a:xfrm flipH="1">
              <a:off x="1994" y="2914"/>
              <a:ext cx="20" cy="0"/>
            </a:xfrm>
            <a:prstGeom prst="line">
              <a:avLst/>
            </a:prstGeom>
            <a:noFill/>
            <a:ln w="7938">
              <a:solidFill>
                <a:srgbClr val="000000"/>
              </a:solidFill>
              <a:round/>
              <a:headEnd/>
              <a:tailEnd/>
            </a:ln>
          </p:spPr>
          <p:txBody>
            <a:bodyPr/>
            <a:lstStyle/>
            <a:p>
              <a:endParaRPr lang="en-US"/>
            </a:p>
          </p:txBody>
        </p:sp>
        <p:sp>
          <p:nvSpPr>
            <p:cNvPr id="8722" name="Line 3621"/>
            <p:cNvSpPr>
              <a:spLocks noChangeShapeType="1"/>
            </p:cNvSpPr>
            <p:nvPr/>
          </p:nvSpPr>
          <p:spPr bwMode="auto">
            <a:xfrm flipH="1" flipV="1">
              <a:off x="1989" y="2913"/>
              <a:ext cx="5" cy="1"/>
            </a:xfrm>
            <a:prstGeom prst="line">
              <a:avLst/>
            </a:prstGeom>
            <a:noFill/>
            <a:ln w="7938">
              <a:solidFill>
                <a:srgbClr val="000000"/>
              </a:solidFill>
              <a:round/>
              <a:headEnd/>
              <a:tailEnd/>
            </a:ln>
          </p:spPr>
          <p:txBody>
            <a:bodyPr/>
            <a:lstStyle/>
            <a:p>
              <a:endParaRPr lang="en-US"/>
            </a:p>
          </p:txBody>
        </p:sp>
        <p:sp>
          <p:nvSpPr>
            <p:cNvPr id="8723" name="Line 3622"/>
            <p:cNvSpPr>
              <a:spLocks noChangeShapeType="1"/>
            </p:cNvSpPr>
            <p:nvPr/>
          </p:nvSpPr>
          <p:spPr bwMode="auto">
            <a:xfrm flipH="1" flipV="1">
              <a:off x="1986" y="2907"/>
              <a:ext cx="3" cy="6"/>
            </a:xfrm>
            <a:prstGeom prst="line">
              <a:avLst/>
            </a:prstGeom>
            <a:noFill/>
            <a:ln w="7938">
              <a:solidFill>
                <a:srgbClr val="000000"/>
              </a:solidFill>
              <a:round/>
              <a:headEnd/>
              <a:tailEnd/>
            </a:ln>
          </p:spPr>
          <p:txBody>
            <a:bodyPr/>
            <a:lstStyle/>
            <a:p>
              <a:endParaRPr lang="en-US"/>
            </a:p>
          </p:txBody>
        </p:sp>
        <p:sp>
          <p:nvSpPr>
            <p:cNvPr id="8724" name="Line 3623"/>
            <p:cNvSpPr>
              <a:spLocks noChangeShapeType="1"/>
            </p:cNvSpPr>
            <p:nvPr/>
          </p:nvSpPr>
          <p:spPr bwMode="auto">
            <a:xfrm flipV="1">
              <a:off x="1986" y="2902"/>
              <a:ext cx="10" cy="5"/>
            </a:xfrm>
            <a:prstGeom prst="line">
              <a:avLst/>
            </a:prstGeom>
            <a:noFill/>
            <a:ln w="7938">
              <a:solidFill>
                <a:srgbClr val="000000"/>
              </a:solidFill>
              <a:round/>
              <a:headEnd/>
              <a:tailEnd/>
            </a:ln>
          </p:spPr>
          <p:txBody>
            <a:bodyPr/>
            <a:lstStyle/>
            <a:p>
              <a:endParaRPr lang="en-US"/>
            </a:p>
          </p:txBody>
        </p:sp>
        <p:sp>
          <p:nvSpPr>
            <p:cNvPr id="8725" name="Line 3624"/>
            <p:cNvSpPr>
              <a:spLocks noChangeShapeType="1"/>
            </p:cNvSpPr>
            <p:nvPr/>
          </p:nvSpPr>
          <p:spPr bwMode="auto">
            <a:xfrm flipV="1">
              <a:off x="1996" y="2898"/>
              <a:ext cx="11" cy="4"/>
            </a:xfrm>
            <a:prstGeom prst="line">
              <a:avLst/>
            </a:prstGeom>
            <a:noFill/>
            <a:ln w="7938">
              <a:solidFill>
                <a:srgbClr val="000000"/>
              </a:solidFill>
              <a:round/>
              <a:headEnd/>
              <a:tailEnd/>
            </a:ln>
          </p:spPr>
          <p:txBody>
            <a:bodyPr/>
            <a:lstStyle/>
            <a:p>
              <a:endParaRPr lang="en-US"/>
            </a:p>
          </p:txBody>
        </p:sp>
        <p:sp>
          <p:nvSpPr>
            <p:cNvPr id="8726" name="Line 3626"/>
            <p:cNvSpPr>
              <a:spLocks noChangeShapeType="1"/>
            </p:cNvSpPr>
            <p:nvPr/>
          </p:nvSpPr>
          <p:spPr bwMode="auto">
            <a:xfrm flipV="1">
              <a:off x="2007" y="2897"/>
              <a:ext cx="14" cy="1"/>
            </a:xfrm>
            <a:prstGeom prst="line">
              <a:avLst/>
            </a:prstGeom>
            <a:noFill/>
            <a:ln w="7938">
              <a:solidFill>
                <a:srgbClr val="000000"/>
              </a:solidFill>
              <a:round/>
              <a:headEnd/>
              <a:tailEnd/>
            </a:ln>
          </p:spPr>
          <p:txBody>
            <a:bodyPr/>
            <a:lstStyle/>
            <a:p>
              <a:endParaRPr lang="en-US"/>
            </a:p>
          </p:txBody>
        </p:sp>
        <p:sp>
          <p:nvSpPr>
            <p:cNvPr id="8727" name="Line 3627"/>
            <p:cNvSpPr>
              <a:spLocks noChangeShapeType="1"/>
            </p:cNvSpPr>
            <p:nvPr/>
          </p:nvSpPr>
          <p:spPr bwMode="auto">
            <a:xfrm>
              <a:off x="2021" y="2897"/>
              <a:ext cx="12" cy="2"/>
            </a:xfrm>
            <a:prstGeom prst="line">
              <a:avLst/>
            </a:prstGeom>
            <a:noFill/>
            <a:ln w="7938">
              <a:solidFill>
                <a:srgbClr val="000000"/>
              </a:solidFill>
              <a:round/>
              <a:headEnd/>
              <a:tailEnd/>
            </a:ln>
          </p:spPr>
          <p:txBody>
            <a:bodyPr/>
            <a:lstStyle/>
            <a:p>
              <a:endParaRPr lang="en-US"/>
            </a:p>
          </p:txBody>
        </p:sp>
        <p:sp>
          <p:nvSpPr>
            <p:cNvPr id="8728" name="Line 3628"/>
            <p:cNvSpPr>
              <a:spLocks noChangeShapeType="1"/>
            </p:cNvSpPr>
            <p:nvPr/>
          </p:nvSpPr>
          <p:spPr bwMode="auto">
            <a:xfrm flipV="1">
              <a:off x="2033" y="2898"/>
              <a:ext cx="1" cy="1"/>
            </a:xfrm>
            <a:prstGeom prst="line">
              <a:avLst/>
            </a:prstGeom>
            <a:noFill/>
            <a:ln w="7938">
              <a:solidFill>
                <a:srgbClr val="000000"/>
              </a:solidFill>
              <a:round/>
              <a:headEnd/>
              <a:tailEnd/>
            </a:ln>
          </p:spPr>
          <p:txBody>
            <a:bodyPr/>
            <a:lstStyle/>
            <a:p>
              <a:endParaRPr lang="en-US"/>
            </a:p>
          </p:txBody>
        </p:sp>
        <p:sp>
          <p:nvSpPr>
            <p:cNvPr id="8729" name="Line 3629"/>
            <p:cNvSpPr>
              <a:spLocks noChangeShapeType="1"/>
            </p:cNvSpPr>
            <p:nvPr/>
          </p:nvSpPr>
          <p:spPr bwMode="auto">
            <a:xfrm>
              <a:off x="2034" y="2898"/>
              <a:ext cx="3" cy="0"/>
            </a:xfrm>
            <a:prstGeom prst="line">
              <a:avLst/>
            </a:prstGeom>
            <a:noFill/>
            <a:ln w="7938">
              <a:solidFill>
                <a:srgbClr val="000000"/>
              </a:solidFill>
              <a:round/>
              <a:headEnd/>
              <a:tailEnd/>
            </a:ln>
          </p:spPr>
          <p:txBody>
            <a:bodyPr/>
            <a:lstStyle/>
            <a:p>
              <a:endParaRPr lang="en-US"/>
            </a:p>
          </p:txBody>
        </p:sp>
        <p:sp>
          <p:nvSpPr>
            <p:cNvPr id="8730" name="Line 3630"/>
            <p:cNvSpPr>
              <a:spLocks noChangeShapeType="1"/>
            </p:cNvSpPr>
            <p:nvPr/>
          </p:nvSpPr>
          <p:spPr bwMode="auto">
            <a:xfrm flipV="1">
              <a:off x="2037" y="2897"/>
              <a:ext cx="1" cy="1"/>
            </a:xfrm>
            <a:prstGeom prst="line">
              <a:avLst/>
            </a:prstGeom>
            <a:noFill/>
            <a:ln w="7938">
              <a:solidFill>
                <a:srgbClr val="000000"/>
              </a:solidFill>
              <a:round/>
              <a:headEnd/>
              <a:tailEnd/>
            </a:ln>
          </p:spPr>
          <p:txBody>
            <a:bodyPr/>
            <a:lstStyle/>
            <a:p>
              <a:endParaRPr lang="en-US"/>
            </a:p>
          </p:txBody>
        </p:sp>
        <p:sp>
          <p:nvSpPr>
            <p:cNvPr id="8731" name="Line 3631"/>
            <p:cNvSpPr>
              <a:spLocks noChangeShapeType="1"/>
            </p:cNvSpPr>
            <p:nvPr/>
          </p:nvSpPr>
          <p:spPr bwMode="auto">
            <a:xfrm>
              <a:off x="2038" y="2897"/>
              <a:ext cx="1" cy="0"/>
            </a:xfrm>
            <a:prstGeom prst="line">
              <a:avLst/>
            </a:prstGeom>
            <a:noFill/>
            <a:ln w="7938">
              <a:solidFill>
                <a:srgbClr val="000000"/>
              </a:solidFill>
              <a:round/>
              <a:headEnd/>
              <a:tailEnd/>
            </a:ln>
          </p:spPr>
          <p:txBody>
            <a:bodyPr/>
            <a:lstStyle/>
            <a:p>
              <a:endParaRPr lang="en-US"/>
            </a:p>
          </p:txBody>
        </p:sp>
        <p:sp>
          <p:nvSpPr>
            <p:cNvPr id="8732" name="Line 3632"/>
            <p:cNvSpPr>
              <a:spLocks noChangeShapeType="1"/>
            </p:cNvSpPr>
            <p:nvPr/>
          </p:nvSpPr>
          <p:spPr bwMode="auto">
            <a:xfrm flipV="1">
              <a:off x="2039" y="2896"/>
              <a:ext cx="2" cy="1"/>
            </a:xfrm>
            <a:prstGeom prst="line">
              <a:avLst/>
            </a:prstGeom>
            <a:noFill/>
            <a:ln w="7938">
              <a:solidFill>
                <a:srgbClr val="000000"/>
              </a:solidFill>
              <a:round/>
              <a:headEnd/>
              <a:tailEnd/>
            </a:ln>
          </p:spPr>
          <p:txBody>
            <a:bodyPr/>
            <a:lstStyle/>
            <a:p>
              <a:endParaRPr lang="en-US"/>
            </a:p>
          </p:txBody>
        </p:sp>
        <p:sp>
          <p:nvSpPr>
            <p:cNvPr id="8733" name="Line 3633"/>
            <p:cNvSpPr>
              <a:spLocks noChangeShapeType="1"/>
            </p:cNvSpPr>
            <p:nvPr/>
          </p:nvSpPr>
          <p:spPr bwMode="auto">
            <a:xfrm flipH="1" flipV="1">
              <a:off x="2038" y="2894"/>
              <a:ext cx="3" cy="2"/>
            </a:xfrm>
            <a:prstGeom prst="line">
              <a:avLst/>
            </a:prstGeom>
            <a:noFill/>
            <a:ln w="7938">
              <a:solidFill>
                <a:srgbClr val="000000"/>
              </a:solidFill>
              <a:round/>
              <a:headEnd/>
              <a:tailEnd/>
            </a:ln>
          </p:spPr>
          <p:txBody>
            <a:bodyPr/>
            <a:lstStyle/>
            <a:p>
              <a:endParaRPr lang="en-US"/>
            </a:p>
          </p:txBody>
        </p:sp>
        <p:sp>
          <p:nvSpPr>
            <p:cNvPr id="8734" name="Line 3634"/>
            <p:cNvSpPr>
              <a:spLocks noChangeShapeType="1"/>
            </p:cNvSpPr>
            <p:nvPr/>
          </p:nvSpPr>
          <p:spPr bwMode="auto">
            <a:xfrm flipH="1" flipV="1">
              <a:off x="1991" y="2867"/>
              <a:ext cx="47" cy="27"/>
            </a:xfrm>
            <a:prstGeom prst="line">
              <a:avLst/>
            </a:prstGeom>
            <a:noFill/>
            <a:ln w="7938">
              <a:solidFill>
                <a:srgbClr val="000000"/>
              </a:solidFill>
              <a:round/>
              <a:headEnd/>
              <a:tailEnd/>
            </a:ln>
          </p:spPr>
          <p:txBody>
            <a:bodyPr/>
            <a:lstStyle/>
            <a:p>
              <a:endParaRPr lang="en-US"/>
            </a:p>
          </p:txBody>
        </p:sp>
        <p:sp>
          <p:nvSpPr>
            <p:cNvPr id="8735" name="Line 3635"/>
            <p:cNvSpPr>
              <a:spLocks noChangeShapeType="1"/>
            </p:cNvSpPr>
            <p:nvPr/>
          </p:nvSpPr>
          <p:spPr bwMode="auto">
            <a:xfrm flipH="1" flipV="1">
              <a:off x="1942" y="2844"/>
              <a:ext cx="49" cy="23"/>
            </a:xfrm>
            <a:prstGeom prst="line">
              <a:avLst/>
            </a:prstGeom>
            <a:noFill/>
            <a:ln w="7938">
              <a:solidFill>
                <a:srgbClr val="000000"/>
              </a:solidFill>
              <a:round/>
              <a:headEnd/>
              <a:tailEnd/>
            </a:ln>
          </p:spPr>
          <p:txBody>
            <a:bodyPr/>
            <a:lstStyle/>
            <a:p>
              <a:endParaRPr lang="en-US"/>
            </a:p>
          </p:txBody>
        </p:sp>
        <p:sp>
          <p:nvSpPr>
            <p:cNvPr id="8736" name="Line 3636"/>
            <p:cNvSpPr>
              <a:spLocks noChangeShapeType="1"/>
            </p:cNvSpPr>
            <p:nvPr/>
          </p:nvSpPr>
          <p:spPr bwMode="auto">
            <a:xfrm flipH="1" flipV="1">
              <a:off x="1891" y="2822"/>
              <a:ext cx="51" cy="22"/>
            </a:xfrm>
            <a:prstGeom prst="line">
              <a:avLst/>
            </a:prstGeom>
            <a:noFill/>
            <a:ln w="7938">
              <a:solidFill>
                <a:srgbClr val="000000"/>
              </a:solidFill>
              <a:round/>
              <a:headEnd/>
              <a:tailEnd/>
            </a:ln>
          </p:spPr>
          <p:txBody>
            <a:bodyPr/>
            <a:lstStyle/>
            <a:p>
              <a:endParaRPr lang="en-US"/>
            </a:p>
          </p:txBody>
        </p:sp>
        <p:sp>
          <p:nvSpPr>
            <p:cNvPr id="8737" name="Line 3637"/>
            <p:cNvSpPr>
              <a:spLocks noChangeShapeType="1"/>
            </p:cNvSpPr>
            <p:nvPr/>
          </p:nvSpPr>
          <p:spPr bwMode="auto">
            <a:xfrm flipV="1">
              <a:off x="1891" y="2811"/>
              <a:ext cx="1" cy="11"/>
            </a:xfrm>
            <a:prstGeom prst="line">
              <a:avLst/>
            </a:prstGeom>
            <a:noFill/>
            <a:ln w="7938">
              <a:solidFill>
                <a:srgbClr val="000000"/>
              </a:solidFill>
              <a:round/>
              <a:headEnd/>
              <a:tailEnd/>
            </a:ln>
          </p:spPr>
          <p:txBody>
            <a:bodyPr/>
            <a:lstStyle/>
            <a:p>
              <a:endParaRPr lang="en-US"/>
            </a:p>
          </p:txBody>
        </p:sp>
        <p:sp>
          <p:nvSpPr>
            <p:cNvPr id="8738" name="Line 3638"/>
            <p:cNvSpPr>
              <a:spLocks noChangeShapeType="1"/>
            </p:cNvSpPr>
            <p:nvPr/>
          </p:nvSpPr>
          <p:spPr bwMode="auto">
            <a:xfrm>
              <a:off x="1892" y="2811"/>
              <a:ext cx="36" cy="10"/>
            </a:xfrm>
            <a:prstGeom prst="line">
              <a:avLst/>
            </a:prstGeom>
            <a:noFill/>
            <a:ln w="7938">
              <a:solidFill>
                <a:srgbClr val="000000"/>
              </a:solidFill>
              <a:round/>
              <a:headEnd/>
              <a:tailEnd/>
            </a:ln>
          </p:spPr>
          <p:txBody>
            <a:bodyPr/>
            <a:lstStyle/>
            <a:p>
              <a:endParaRPr lang="en-US"/>
            </a:p>
          </p:txBody>
        </p:sp>
        <p:sp>
          <p:nvSpPr>
            <p:cNvPr id="8739" name="Line 3639"/>
            <p:cNvSpPr>
              <a:spLocks noChangeShapeType="1"/>
            </p:cNvSpPr>
            <p:nvPr/>
          </p:nvSpPr>
          <p:spPr bwMode="auto">
            <a:xfrm>
              <a:off x="1928" y="2821"/>
              <a:ext cx="63" cy="25"/>
            </a:xfrm>
            <a:prstGeom prst="line">
              <a:avLst/>
            </a:prstGeom>
            <a:noFill/>
            <a:ln w="7938">
              <a:solidFill>
                <a:srgbClr val="000000"/>
              </a:solidFill>
              <a:round/>
              <a:headEnd/>
              <a:tailEnd/>
            </a:ln>
          </p:spPr>
          <p:txBody>
            <a:bodyPr/>
            <a:lstStyle/>
            <a:p>
              <a:endParaRPr lang="en-US"/>
            </a:p>
          </p:txBody>
        </p:sp>
        <p:sp>
          <p:nvSpPr>
            <p:cNvPr id="8740" name="Line 3640"/>
            <p:cNvSpPr>
              <a:spLocks noChangeShapeType="1"/>
            </p:cNvSpPr>
            <p:nvPr/>
          </p:nvSpPr>
          <p:spPr bwMode="auto">
            <a:xfrm>
              <a:off x="1991" y="2846"/>
              <a:ext cx="33" cy="15"/>
            </a:xfrm>
            <a:prstGeom prst="line">
              <a:avLst/>
            </a:prstGeom>
            <a:noFill/>
            <a:ln w="7938">
              <a:solidFill>
                <a:srgbClr val="000000"/>
              </a:solidFill>
              <a:round/>
              <a:headEnd/>
              <a:tailEnd/>
            </a:ln>
          </p:spPr>
          <p:txBody>
            <a:bodyPr/>
            <a:lstStyle/>
            <a:p>
              <a:endParaRPr lang="en-US"/>
            </a:p>
          </p:txBody>
        </p:sp>
        <p:sp>
          <p:nvSpPr>
            <p:cNvPr id="8741" name="Line 3641"/>
            <p:cNvSpPr>
              <a:spLocks noChangeShapeType="1"/>
            </p:cNvSpPr>
            <p:nvPr/>
          </p:nvSpPr>
          <p:spPr bwMode="auto">
            <a:xfrm>
              <a:off x="2024" y="2861"/>
              <a:ext cx="70" cy="37"/>
            </a:xfrm>
            <a:prstGeom prst="line">
              <a:avLst/>
            </a:prstGeom>
            <a:noFill/>
            <a:ln w="7938">
              <a:solidFill>
                <a:srgbClr val="000000"/>
              </a:solidFill>
              <a:round/>
              <a:headEnd/>
              <a:tailEnd/>
            </a:ln>
          </p:spPr>
          <p:txBody>
            <a:bodyPr/>
            <a:lstStyle/>
            <a:p>
              <a:endParaRPr lang="en-US"/>
            </a:p>
          </p:txBody>
        </p:sp>
        <p:sp>
          <p:nvSpPr>
            <p:cNvPr id="8742" name="Line 3642"/>
            <p:cNvSpPr>
              <a:spLocks noChangeShapeType="1"/>
            </p:cNvSpPr>
            <p:nvPr/>
          </p:nvSpPr>
          <p:spPr bwMode="auto">
            <a:xfrm flipV="1">
              <a:off x="2094" y="2891"/>
              <a:ext cx="4" cy="7"/>
            </a:xfrm>
            <a:prstGeom prst="line">
              <a:avLst/>
            </a:prstGeom>
            <a:noFill/>
            <a:ln w="7938">
              <a:solidFill>
                <a:srgbClr val="000000"/>
              </a:solidFill>
              <a:round/>
              <a:headEnd/>
              <a:tailEnd/>
            </a:ln>
          </p:spPr>
          <p:txBody>
            <a:bodyPr/>
            <a:lstStyle/>
            <a:p>
              <a:endParaRPr lang="en-US"/>
            </a:p>
          </p:txBody>
        </p:sp>
        <p:sp>
          <p:nvSpPr>
            <p:cNvPr id="8743" name="Line 3643"/>
            <p:cNvSpPr>
              <a:spLocks noChangeShapeType="1"/>
            </p:cNvSpPr>
            <p:nvPr/>
          </p:nvSpPr>
          <p:spPr bwMode="auto">
            <a:xfrm flipV="1">
              <a:off x="2098" y="2888"/>
              <a:ext cx="1" cy="3"/>
            </a:xfrm>
            <a:prstGeom prst="line">
              <a:avLst/>
            </a:prstGeom>
            <a:noFill/>
            <a:ln w="7938">
              <a:solidFill>
                <a:srgbClr val="000000"/>
              </a:solidFill>
              <a:round/>
              <a:headEnd/>
              <a:tailEnd/>
            </a:ln>
          </p:spPr>
          <p:txBody>
            <a:bodyPr/>
            <a:lstStyle/>
            <a:p>
              <a:endParaRPr lang="en-US"/>
            </a:p>
          </p:txBody>
        </p:sp>
        <p:sp>
          <p:nvSpPr>
            <p:cNvPr id="8744" name="Line 3644"/>
            <p:cNvSpPr>
              <a:spLocks noChangeShapeType="1"/>
            </p:cNvSpPr>
            <p:nvPr/>
          </p:nvSpPr>
          <p:spPr bwMode="auto">
            <a:xfrm flipH="1" flipV="1">
              <a:off x="2097" y="2883"/>
              <a:ext cx="2" cy="5"/>
            </a:xfrm>
            <a:prstGeom prst="line">
              <a:avLst/>
            </a:prstGeom>
            <a:noFill/>
            <a:ln w="7938">
              <a:solidFill>
                <a:srgbClr val="000000"/>
              </a:solidFill>
              <a:round/>
              <a:headEnd/>
              <a:tailEnd/>
            </a:ln>
          </p:spPr>
          <p:txBody>
            <a:bodyPr/>
            <a:lstStyle/>
            <a:p>
              <a:endParaRPr lang="en-US"/>
            </a:p>
          </p:txBody>
        </p:sp>
        <p:sp>
          <p:nvSpPr>
            <p:cNvPr id="8745" name="Line 3645"/>
            <p:cNvSpPr>
              <a:spLocks noChangeShapeType="1"/>
            </p:cNvSpPr>
            <p:nvPr/>
          </p:nvSpPr>
          <p:spPr bwMode="auto">
            <a:xfrm flipH="1" flipV="1">
              <a:off x="2079" y="2876"/>
              <a:ext cx="18" cy="7"/>
            </a:xfrm>
            <a:prstGeom prst="line">
              <a:avLst/>
            </a:prstGeom>
            <a:noFill/>
            <a:ln w="7938">
              <a:solidFill>
                <a:srgbClr val="000000"/>
              </a:solidFill>
              <a:round/>
              <a:headEnd/>
              <a:tailEnd/>
            </a:ln>
          </p:spPr>
          <p:txBody>
            <a:bodyPr/>
            <a:lstStyle/>
            <a:p>
              <a:endParaRPr lang="en-US"/>
            </a:p>
          </p:txBody>
        </p:sp>
        <p:sp>
          <p:nvSpPr>
            <p:cNvPr id="8746" name="Line 3646"/>
            <p:cNvSpPr>
              <a:spLocks noChangeShapeType="1"/>
            </p:cNvSpPr>
            <p:nvPr/>
          </p:nvSpPr>
          <p:spPr bwMode="auto">
            <a:xfrm flipH="1" flipV="1">
              <a:off x="2063" y="2867"/>
              <a:ext cx="16" cy="9"/>
            </a:xfrm>
            <a:prstGeom prst="line">
              <a:avLst/>
            </a:prstGeom>
            <a:noFill/>
            <a:ln w="7938">
              <a:solidFill>
                <a:srgbClr val="000000"/>
              </a:solidFill>
              <a:round/>
              <a:headEnd/>
              <a:tailEnd/>
            </a:ln>
          </p:spPr>
          <p:txBody>
            <a:bodyPr/>
            <a:lstStyle/>
            <a:p>
              <a:endParaRPr lang="en-US"/>
            </a:p>
          </p:txBody>
        </p:sp>
        <p:sp>
          <p:nvSpPr>
            <p:cNvPr id="8747" name="Line 3647"/>
            <p:cNvSpPr>
              <a:spLocks noChangeShapeType="1"/>
            </p:cNvSpPr>
            <p:nvPr/>
          </p:nvSpPr>
          <p:spPr bwMode="auto">
            <a:xfrm flipH="1" flipV="1">
              <a:off x="2048" y="2859"/>
              <a:ext cx="15" cy="8"/>
            </a:xfrm>
            <a:prstGeom prst="line">
              <a:avLst/>
            </a:prstGeom>
            <a:noFill/>
            <a:ln w="7938">
              <a:solidFill>
                <a:srgbClr val="000000"/>
              </a:solidFill>
              <a:round/>
              <a:headEnd/>
              <a:tailEnd/>
            </a:ln>
          </p:spPr>
          <p:txBody>
            <a:bodyPr/>
            <a:lstStyle/>
            <a:p>
              <a:endParaRPr lang="en-US"/>
            </a:p>
          </p:txBody>
        </p:sp>
        <p:sp>
          <p:nvSpPr>
            <p:cNvPr id="8748" name="Line 3648"/>
            <p:cNvSpPr>
              <a:spLocks noChangeShapeType="1"/>
            </p:cNvSpPr>
            <p:nvPr/>
          </p:nvSpPr>
          <p:spPr bwMode="auto">
            <a:xfrm flipH="1" flipV="1">
              <a:off x="2046" y="2857"/>
              <a:ext cx="2" cy="2"/>
            </a:xfrm>
            <a:prstGeom prst="line">
              <a:avLst/>
            </a:prstGeom>
            <a:noFill/>
            <a:ln w="7938">
              <a:solidFill>
                <a:srgbClr val="000000"/>
              </a:solidFill>
              <a:round/>
              <a:headEnd/>
              <a:tailEnd/>
            </a:ln>
          </p:spPr>
          <p:txBody>
            <a:bodyPr/>
            <a:lstStyle/>
            <a:p>
              <a:endParaRPr lang="en-US"/>
            </a:p>
          </p:txBody>
        </p:sp>
        <p:sp>
          <p:nvSpPr>
            <p:cNvPr id="8749" name="Line 3649"/>
            <p:cNvSpPr>
              <a:spLocks noChangeShapeType="1"/>
            </p:cNvSpPr>
            <p:nvPr/>
          </p:nvSpPr>
          <p:spPr bwMode="auto">
            <a:xfrm flipH="1" flipV="1">
              <a:off x="2042" y="2854"/>
              <a:ext cx="4" cy="3"/>
            </a:xfrm>
            <a:prstGeom prst="line">
              <a:avLst/>
            </a:prstGeom>
            <a:noFill/>
            <a:ln w="7938">
              <a:solidFill>
                <a:srgbClr val="000000"/>
              </a:solidFill>
              <a:round/>
              <a:headEnd/>
              <a:tailEnd/>
            </a:ln>
          </p:spPr>
          <p:txBody>
            <a:bodyPr/>
            <a:lstStyle/>
            <a:p>
              <a:endParaRPr lang="en-US"/>
            </a:p>
          </p:txBody>
        </p:sp>
        <p:sp>
          <p:nvSpPr>
            <p:cNvPr id="8750" name="Line 3650"/>
            <p:cNvSpPr>
              <a:spLocks noChangeShapeType="1"/>
            </p:cNvSpPr>
            <p:nvPr/>
          </p:nvSpPr>
          <p:spPr bwMode="auto">
            <a:xfrm flipH="1" flipV="1">
              <a:off x="2038" y="2853"/>
              <a:ext cx="4" cy="1"/>
            </a:xfrm>
            <a:prstGeom prst="line">
              <a:avLst/>
            </a:prstGeom>
            <a:noFill/>
            <a:ln w="7938">
              <a:solidFill>
                <a:srgbClr val="000000"/>
              </a:solidFill>
              <a:round/>
              <a:headEnd/>
              <a:tailEnd/>
            </a:ln>
          </p:spPr>
          <p:txBody>
            <a:bodyPr/>
            <a:lstStyle/>
            <a:p>
              <a:endParaRPr lang="en-US"/>
            </a:p>
          </p:txBody>
        </p:sp>
        <p:sp>
          <p:nvSpPr>
            <p:cNvPr id="8751" name="Line 3651"/>
            <p:cNvSpPr>
              <a:spLocks noChangeShapeType="1"/>
            </p:cNvSpPr>
            <p:nvPr/>
          </p:nvSpPr>
          <p:spPr bwMode="auto">
            <a:xfrm flipH="1" flipV="1">
              <a:off x="2036" y="2852"/>
              <a:ext cx="2" cy="1"/>
            </a:xfrm>
            <a:prstGeom prst="line">
              <a:avLst/>
            </a:prstGeom>
            <a:noFill/>
            <a:ln w="7938">
              <a:solidFill>
                <a:srgbClr val="000000"/>
              </a:solidFill>
              <a:round/>
              <a:headEnd/>
              <a:tailEnd/>
            </a:ln>
          </p:spPr>
          <p:txBody>
            <a:bodyPr/>
            <a:lstStyle/>
            <a:p>
              <a:endParaRPr lang="en-US"/>
            </a:p>
          </p:txBody>
        </p:sp>
        <p:sp>
          <p:nvSpPr>
            <p:cNvPr id="8752" name="Line 3652"/>
            <p:cNvSpPr>
              <a:spLocks noChangeShapeType="1"/>
            </p:cNvSpPr>
            <p:nvPr/>
          </p:nvSpPr>
          <p:spPr bwMode="auto">
            <a:xfrm flipH="1" flipV="1">
              <a:off x="2032" y="2850"/>
              <a:ext cx="4" cy="2"/>
            </a:xfrm>
            <a:prstGeom prst="line">
              <a:avLst/>
            </a:prstGeom>
            <a:noFill/>
            <a:ln w="7938">
              <a:solidFill>
                <a:srgbClr val="000000"/>
              </a:solidFill>
              <a:round/>
              <a:headEnd/>
              <a:tailEnd/>
            </a:ln>
          </p:spPr>
          <p:txBody>
            <a:bodyPr/>
            <a:lstStyle/>
            <a:p>
              <a:endParaRPr lang="en-US"/>
            </a:p>
          </p:txBody>
        </p:sp>
        <p:sp>
          <p:nvSpPr>
            <p:cNvPr id="8753" name="Line 3653"/>
            <p:cNvSpPr>
              <a:spLocks noChangeShapeType="1"/>
            </p:cNvSpPr>
            <p:nvPr/>
          </p:nvSpPr>
          <p:spPr bwMode="auto">
            <a:xfrm flipH="1" flipV="1">
              <a:off x="2029" y="2847"/>
              <a:ext cx="3" cy="3"/>
            </a:xfrm>
            <a:prstGeom prst="line">
              <a:avLst/>
            </a:prstGeom>
            <a:noFill/>
            <a:ln w="7938">
              <a:solidFill>
                <a:srgbClr val="000000"/>
              </a:solidFill>
              <a:round/>
              <a:headEnd/>
              <a:tailEnd/>
            </a:ln>
          </p:spPr>
          <p:txBody>
            <a:bodyPr/>
            <a:lstStyle/>
            <a:p>
              <a:endParaRPr lang="en-US"/>
            </a:p>
          </p:txBody>
        </p:sp>
        <p:sp>
          <p:nvSpPr>
            <p:cNvPr id="8754" name="Line 3654"/>
            <p:cNvSpPr>
              <a:spLocks noChangeShapeType="1"/>
            </p:cNvSpPr>
            <p:nvPr/>
          </p:nvSpPr>
          <p:spPr bwMode="auto">
            <a:xfrm flipH="1" flipV="1">
              <a:off x="1948" y="2811"/>
              <a:ext cx="81" cy="36"/>
            </a:xfrm>
            <a:prstGeom prst="line">
              <a:avLst/>
            </a:prstGeom>
            <a:noFill/>
            <a:ln w="7938">
              <a:solidFill>
                <a:srgbClr val="000000"/>
              </a:solidFill>
              <a:round/>
              <a:headEnd/>
              <a:tailEnd/>
            </a:ln>
          </p:spPr>
          <p:txBody>
            <a:bodyPr/>
            <a:lstStyle/>
            <a:p>
              <a:endParaRPr lang="en-US"/>
            </a:p>
          </p:txBody>
        </p:sp>
        <p:sp>
          <p:nvSpPr>
            <p:cNvPr id="8755" name="Line 3655"/>
            <p:cNvSpPr>
              <a:spLocks noChangeShapeType="1"/>
            </p:cNvSpPr>
            <p:nvPr/>
          </p:nvSpPr>
          <p:spPr bwMode="auto">
            <a:xfrm flipH="1" flipV="1">
              <a:off x="1946" y="2807"/>
              <a:ext cx="2" cy="4"/>
            </a:xfrm>
            <a:prstGeom prst="line">
              <a:avLst/>
            </a:prstGeom>
            <a:noFill/>
            <a:ln w="7938">
              <a:solidFill>
                <a:srgbClr val="000000"/>
              </a:solidFill>
              <a:round/>
              <a:headEnd/>
              <a:tailEnd/>
            </a:ln>
          </p:spPr>
          <p:txBody>
            <a:bodyPr/>
            <a:lstStyle/>
            <a:p>
              <a:endParaRPr lang="en-US"/>
            </a:p>
          </p:txBody>
        </p:sp>
        <p:sp>
          <p:nvSpPr>
            <p:cNvPr id="8756" name="Line 3656"/>
            <p:cNvSpPr>
              <a:spLocks noChangeShapeType="1"/>
            </p:cNvSpPr>
            <p:nvPr/>
          </p:nvSpPr>
          <p:spPr bwMode="auto">
            <a:xfrm flipH="1" flipV="1">
              <a:off x="1942" y="2803"/>
              <a:ext cx="4" cy="4"/>
            </a:xfrm>
            <a:prstGeom prst="line">
              <a:avLst/>
            </a:prstGeom>
            <a:noFill/>
            <a:ln w="7938">
              <a:solidFill>
                <a:srgbClr val="000000"/>
              </a:solidFill>
              <a:round/>
              <a:headEnd/>
              <a:tailEnd/>
            </a:ln>
          </p:spPr>
          <p:txBody>
            <a:bodyPr/>
            <a:lstStyle/>
            <a:p>
              <a:endParaRPr lang="en-US"/>
            </a:p>
          </p:txBody>
        </p:sp>
        <p:sp>
          <p:nvSpPr>
            <p:cNvPr id="8757" name="Line 3657"/>
            <p:cNvSpPr>
              <a:spLocks noChangeShapeType="1"/>
            </p:cNvSpPr>
            <p:nvPr/>
          </p:nvSpPr>
          <p:spPr bwMode="auto">
            <a:xfrm flipH="1" flipV="1">
              <a:off x="1937" y="2801"/>
              <a:ext cx="5" cy="2"/>
            </a:xfrm>
            <a:prstGeom prst="line">
              <a:avLst/>
            </a:prstGeom>
            <a:noFill/>
            <a:ln w="7938">
              <a:solidFill>
                <a:srgbClr val="000000"/>
              </a:solidFill>
              <a:round/>
              <a:headEnd/>
              <a:tailEnd/>
            </a:ln>
          </p:spPr>
          <p:txBody>
            <a:bodyPr/>
            <a:lstStyle/>
            <a:p>
              <a:endParaRPr lang="en-US"/>
            </a:p>
          </p:txBody>
        </p:sp>
        <p:sp>
          <p:nvSpPr>
            <p:cNvPr id="8758" name="Line 3658"/>
            <p:cNvSpPr>
              <a:spLocks noChangeShapeType="1"/>
            </p:cNvSpPr>
            <p:nvPr/>
          </p:nvSpPr>
          <p:spPr bwMode="auto">
            <a:xfrm flipH="1" flipV="1">
              <a:off x="1932" y="2800"/>
              <a:ext cx="5" cy="1"/>
            </a:xfrm>
            <a:prstGeom prst="line">
              <a:avLst/>
            </a:prstGeom>
            <a:noFill/>
            <a:ln w="7938">
              <a:solidFill>
                <a:srgbClr val="000000"/>
              </a:solidFill>
              <a:round/>
              <a:headEnd/>
              <a:tailEnd/>
            </a:ln>
          </p:spPr>
          <p:txBody>
            <a:bodyPr/>
            <a:lstStyle/>
            <a:p>
              <a:endParaRPr lang="en-US"/>
            </a:p>
          </p:txBody>
        </p:sp>
        <p:sp>
          <p:nvSpPr>
            <p:cNvPr id="8759" name="Line 3659"/>
            <p:cNvSpPr>
              <a:spLocks noChangeShapeType="1"/>
            </p:cNvSpPr>
            <p:nvPr/>
          </p:nvSpPr>
          <p:spPr bwMode="auto">
            <a:xfrm flipH="1" flipV="1">
              <a:off x="1931" y="2796"/>
              <a:ext cx="1" cy="4"/>
            </a:xfrm>
            <a:prstGeom prst="line">
              <a:avLst/>
            </a:prstGeom>
            <a:noFill/>
            <a:ln w="7938">
              <a:solidFill>
                <a:srgbClr val="000000"/>
              </a:solidFill>
              <a:round/>
              <a:headEnd/>
              <a:tailEnd/>
            </a:ln>
          </p:spPr>
          <p:txBody>
            <a:bodyPr/>
            <a:lstStyle/>
            <a:p>
              <a:endParaRPr lang="en-US"/>
            </a:p>
          </p:txBody>
        </p:sp>
        <p:sp>
          <p:nvSpPr>
            <p:cNvPr id="8760" name="Line 3660"/>
            <p:cNvSpPr>
              <a:spLocks noChangeShapeType="1"/>
            </p:cNvSpPr>
            <p:nvPr/>
          </p:nvSpPr>
          <p:spPr bwMode="auto">
            <a:xfrm flipV="1">
              <a:off x="1931" y="2791"/>
              <a:ext cx="2" cy="5"/>
            </a:xfrm>
            <a:prstGeom prst="line">
              <a:avLst/>
            </a:prstGeom>
            <a:noFill/>
            <a:ln w="7938">
              <a:solidFill>
                <a:srgbClr val="000000"/>
              </a:solidFill>
              <a:round/>
              <a:headEnd/>
              <a:tailEnd/>
            </a:ln>
          </p:spPr>
          <p:txBody>
            <a:bodyPr/>
            <a:lstStyle/>
            <a:p>
              <a:endParaRPr lang="en-US"/>
            </a:p>
          </p:txBody>
        </p:sp>
        <p:sp>
          <p:nvSpPr>
            <p:cNvPr id="8761" name="Line 3661"/>
            <p:cNvSpPr>
              <a:spLocks noChangeShapeType="1"/>
            </p:cNvSpPr>
            <p:nvPr/>
          </p:nvSpPr>
          <p:spPr bwMode="auto">
            <a:xfrm>
              <a:off x="1933" y="2791"/>
              <a:ext cx="20" cy="3"/>
            </a:xfrm>
            <a:prstGeom prst="line">
              <a:avLst/>
            </a:prstGeom>
            <a:noFill/>
            <a:ln w="7938">
              <a:solidFill>
                <a:srgbClr val="000000"/>
              </a:solidFill>
              <a:round/>
              <a:headEnd/>
              <a:tailEnd/>
            </a:ln>
          </p:spPr>
          <p:txBody>
            <a:bodyPr/>
            <a:lstStyle/>
            <a:p>
              <a:endParaRPr lang="en-US"/>
            </a:p>
          </p:txBody>
        </p:sp>
        <p:sp>
          <p:nvSpPr>
            <p:cNvPr id="8762" name="Line 3662"/>
            <p:cNvSpPr>
              <a:spLocks noChangeShapeType="1"/>
            </p:cNvSpPr>
            <p:nvPr/>
          </p:nvSpPr>
          <p:spPr bwMode="auto">
            <a:xfrm>
              <a:off x="1953" y="2794"/>
              <a:ext cx="19" cy="7"/>
            </a:xfrm>
            <a:prstGeom prst="line">
              <a:avLst/>
            </a:prstGeom>
            <a:noFill/>
            <a:ln w="7938">
              <a:solidFill>
                <a:srgbClr val="000000"/>
              </a:solidFill>
              <a:round/>
              <a:headEnd/>
              <a:tailEnd/>
            </a:ln>
          </p:spPr>
          <p:txBody>
            <a:bodyPr/>
            <a:lstStyle/>
            <a:p>
              <a:endParaRPr lang="en-US"/>
            </a:p>
          </p:txBody>
        </p:sp>
        <p:sp>
          <p:nvSpPr>
            <p:cNvPr id="8763" name="Line 3663"/>
            <p:cNvSpPr>
              <a:spLocks noChangeShapeType="1"/>
            </p:cNvSpPr>
            <p:nvPr/>
          </p:nvSpPr>
          <p:spPr bwMode="auto">
            <a:xfrm>
              <a:off x="1972" y="2801"/>
              <a:ext cx="16" cy="8"/>
            </a:xfrm>
            <a:prstGeom prst="line">
              <a:avLst/>
            </a:prstGeom>
            <a:noFill/>
            <a:ln w="7938">
              <a:solidFill>
                <a:srgbClr val="000000"/>
              </a:solidFill>
              <a:round/>
              <a:headEnd/>
              <a:tailEnd/>
            </a:ln>
          </p:spPr>
          <p:txBody>
            <a:bodyPr/>
            <a:lstStyle/>
            <a:p>
              <a:endParaRPr lang="en-US"/>
            </a:p>
          </p:txBody>
        </p:sp>
        <p:sp>
          <p:nvSpPr>
            <p:cNvPr id="8764" name="Line 3664"/>
            <p:cNvSpPr>
              <a:spLocks noChangeShapeType="1"/>
            </p:cNvSpPr>
            <p:nvPr/>
          </p:nvSpPr>
          <p:spPr bwMode="auto">
            <a:xfrm>
              <a:off x="1988" y="2809"/>
              <a:ext cx="16" cy="11"/>
            </a:xfrm>
            <a:prstGeom prst="line">
              <a:avLst/>
            </a:prstGeom>
            <a:noFill/>
            <a:ln w="7938">
              <a:solidFill>
                <a:srgbClr val="000000"/>
              </a:solidFill>
              <a:round/>
              <a:headEnd/>
              <a:tailEnd/>
            </a:ln>
          </p:spPr>
          <p:txBody>
            <a:bodyPr/>
            <a:lstStyle/>
            <a:p>
              <a:endParaRPr lang="en-US"/>
            </a:p>
          </p:txBody>
        </p:sp>
        <p:sp>
          <p:nvSpPr>
            <p:cNvPr id="8765" name="Line 3665"/>
            <p:cNvSpPr>
              <a:spLocks noChangeShapeType="1"/>
            </p:cNvSpPr>
            <p:nvPr/>
          </p:nvSpPr>
          <p:spPr bwMode="auto">
            <a:xfrm>
              <a:off x="2004" y="2820"/>
              <a:ext cx="18" cy="9"/>
            </a:xfrm>
            <a:prstGeom prst="line">
              <a:avLst/>
            </a:prstGeom>
            <a:noFill/>
            <a:ln w="7938">
              <a:solidFill>
                <a:srgbClr val="000000"/>
              </a:solidFill>
              <a:round/>
              <a:headEnd/>
              <a:tailEnd/>
            </a:ln>
          </p:spPr>
          <p:txBody>
            <a:bodyPr/>
            <a:lstStyle/>
            <a:p>
              <a:endParaRPr lang="en-US"/>
            </a:p>
          </p:txBody>
        </p:sp>
        <p:sp>
          <p:nvSpPr>
            <p:cNvPr id="8766" name="Line 3666"/>
            <p:cNvSpPr>
              <a:spLocks noChangeShapeType="1"/>
            </p:cNvSpPr>
            <p:nvPr/>
          </p:nvSpPr>
          <p:spPr bwMode="auto">
            <a:xfrm>
              <a:off x="2022" y="2829"/>
              <a:ext cx="32" cy="18"/>
            </a:xfrm>
            <a:prstGeom prst="line">
              <a:avLst/>
            </a:prstGeom>
            <a:noFill/>
            <a:ln w="7938">
              <a:solidFill>
                <a:srgbClr val="000000"/>
              </a:solidFill>
              <a:round/>
              <a:headEnd/>
              <a:tailEnd/>
            </a:ln>
          </p:spPr>
          <p:txBody>
            <a:bodyPr/>
            <a:lstStyle/>
            <a:p>
              <a:endParaRPr lang="en-US"/>
            </a:p>
          </p:txBody>
        </p:sp>
        <p:sp>
          <p:nvSpPr>
            <p:cNvPr id="8767" name="Line 3667"/>
            <p:cNvSpPr>
              <a:spLocks noChangeShapeType="1"/>
            </p:cNvSpPr>
            <p:nvPr/>
          </p:nvSpPr>
          <p:spPr bwMode="auto">
            <a:xfrm>
              <a:off x="2054" y="2847"/>
              <a:ext cx="17" cy="6"/>
            </a:xfrm>
            <a:prstGeom prst="line">
              <a:avLst/>
            </a:prstGeom>
            <a:noFill/>
            <a:ln w="7938">
              <a:solidFill>
                <a:srgbClr val="000000"/>
              </a:solidFill>
              <a:round/>
              <a:headEnd/>
              <a:tailEnd/>
            </a:ln>
          </p:spPr>
          <p:txBody>
            <a:bodyPr/>
            <a:lstStyle/>
            <a:p>
              <a:endParaRPr lang="en-US"/>
            </a:p>
          </p:txBody>
        </p:sp>
        <p:sp>
          <p:nvSpPr>
            <p:cNvPr id="8768" name="Line 3668"/>
            <p:cNvSpPr>
              <a:spLocks noChangeShapeType="1"/>
            </p:cNvSpPr>
            <p:nvPr/>
          </p:nvSpPr>
          <p:spPr bwMode="auto">
            <a:xfrm>
              <a:off x="2071" y="2853"/>
              <a:ext cx="0" cy="2"/>
            </a:xfrm>
            <a:prstGeom prst="line">
              <a:avLst/>
            </a:prstGeom>
            <a:noFill/>
            <a:ln w="7938">
              <a:solidFill>
                <a:srgbClr val="000000"/>
              </a:solidFill>
              <a:round/>
              <a:headEnd/>
              <a:tailEnd/>
            </a:ln>
          </p:spPr>
          <p:txBody>
            <a:bodyPr/>
            <a:lstStyle/>
            <a:p>
              <a:endParaRPr lang="en-US"/>
            </a:p>
          </p:txBody>
        </p:sp>
        <p:sp>
          <p:nvSpPr>
            <p:cNvPr id="8769" name="Line 3669"/>
            <p:cNvSpPr>
              <a:spLocks noChangeShapeType="1"/>
            </p:cNvSpPr>
            <p:nvPr/>
          </p:nvSpPr>
          <p:spPr bwMode="auto">
            <a:xfrm>
              <a:off x="2071" y="2855"/>
              <a:ext cx="7" cy="3"/>
            </a:xfrm>
            <a:prstGeom prst="line">
              <a:avLst/>
            </a:prstGeom>
            <a:noFill/>
            <a:ln w="7938">
              <a:solidFill>
                <a:srgbClr val="000000"/>
              </a:solidFill>
              <a:round/>
              <a:headEnd/>
              <a:tailEnd/>
            </a:ln>
          </p:spPr>
          <p:txBody>
            <a:bodyPr/>
            <a:lstStyle/>
            <a:p>
              <a:endParaRPr lang="en-US"/>
            </a:p>
          </p:txBody>
        </p:sp>
        <p:sp>
          <p:nvSpPr>
            <p:cNvPr id="8770" name="Line 3670"/>
            <p:cNvSpPr>
              <a:spLocks noChangeShapeType="1"/>
            </p:cNvSpPr>
            <p:nvPr/>
          </p:nvSpPr>
          <p:spPr bwMode="auto">
            <a:xfrm>
              <a:off x="2078" y="2858"/>
              <a:ext cx="9" cy="4"/>
            </a:xfrm>
            <a:prstGeom prst="line">
              <a:avLst/>
            </a:prstGeom>
            <a:noFill/>
            <a:ln w="7938">
              <a:solidFill>
                <a:srgbClr val="000000"/>
              </a:solidFill>
              <a:round/>
              <a:headEnd/>
              <a:tailEnd/>
            </a:ln>
          </p:spPr>
          <p:txBody>
            <a:bodyPr/>
            <a:lstStyle/>
            <a:p>
              <a:endParaRPr lang="en-US"/>
            </a:p>
          </p:txBody>
        </p:sp>
        <p:sp>
          <p:nvSpPr>
            <p:cNvPr id="8771" name="Line 3671"/>
            <p:cNvSpPr>
              <a:spLocks noChangeShapeType="1"/>
            </p:cNvSpPr>
            <p:nvPr/>
          </p:nvSpPr>
          <p:spPr bwMode="auto">
            <a:xfrm>
              <a:off x="2087" y="2862"/>
              <a:ext cx="7" cy="5"/>
            </a:xfrm>
            <a:prstGeom prst="line">
              <a:avLst/>
            </a:prstGeom>
            <a:noFill/>
            <a:ln w="7938">
              <a:solidFill>
                <a:srgbClr val="000000"/>
              </a:solidFill>
              <a:round/>
              <a:headEnd/>
              <a:tailEnd/>
            </a:ln>
          </p:spPr>
          <p:txBody>
            <a:bodyPr/>
            <a:lstStyle/>
            <a:p>
              <a:endParaRPr lang="en-US"/>
            </a:p>
          </p:txBody>
        </p:sp>
        <p:sp>
          <p:nvSpPr>
            <p:cNvPr id="8772" name="Line 3672"/>
            <p:cNvSpPr>
              <a:spLocks noChangeShapeType="1"/>
            </p:cNvSpPr>
            <p:nvPr/>
          </p:nvSpPr>
          <p:spPr bwMode="auto">
            <a:xfrm>
              <a:off x="2094" y="2867"/>
              <a:ext cx="8" cy="3"/>
            </a:xfrm>
            <a:prstGeom prst="line">
              <a:avLst/>
            </a:prstGeom>
            <a:noFill/>
            <a:ln w="7938">
              <a:solidFill>
                <a:srgbClr val="000000"/>
              </a:solidFill>
              <a:round/>
              <a:headEnd/>
              <a:tailEnd/>
            </a:ln>
          </p:spPr>
          <p:txBody>
            <a:bodyPr/>
            <a:lstStyle/>
            <a:p>
              <a:endParaRPr lang="en-US"/>
            </a:p>
          </p:txBody>
        </p:sp>
        <p:sp>
          <p:nvSpPr>
            <p:cNvPr id="8773" name="Line 3673"/>
            <p:cNvSpPr>
              <a:spLocks noChangeShapeType="1"/>
            </p:cNvSpPr>
            <p:nvPr/>
          </p:nvSpPr>
          <p:spPr bwMode="auto">
            <a:xfrm>
              <a:off x="2102" y="2870"/>
              <a:ext cx="9" cy="0"/>
            </a:xfrm>
            <a:prstGeom prst="line">
              <a:avLst/>
            </a:prstGeom>
            <a:noFill/>
            <a:ln w="7938">
              <a:solidFill>
                <a:srgbClr val="000000"/>
              </a:solidFill>
              <a:round/>
              <a:headEnd/>
              <a:tailEnd/>
            </a:ln>
          </p:spPr>
          <p:txBody>
            <a:bodyPr/>
            <a:lstStyle/>
            <a:p>
              <a:endParaRPr lang="en-US"/>
            </a:p>
          </p:txBody>
        </p:sp>
        <p:sp>
          <p:nvSpPr>
            <p:cNvPr id="8774" name="Line 3674"/>
            <p:cNvSpPr>
              <a:spLocks noChangeShapeType="1"/>
            </p:cNvSpPr>
            <p:nvPr/>
          </p:nvSpPr>
          <p:spPr bwMode="auto">
            <a:xfrm flipV="1">
              <a:off x="2111" y="2863"/>
              <a:ext cx="7" cy="7"/>
            </a:xfrm>
            <a:prstGeom prst="line">
              <a:avLst/>
            </a:prstGeom>
            <a:noFill/>
            <a:ln w="7938">
              <a:solidFill>
                <a:srgbClr val="000000"/>
              </a:solidFill>
              <a:round/>
              <a:headEnd/>
              <a:tailEnd/>
            </a:ln>
          </p:spPr>
          <p:txBody>
            <a:bodyPr/>
            <a:lstStyle/>
            <a:p>
              <a:endParaRPr lang="en-US"/>
            </a:p>
          </p:txBody>
        </p:sp>
        <p:sp>
          <p:nvSpPr>
            <p:cNvPr id="8775" name="Line 3675"/>
            <p:cNvSpPr>
              <a:spLocks noChangeShapeType="1"/>
            </p:cNvSpPr>
            <p:nvPr/>
          </p:nvSpPr>
          <p:spPr bwMode="auto">
            <a:xfrm flipH="1" flipV="1">
              <a:off x="2086" y="2845"/>
              <a:ext cx="32" cy="18"/>
            </a:xfrm>
            <a:prstGeom prst="line">
              <a:avLst/>
            </a:prstGeom>
            <a:noFill/>
            <a:ln w="7938">
              <a:solidFill>
                <a:srgbClr val="000000"/>
              </a:solidFill>
              <a:round/>
              <a:headEnd/>
              <a:tailEnd/>
            </a:ln>
          </p:spPr>
          <p:txBody>
            <a:bodyPr/>
            <a:lstStyle/>
            <a:p>
              <a:endParaRPr lang="en-US"/>
            </a:p>
          </p:txBody>
        </p:sp>
        <p:sp>
          <p:nvSpPr>
            <p:cNvPr id="8776" name="Line 3676"/>
            <p:cNvSpPr>
              <a:spLocks noChangeShapeType="1"/>
            </p:cNvSpPr>
            <p:nvPr/>
          </p:nvSpPr>
          <p:spPr bwMode="auto">
            <a:xfrm flipH="1" flipV="1">
              <a:off x="2054" y="2829"/>
              <a:ext cx="32" cy="16"/>
            </a:xfrm>
            <a:prstGeom prst="line">
              <a:avLst/>
            </a:prstGeom>
            <a:noFill/>
            <a:ln w="7938">
              <a:solidFill>
                <a:srgbClr val="000000"/>
              </a:solidFill>
              <a:round/>
              <a:headEnd/>
              <a:tailEnd/>
            </a:ln>
          </p:spPr>
          <p:txBody>
            <a:bodyPr/>
            <a:lstStyle/>
            <a:p>
              <a:endParaRPr lang="en-US"/>
            </a:p>
          </p:txBody>
        </p:sp>
        <p:sp>
          <p:nvSpPr>
            <p:cNvPr id="8777" name="Line 3677"/>
            <p:cNvSpPr>
              <a:spLocks noChangeShapeType="1"/>
            </p:cNvSpPr>
            <p:nvPr/>
          </p:nvSpPr>
          <p:spPr bwMode="auto">
            <a:xfrm flipH="1" flipV="1">
              <a:off x="2023" y="2814"/>
              <a:ext cx="31" cy="15"/>
            </a:xfrm>
            <a:prstGeom prst="line">
              <a:avLst/>
            </a:prstGeom>
            <a:noFill/>
            <a:ln w="7938">
              <a:solidFill>
                <a:srgbClr val="000000"/>
              </a:solidFill>
              <a:round/>
              <a:headEnd/>
              <a:tailEnd/>
            </a:ln>
          </p:spPr>
          <p:txBody>
            <a:bodyPr/>
            <a:lstStyle/>
            <a:p>
              <a:endParaRPr lang="en-US"/>
            </a:p>
          </p:txBody>
        </p:sp>
        <p:sp>
          <p:nvSpPr>
            <p:cNvPr id="8778" name="Line 3678"/>
            <p:cNvSpPr>
              <a:spLocks noChangeShapeType="1"/>
            </p:cNvSpPr>
            <p:nvPr/>
          </p:nvSpPr>
          <p:spPr bwMode="auto">
            <a:xfrm flipH="1" flipV="1">
              <a:off x="1988" y="2799"/>
              <a:ext cx="35" cy="15"/>
            </a:xfrm>
            <a:prstGeom prst="line">
              <a:avLst/>
            </a:prstGeom>
            <a:noFill/>
            <a:ln w="7938">
              <a:solidFill>
                <a:srgbClr val="000000"/>
              </a:solidFill>
              <a:round/>
              <a:headEnd/>
              <a:tailEnd/>
            </a:ln>
          </p:spPr>
          <p:txBody>
            <a:bodyPr/>
            <a:lstStyle/>
            <a:p>
              <a:endParaRPr lang="en-US"/>
            </a:p>
          </p:txBody>
        </p:sp>
        <p:sp>
          <p:nvSpPr>
            <p:cNvPr id="8779" name="Line 3679"/>
            <p:cNvSpPr>
              <a:spLocks noChangeShapeType="1"/>
            </p:cNvSpPr>
            <p:nvPr/>
          </p:nvSpPr>
          <p:spPr bwMode="auto">
            <a:xfrm flipH="1" flipV="1">
              <a:off x="1986" y="2796"/>
              <a:ext cx="2" cy="3"/>
            </a:xfrm>
            <a:prstGeom prst="line">
              <a:avLst/>
            </a:prstGeom>
            <a:noFill/>
            <a:ln w="7938">
              <a:solidFill>
                <a:srgbClr val="000000"/>
              </a:solidFill>
              <a:round/>
              <a:headEnd/>
              <a:tailEnd/>
            </a:ln>
          </p:spPr>
          <p:txBody>
            <a:bodyPr/>
            <a:lstStyle/>
            <a:p>
              <a:endParaRPr lang="en-US"/>
            </a:p>
          </p:txBody>
        </p:sp>
        <p:sp>
          <p:nvSpPr>
            <p:cNvPr id="8780" name="Line 3680"/>
            <p:cNvSpPr>
              <a:spLocks noChangeShapeType="1"/>
            </p:cNvSpPr>
            <p:nvPr/>
          </p:nvSpPr>
          <p:spPr bwMode="auto">
            <a:xfrm flipH="1" flipV="1">
              <a:off x="1984" y="2794"/>
              <a:ext cx="2" cy="2"/>
            </a:xfrm>
            <a:prstGeom prst="line">
              <a:avLst/>
            </a:prstGeom>
            <a:noFill/>
            <a:ln w="7938">
              <a:solidFill>
                <a:srgbClr val="000000"/>
              </a:solidFill>
              <a:round/>
              <a:headEnd/>
              <a:tailEnd/>
            </a:ln>
          </p:spPr>
          <p:txBody>
            <a:bodyPr/>
            <a:lstStyle/>
            <a:p>
              <a:endParaRPr lang="en-US"/>
            </a:p>
          </p:txBody>
        </p:sp>
        <p:sp>
          <p:nvSpPr>
            <p:cNvPr id="8781" name="Line 3681"/>
            <p:cNvSpPr>
              <a:spLocks noChangeShapeType="1"/>
            </p:cNvSpPr>
            <p:nvPr/>
          </p:nvSpPr>
          <p:spPr bwMode="auto">
            <a:xfrm flipH="1" flipV="1">
              <a:off x="1983" y="2791"/>
              <a:ext cx="1" cy="3"/>
            </a:xfrm>
            <a:prstGeom prst="line">
              <a:avLst/>
            </a:prstGeom>
            <a:noFill/>
            <a:ln w="7938">
              <a:solidFill>
                <a:srgbClr val="000000"/>
              </a:solidFill>
              <a:round/>
              <a:headEnd/>
              <a:tailEnd/>
            </a:ln>
          </p:spPr>
          <p:txBody>
            <a:bodyPr/>
            <a:lstStyle/>
            <a:p>
              <a:endParaRPr lang="en-US"/>
            </a:p>
          </p:txBody>
        </p:sp>
        <p:sp>
          <p:nvSpPr>
            <p:cNvPr id="8782" name="Line 3682"/>
            <p:cNvSpPr>
              <a:spLocks noChangeShapeType="1"/>
            </p:cNvSpPr>
            <p:nvPr/>
          </p:nvSpPr>
          <p:spPr bwMode="auto">
            <a:xfrm flipV="1">
              <a:off x="1983" y="2787"/>
              <a:ext cx="0" cy="4"/>
            </a:xfrm>
            <a:prstGeom prst="line">
              <a:avLst/>
            </a:prstGeom>
            <a:noFill/>
            <a:ln w="7938">
              <a:solidFill>
                <a:srgbClr val="000000"/>
              </a:solidFill>
              <a:round/>
              <a:headEnd/>
              <a:tailEnd/>
            </a:ln>
          </p:spPr>
          <p:txBody>
            <a:bodyPr/>
            <a:lstStyle/>
            <a:p>
              <a:endParaRPr lang="en-US"/>
            </a:p>
          </p:txBody>
        </p:sp>
        <p:sp>
          <p:nvSpPr>
            <p:cNvPr id="8783" name="Line 3683"/>
            <p:cNvSpPr>
              <a:spLocks noChangeShapeType="1"/>
            </p:cNvSpPr>
            <p:nvPr/>
          </p:nvSpPr>
          <p:spPr bwMode="auto">
            <a:xfrm flipV="1">
              <a:off x="1983" y="2785"/>
              <a:ext cx="1" cy="2"/>
            </a:xfrm>
            <a:prstGeom prst="line">
              <a:avLst/>
            </a:prstGeom>
            <a:noFill/>
            <a:ln w="7938">
              <a:solidFill>
                <a:srgbClr val="000000"/>
              </a:solidFill>
              <a:round/>
              <a:headEnd/>
              <a:tailEnd/>
            </a:ln>
          </p:spPr>
          <p:txBody>
            <a:bodyPr/>
            <a:lstStyle/>
            <a:p>
              <a:endParaRPr lang="en-US"/>
            </a:p>
          </p:txBody>
        </p:sp>
        <p:sp>
          <p:nvSpPr>
            <p:cNvPr id="8784" name="Line 3684"/>
            <p:cNvSpPr>
              <a:spLocks noChangeShapeType="1"/>
            </p:cNvSpPr>
            <p:nvPr/>
          </p:nvSpPr>
          <p:spPr bwMode="auto">
            <a:xfrm>
              <a:off x="1984" y="2785"/>
              <a:ext cx="13" cy="0"/>
            </a:xfrm>
            <a:prstGeom prst="line">
              <a:avLst/>
            </a:prstGeom>
            <a:noFill/>
            <a:ln w="7938">
              <a:solidFill>
                <a:srgbClr val="000000"/>
              </a:solidFill>
              <a:round/>
              <a:headEnd/>
              <a:tailEnd/>
            </a:ln>
          </p:spPr>
          <p:txBody>
            <a:bodyPr/>
            <a:lstStyle/>
            <a:p>
              <a:endParaRPr lang="en-US"/>
            </a:p>
          </p:txBody>
        </p:sp>
        <p:sp>
          <p:nvSpPr>
            <p:cNvPr id="8785" name="Line 3685"/>
            <p:cNvSpPr>
              <a:spLocks noChangeShapeType="1"/>
            </p:cNvSpPr>
            <p:nvPr/>
          </p:nvSpPr>
          <p:spPr bwMode="auto">
            <a:xfrm>
              <a:off x="1997" y="2785"/>
              <a:ext cx="12" cy="3"/>
            </a:xfrm>
            <a:prstGeom prst="line">
              <a:avLst/>
            </a:prstGeom>
            <a:noFill/>
            <a:ln w="7938">
              <a:solidFill>
                <a:srgbClr val="000000"/>
              </a:solidFill>
              <a:round/>
              <a:headEnd/>
              <a:tailEnd/>
            </a:ln>
          </p:spPr>
          <p:txBody>
            <a:bodyPr/>
            <a:lstStyle/>
            <a:p>
              <a:endParaRPr lang="en-US"/>
            </a:p>
          </p:txBody>
        </p:sp>
        <p:sp>
          <p:nvSpPr>
            <p:cNvPr id="8786" name="Line 3686"/>
            <p:cNvSpPr>
              <a:spLocks noChangeShapeType="1"/>
            </p:cNvSpPr>
            <p:nvPr/>
          </p:nvSpPr>
          <p:spPr bwMode="auto">
            <a:xfrm>
              <a:off x="2009" y="2788"/>
              <a:ext cx="13" cy="5"/>
            </a:xfrm>
            <a:prstGeom prst="line">
              <a:avLst/>
            </a:prstGeom>
            <a:noFill/>
            <a:ln w="7938">
              <a:solidFill>
                <a:srgbClr val="000000"/>
              </a:solidFill>
              <a:round/>
              <a:headEnd/>
              <a:tailEnd/>
            </a:ln>
          </p:spPr>
          <p:txBody>
            <a:bodyPr/>
            <a:lstStyle/>
            <a:p>
              <a:endParaRPr lang="en-US"/>
            </a:p>
          </p:txBody>
        </p:sp>
        <p:sp>
          <p:nvSpPr>
            <p:cNvPr id="8787" name="Line 3687"/>
            <p:cNvSpPr>
              <a:spLocks noChangeShapeType="1"/>
            </p:cNvSpPr>
            <p:nvPr/>
          </p:nvSpPr>
          <p:spPr bwMode="auto">
            <a:xfrm>
              <a:off x="2022" y="2793"/>
              <a:ext cx="12" cy="7"/>
            </a:xfrm>
            <a:prstGeom prst="line">
              <a:avLst/>
            </a:prstGeom>
            <a:noFill/>
            <a:ln w="7938">
              <a:solidFill>
                <a:srgbClr val="000000"/>
              </a:solidFill>
              <a:round/>
              <a:headEnd/>
              <a:tailEnd/>
            </a:ln>
          </p:spPr>
          <p:txBody>
            <a:bodyPr/>
            <a:lstStyle/>
            <a:p>
              <a:endParaRPr lang="en-US"/>
            </a:p>
          </p:txBody>
        </p:sp>
        <p:sp>
          <p:nvSpPr>
            <p:cNvPr id="8788" name="Line 3688"/>
            <p:cNvSpPr>
              <a:spLocks noChangeShapeType="1"/>
            </p:cNvSpPr>
            <p:nvPr/>
          </p:nvSpPr>
          <p:spPr bwMode="auto">
            <a:xfrm>
              <a:off x="2034" y="2800"/>
              <a:ext cx="13" cy="5"/>
            </a:xfrm>
            <a:prstGeom prst="line">
              <a:avLst/>
            </a:prstGeom>
            <a:noFill/>
            <a:ln w="7938">
              <a:solidFill>
                <a:srgbClr val="000000"/>
              </a:solidFill>
              <a:round/>
              <a:headEnd/>
              <a:tailEnd/>
            </a:ln>
          </p:spPr>
          <p:txBody>
            <a:bodyPr/>
            <a:lstStyle/>
            <a:p>
              <a:endParaRPr lang="en-US"/>
            </a:p>
          </p:txBody>
        </p:sp>
        <p:sp>
          <p:nvSpPr>
            <p:cNvPr id="8789" name="Line 3689"/>
            <p:cNvSpPr>
              <a:spLocks noChangeShapeType="1"/>
            </p:cNvSpPr>
            <p:nvPr/>
          </p:nvSpPr>
          <p:spPr bwMode="auto">
            <a:xfrm>
              <a:off x="2047" y="2805"/>
              <a:ext cx="20" cy="12"/>
            </a:xfrm>
            <a:prstGeom prst="line">
              <a:avLst/>
            </a:prstGeom>
            <a:noFill/>
            <a:ln w="7938">
              <a:solidFill>
                <a:srgbClr val="000000"/>
              </a:solidFill>
              <a:round/>
              <a:headEnd/>
              <a:tailEnd/>
            </a:ln>
          </p:spPr>
          <p:txBody>
            <a:bodyPr/>
            <a:lstStyle/>
            <a:p>
              <a:endParaRPr lang="en-US"/>
            </a:p>
          </p:txBody>
        </p:sp>
        <p:sp>
          <p:nvSpPr>
            <p:cNvPr id="8790" name="Line 3690"/>
            <p:cNvSpPr>
              <a:spLocks noChangeShapeType="1"/>
            </p:cNvSpPr>
            <p:nvPr/>
          </p:nvSpPr>
          <p:spPr bwMode="auto">
            <a:xfrm>
              <a:off x="2067" y="2817"/>
              <a:ext cx="56" cy="28"/>
            </a:xfrm>
            <a:prstGeom prst="line">
              <a:avLst/>
            </a:prstGeom>
            <a:noFill/>
            <a:ln w="7938">
              <a:solidFill>
                <a:srgbClr val="000000"/>
              </a:solidFill>
              <a:round/>
              <a:headEnd/>
              <a:tailEnd/>
            </a:ln>
          </p:spPr>
          <p:txBody>
            <a:bodyPr/>
            <a:lstStyle/>
            <a:p>
              <a:endParaRPr lang="en-US"/>
            </a:p>
          </p:txBody>
        </p:sp>
        <p:sp>
          <p:nvSpPr>
            <p:cNvPr id="8791" name="Line 3691"/>
            <p:cNvSpPr>
              <a:spLocks noChangeShapeType="1"/>
            </p:cNvSpPr>
            <p:nvPr/>
          </p:nvSpPr>
          <p:spPr bwMode="auto">
            <a:xfrm>
              <a:off x="2123" y="2845"/>
              <a:ext cx="22" cy="10"/>
            </a:xfrm>
            <a:prstGeom prst="line">
              <a:avLst/>
            </a:prstGeom>
            <a:noFill/>
            <a:ln w="7938">
              <a:solidFill>
                <a:srgbClr val="000000"/>
              </a:solidFill>
              <a:round/>
              <a:headEnd/>
              <a:tailEnd/>
            </a:ln>
          </p:spPr>
          <p:txBody>
            <a:bodyPr/>
            <a:lstStyle/>
            <a:p>
              <a:endParaRPr lang="en-US"/>
            </a:p>
          </p:txBody>
        </p:sp>
        <p:sp>
          <p:nvSpPr>
            <p:cNvPr id="8792" name="Line 3692"/>
            <p:cNvSpPr>
              <a:spLocks noChangeShapeType="1"/>
            </p:cNvSpPr>
            <p:nvPr/>
          </p:nvSpPr>
          <p:spPr bwMode="auto">
            <a:xfrm flipV="1">
              <a:off x="2145" y="2853"/>
              <a:ext cx="12" cy="2"/>
            </a:xfrm>
            <a:prstGeom prst="line">
              <a:avLst/>
            </a:prstGeom>
            <a:noFill/>
            <a:ln w="7938">
              <a:solidFill>
                <a:srgbClr val="000000"/>
              </a:solidFill>
              <a:round/>
              <a:headEnd/>
              <a:tailEnd/>
            </a:ln>
          </p:spPr>
          <p:txBody>
            <a:bodyPr/>
            <a:lstStyle/>
            <a:p>
              <a:endParaRPr lang="en-US"/>
            </a:p>
          </p:txBody>
        </p:sp>
        <p:sp>
          <p:nvSpPr>
            <p:cNvPr id="8793" name="Line 3693"/>
            <p:cNvSpPr>
              <a:spLocks noChangeShapeType="1"/>
            </p:cNvSpPr>
            <p:nvPr/>
          </p:nvSpPr>
          <p:spPr bwMode="auto">
            <a:xfrm flipH="1" flipV="1">
              <a:off x="2150" y="2845"/>
              <a:ext cx="7" cy="8"/>
            </a:xfrm>
            <a:prstGeom prst="line">
              <a:avLst/>
            </a:prstGeom>
            <a:noFill/>
            <a:ln w="7938">
              <a:solidFill>
                <a:srgbClr val="000000"/>
              </a:solidFill>
              <a:round/>
              <a:headEnd/>
              <a:tailEnd/>
            </a:ln>
          </p:spPr>
          <p:txBody>
            <a:bodyPr/>
            <a:lstStyle/>
            <a:p>
              <a:endParaRPr lang="en-US"/>
            </a:p>
          </p:txBody>
        </p:sp>
        <p:sp>
          <p:nvSpPr>
            <p:cNvPr id="8794" name="Line 3694"/>
            <p:cNvSpPr>
              <a:spLocks noChangeShapeType="1"/>
            </p:cNvSpPr>
            <p:nvPr/>
          </p:nvSpPr>
          <p:spPr bwMode="auto">
            <a:xfrm flipH="1" flipV="1">
              <a:off x="2130" y="2829"/>
              <a:ext cx="20" cy="16"/>
            </a:xfrm>
            <a:prstGeom prst="line">
              <a:avLst/>
            </a:prstGeom>
            <a:noFill/>
            <a:ln w="7938">
              <a:solidFill>
                <a:srgbClr val="000000"/>
              </a:solidFill>
              <a:round/>
              <a:headEnd/>
              <a:tailEnd/>
            </a:ln>
          </p:spPr>
          <p:txBody>
            <a:bodyPr/>
            <a:lstStyle/>
            <a:p>
              <a:endParaRPr lang="en-US"/>
            </a:p>
          </p:txBody>
        </p:sp>
        <p:sp>
          <p:nvSpPr>
            <p:cNvPr id="8795" name="Line 3695"/>
            <p:cNvSpPr>
              <a:spLocks noChangeShapeType="1"/>
            </p:cNvSpPr>
            <p:nvPr/>
          </p:nvSpPr>
          <p:spPr bwMode="auto">
            <a:xfrm flipH="1" flipV="1">
              <a:off x="2121" y="2826"/>
              <a:ext cx="9" cy="3"/>
            </a:xfrm>
            <a:prstGeom prst="line">
              <a:avLst/>
            </a:prstGeom>
            <a:noFill/>
            <a:ln w="7938">
              <a:solidFill>
                <a:srgbClr val="000000"/>
              </a:solidFill>
              <a:round/>
              <a:headEnd/>
              <a:tailEnd/>
            </a:ln>
          </p:spPr>
          <p:txBody>
            <a:bodyPr/>
            <a:lstStyle/>
            <a:p>
              <a:endParaRPr lang="en-US"/>
            </a:p>
          </p:txBody>
        </p:sp>
        <p:sp>
          <p:nvSpPr>
            <p:cNvPr id="8796" name="Line 3696"/>
            <p:cNvSpPr>
              <a:spLocks noChangeShapeType="1"/>
            </p:cNvSpPr>
            <p:nvPr/>
          </p:nvSpPr>
          <p:spPr bwMode="auto">
            <a:xfrm flipH="1" flipV="1">
              <a:off x="2114" y="2822"/>
              <a:ext cx="7" cy="4"/>
            </a:xfrm>
            <a:prstGeom prst="line">
              <a:avLst/>
            </a:prstGeom>
            <a:noFill/>
            <a:ln w="7938">
              <a:solidFill>
                <a:srgbClr val="000000"/>
              </a:solidFill>
              <a:round/>
              <a:headEnd/>
              <a:tailEnd/>
            </a:ln>
          </p:spPr>
          <p:txBody>
            <a:bodyPr/>
            <a:lstStyle/>
            <a:p>
              <a:endParaRPr lang="en-US"/>
            </a:p>
          </p:txBody>
        </p:sp>
        <p:sp>
          <p:nvSpPr>
            <p:cNvPr id="8797" name="Line 3697"/>
            <p:cNvSpPr>
              <a:spLocks noChangeShapeType="1"/>
            </p:cNvSpPr>
            <p:nvPr/>
          </p:nvSpPr>
          <p:spPr bwMode="auto">
            <a:xfrm flipH="1" flipV="1">
              <a:off x="2107" y="2816"/>
              <a:ext cx="7" cy="6"/>
            </a:xfrm>
            <a:prstGeom prst="line">
              <a:avLst/>
            </a:prstGeom>
            <a:noFill/>
            <a:ln w="7938">
              <a:solidFill>
                <a:srgbClr val="000000"/>
              </a:solidFill>
              <a:round/>
              <a:headEnd/>
              <a:tailEnd/>
            </a:ln>
          </p:spPr>
          <p:txBody>
            <a:bodyPr/>
            <a:lstStyle/>
            <a:p>
              <a:endParaRPr lang="en-US"/>
            </a:p>
          </p:txBody>
        </p:sp>
        <p:sp>
          <p:nvSpPr>
            <p:cNvPr id="8798" name="Line 3698"/>
            <p:cNvSpPr>
              <a:spLocks noChangeShapeType="1"/>
            </p:cNvSpPr>
            <p:nvPr/>
          </p:nvSpPr>
          <p:spPr bwMode="auto">
            <a:xfrm flipH="1" flipV="1">
              <a:off x="2084" y="2802"/>
              <a:ext cx="23" cy="14"/>
            </a:xfrm>
            <a:prstGeom prst="line">
              <a:avLst/>
            </a:prstGeom>
            <a:noFill/>
            <a:ln w="7938">
              <a:solidFill>
                <a:srgbClr val="000000"/>
              </a:solidFill>
              <a:round/>
              <a:headEnd/>
              <a:tailEnd/>
            </a:ln>
          </p:spPr>
          <p:txBody>
            <a:bodyPr/>
            <a:lstStyle/>
            <a:p>
              <a:endParaRPr lang="en-US"/>
            </a:p>
          </p:txBody>
        </p:sp>
        <p:sp>
          <p:nvSpPr>
            <p:cNvPr id="8799" name="Line 3699"/>
            <p:cNvSpPr>
              <a:spLocks noChangeShapeType="1"/>
            </p:cNvSpPr>
            <p:nvPr/>
          </p:nvSpPr>
          <p:spPr bwMode="auto">
            <a:xfrm flipH="1" flipV="1">
              <a:off x="2068" y="2793"/>
              <a:ext cx="16" cy="9"/>
            </a:xfrm>
            <a:prstGeom prst="line">
              <a:avLst/>
            </a:prstGeom>
            <a:noFill/>
            <a:ln w="7938">
              <a:solidFill>
                <a:srgbClr val="000000"/>
              </a:solidFill>
              <a:round/>
              <a:headEnd/>
              <a:tailEnd/>
            </a:ln>
          </p:spPr>
          <p:txBody>
            <a:bodyPr/>
            <a:lstStyle/>
            <a:p>
              <a:endParaRPr lang="en-US"/>
            </a:p>
          </p:txBody>
        </p:sp>
        <p:sp>
          <p:nvSpPr>
            <p:cNvPr id="8800" name="Line 3700"/>
            <p:cNvSpPr>
              <a:spLocks noChangeShapeType="1"/>
            </p:cNvSpPr>
            <p:nvPr/>
          </p:nvSpPr>
          <p:spPr bwMode="auto">
            <a:xfrm flipH="1" flipV="1">
              <a:off x="2053" y="2780"/>
              <a:ext cx="15" cy="13"/>
            </a:xfrm>
            <a:prstGeom prst="line">
              <a:avLst/>
            </a:prstGeom>
            <a:noFill/>
            <a:ln w="7938">
              <a:solidFill>
                <a:srgbClr val="000000"/>
              </a:solidFill>
              <a:round/>
              <a:headEnd/>
              <a:tailEnd/>
            </a:ln>
          </p:spPr>
          <p:txBody>
            <a:bodyPr/>
            <a:lstStyle/>
            <a:p>
              <a:endParaRPr lang="en-US"/>
            </a:p>
          </p:txBody>
        </p:sp>
        <p:sp>
          <p:nvSpPr>
            <p:cNvPr id="8801" name="Line 3701"/>
            <p:cNvSpPr>
              <a:spLocks noChangeShapeType="1"/>
            </p:cNvSpPr>
            <p:nvPr/>
          </p:nvSpPr>
          <p:spPr bwMode="auto">
            <a:xfrm flipV="1">
              <a:off x="2053" y="2779"/>
              <a:ext cx="1" cy="1"/>
            </a:xfrm>
            <a:prstGeom prst="line">
              <a:avLst/>
            </a:prstGeom>
            <a:noFill/>
            <a:ln w="7938">
              <a:solidFill>
                <a:srgbClr val="000000"/>
              </a:solidFill>
              <a:round/>
              <a:headEnd/>
              <a:tailEnd/>
            </a:ln>
          </p:spPr>
          <p:txBody>
            <a:bodyPr/>
            <a:lstStyle/>
            <a:p>
              <a:endParaRPr lang="en-US"/>
            </a:p>
          </p:txBody>
        </p:sp>
        <p:sp>
          <p:nvSpPr>
            <p:cNvPr id="8802" name="Line 3702"/>
            <p:cNvSpPr>
              <a:spLocks noChangeShapeType="1"/>
            </p:cNvSpPr>
            <p:nvPr/>
          </p:nvSpPr>
          <p:spPr bwMode="auto">
            <a:xfrm flipV="1">
              <a:off x="2054" y="2776"/>
              <a:ext cx="0" cy="3"/>
            </a:xfrm>
            <a:prstGeom prst="line">
              <a:avLst/>
            </a:prstGeom>
            <a:noFill/>
            <a:ln w="7938">
              <a:solidFill>
                <a:srgbClr val="000000"/>
              </a:solidFill>
              <a:round/>
              <a:headEnd/>
              <a:tailEnd/>
            </a:ln>
          </p:spPr>
          <p:txBody>
            <a:bodyPr/>
            <a:lstStyle/>
            <a:p>
              <a:endParaRPr lang="en-US"/>
            </a:p>
          </p:txBody>
        </p:sp>
        <p:sp>
          <p:nvSpPr>
            <p:cNvPr id="8803" name="Line 3703"/>
            <p:cNvSpPr>
              <a:spLocks noChangeShapeType="1"/>
            </p:cNvSpPr>
            <p:nvPr/>
          </p:nvSpPr>
          <p:spPr bwMode="auto">
            <a:xfrm flipV="1">
              <a:off x="2054" y="2773"/>
              <a:ext cx="3" cy="3"/>
            </a:xfrm>
            <a:prstGeom prst="line">
              <a:avLst/>
            </a:prstGeom>
            <a:noFill/>
            <a:ln w="7938">
              <a:solidFill>
                <a:srgbClr val="000000"/>
              </a:solidFill>
              <a:round/>
              <a:headEnd/>
              <a:tailEnd/>
            </a:ln>
          </p:spPr>
          <p:txBody>
            <a:bodyPr/>
            <a:lstStyle/>
            <a:p>
              <a:endParaRPr lang="en-US"/>
            </a:p>
          </p:txBody>
        </p:sp>
        <p:sp>
          <p:nvSpPr>
            <p:cNvPr id="8804" name="Line 3704"/>
            <p:cNvSpPr>
              <a:spLocks noChangeShapeType="1"/>
            </p:cNvSpPr>
            <p:nvPr/>
          </p:nvSpPr>
          <p:spPr bwMode="auto">
            <a:xfrm flipH="1" flipV="1">
              <a:off x="2051" y="2772"/>
              <a:ext cx="6" cy="1"/>
            </a:xfrm>
            <a:prstGeom prst="line">
              <a:avLst/>
            </a:prstGeom>
            <a:noFill/>
            <a:ln w="7938">
              <a:solidFill>
                <a:srgbClr val="000000"/>
              </a:solidFill>
              <a:round/>
              <a:headEnd/>
              <a:tailEnd/>
            </a:ln>
          </p:spPr>
          <p:txBody>
            <a:bodyPr/>
            <a:lstStyle/>
            <a:p>
              <a:endParaRPr lang="en-US"/>
            </a:p>
          </p:txBody>
        </p:sp>
        <p:sp>
          <p:nvSpPr>
            <p:cNvPr id="8805" name="Line 3705"/>
            <p:cNvSpPr>
              <a:spLocks noChangeShapeType="1"/>
            </p:cNvSpPr>
            <p:nvPr/>
          </p:nvSpPr>
          <p:spPr bwMode="auto">
            <a:xfrm flipH="1">
              <a:off x="2041" y="2772"/>
              <a:ext cx="10" cy="7"/>
            </a:xfrm>
            <a:prstGeom prst="line">
              <a:avLst/>
            </a:prstGeom>
            <a:noFill/>
            <a:ln w="7938">
              <a:solidFill>
                <a:srgbClr val="000000"/>
              </a:solidFill>
              <a:round/>
              <a:headEnd/>
              <a:tailEnd/>
            </a:ln>
          </p:spPr>
          <p:txBody>
            <a:bodyPr/>
            <a:lstStyle/>
            <a:p>
              <a:endParaRPr lang="en-US"/>
            </a:p>
          </p:txBody>
        </p:sp>
        <p:sp>
          <p:nvSpPr>
            <p:cNvPr id="8806" name="Line 3706"/>
            <p:cNvSpPr>
              <a:spLocks noChangeShapeType="1"/>
            </p:cNvSpPr>
            <p:nvPr/>
          </p:nvSpPr>
          <p:spPr bwMode="auto">
            <a:xfrm flipH="1">
              <a:off x="2037" y="2779"/>
              <a:ext cx="4" cy="4"/>
            </a:xfrm>
            <a:prstGeom prst="line">
              <a:avLst/>
            </a:prstGeom>
            <a:noFill/>
            <a:ln w="7938">
              <a:solidFill>
                <a:srgbClr val="000000"/>
              </a:solidFill>
              <a:round/>
              <a:headEnd/>
              <a:tailEnd/>
            </a:ln>
          </p:spPr>
          <p:txBody>
            <a:bodyPr/>
            <a:lstStyle/>
            <a:p>
              <a:endParaRPr lang="en-US"/>
            </a:p>
          </p:txBody>
        </p:sp>
        <p:sp>
          <p:nvSpPr>
            <p:cNvPr id="8807" name="Line 3707"/>
            <p:cNvSpPr>
              <a:spLocks noChangeShapeType="1"/>
            </p:cNvSpPr>
            <p:nvPr/>
          </p:nvSpPr>
          <p:spPr bwMode="auto">
            <a:xfrm flipH="1">
              <a:off x="2029" y="2783"/>
              <a:ext cx="8" cy="3"/>
            </a:xfrm>
            <a:prstGeom prst="line">
              <a:avLst/>
            </a:prstGeom>
            <a:noFill/>
            <a:ln w="7938">
              <a:solidFill>
                <a:srgbClr val="000000"/>
              </a:solidFill>
              <a:round/>
              <a:headEnd/>
              <a:tailEnd/>
            </a:ln>
          </p:spPr>
          <p:txBody>
            <a:bodyPr/>
            <a:lstStyle/>
            <a:p>
              <a:endParaRPr lang="en-US"/>
            </a:p>
          </p:txBody>
        </p:sp>
        <p:sp>
          <p:nvSpPr>
            <p:cNvPr id="8808" name="Line 3708"/>
            <p:cNvSpPr>
              <a:spLocks noChangeShapeType="1"/>
            </p:cNvSpPr>
            <p:nvPr/>
          </p:nvSpPr>
          <p:spPr bwMode="auto">
            <a:xfrm flipH="1" flipV="1">
              <a:off x="2027" y="2785"/>
              <a:ext cx="2" cy="1"/>
            </a:xfrm>
            <a:prstGeom prst="line">
              <a:avLst/>
            </a:prstGeom>
            <a:noFill/>
            <a:ln w="7938">
              <a:solidFill>
                <a:srgbClr val="000000"/>
              </a:solidFill>
              <a:round/>
              <a:headEnd/>
              <a:tailEnd/>
            </a:ln>
          </p:spPr>
          <p:txBody>
            <a:bodyPr/>
            <a:lstStyle/>
            <a:p>
              <a:endParaRPr lang="en-US"/>
            </a:p>
          </p:txBody>
        </p:sp>
        <p:sp>
          <p:nvSpPr>
            <p:cNvPr id="8809" name="Line 3709"/>
            <p:cNvSpPr>
              <a:spLocks noChangeShapeType="1"/>
            </p:cNvSpPr>
            <p:nvPr/>
          </p:nvSpPr>
          <p:spPr bwMode="auto">
            <a:xfrm flipH="1" flipV="1">
              <a:off x="2024" y="2783"/>
              <a:ext cx="3" cy="2"/>
            </a:xfrm>
            <a:prstGeom prst="line">
              <a:avLst/>
            </a:prstGeom>
            <a:noFill/>
            <a:ln w="7938">
              <a:solidFill>
                <a:srgbClr val="000000"/>
              </a:solidFill>
              <a:round/>
              <a:headEnd/>
              <a:tailEnd/>
            </a:ln>
          </p:spPr>
          <p:txBody>
            <a:bodyPr/>
            <a:lstStyle/>
            <a:p>
              <a:endParaRPr lang="en-US"/>
            </a:p>
          </p:txBody>
        </p:sp>
        <p:sp>
          <p:nvSpPr>
            <p:cNvPr id="8810" name="Line 3710"/>
            <p:cNvSpPr>
              <a:spLocks noChangeShapeType="1"/>
            </p:cNvSpPr>
            <p:nvPr/>
          </p:nvSpPr>
          <p:spPr bwMode="auto">
            <a:xfrm flipH="1" flipV="1">
              <a:off x="2022" y="2778"/>
              <a:ext cx="2" cy="5"/>
            </a:xfrm>
            <a:prstGeom prst="line">
              <a:avLst/>
            </a:prstGeom>
            <a:noFill/>
            <a:ln w="7938">
              <a:solidFill>
                <a:srgbClr val="000000"/>
              </a:solidFill>
              <a:round/>
              <a:headEnd/>
              <a:tailEnd/>
            </a:ln>
          </p:spPr>
          <p:txBody>
            <a:bodyPr/>
            <a:lstStyle/>
            <a:p>
              <a:endParaRPr lang="en-US"/>
            </a:p>
          </p:txBody>
        </p:sp>
        <p:sp>
          <p:nvSpPr>
            <p:cNvPr id="8811" name="Line 3711"/>
            <p:cNvSpPr>
              <a:spLocks noChangeShapeType="1"/>
            </p:cNvSpPr>
            <p:nvPr/>
          </p:nvSpPr>
          <p:spPr bwMode="auto">
            <a:xfrm flipH="1" flipV="1">
              <a:off x="1982" y="2741"/>
              <a:ext cx="40" cy="37"/>
            </a:xfrm>
            <a:prstGeom prst="line">
              <a:avLst/>
            </a:prstGeom>
            <a:noFill/>
            <a:ln w="7938">
              <a:solidFill>
                <a:srgbClr val="000000"/>
              </a:solidFill>
              <a:round/>
              <a:headEnd/>
              <a:tailEnd/>
            </a:ln>
          </p:spPr>
          <p:txBody>
            <a:bodyPr/>
            <a:lstStyle/>
            <a:p>
              <a:endParaRPr lang="en-US"/>
            </a:p>
          </p:txBody>
        </p:sp>
        <p:sp>
          <p:nvSpPr>
            <p:cNvPr id="8812" name="Line 3712"/>
            <p:cNvSpPr>
              <a:spLocks noChangeShapeType="1"/>
            </p:cNvSpPr>
            <p:nvPr/>
          </p:nvSpPr>
          <p:spPr bwMode="auto">
            <a:xfrm flipH="1" flipV="1">
              <a:off x="1947" y="2705"/>
              <a:ext cx="35" cy="36"/>
            </a:xfrm>
            <a:prstGeom prst="line">
              <a:avLst/>
            </a:prstGeom>
            <a:noFill/>
            <a:ln w="7938">
              <a:solidFill>
                <a:srgbClr val="000000"/>
              </a:solidFill>
              <a:round/>
              <a:headEnd/>
              <a:tailEnd/>
            </a:ln>
          </p:spPr>
          <p:txBody>
            <a:bodyPr/>
            <a:lstStyle/>
            <a:p>
              <a:endParaRPr lang="en-US"/>
            </a:p>
          </p:txBody>
        </p:sp>
        <p:sp>
          <p:nvSpPr>
            <p:cNvPr id="8813" name="Line 3713"/>
            <p:cNvSpPr>
              <a:spLocks noChangeShapeType="1"/>
            </p:cNvSpPr>
            <p:nvPr/>
          </p:nvSpPr>
          <p:spPr bwMode="auto">
            <a:xfrm flipV="1">
              <a:off x="1947" y="2703"/>
              <a:ext cx="0" cy="2"/>
            </a:xfrm>
            <a:prstGeom prst="line">
              <a:avLst/>
            </a:prstGeom>
            <a:noFill/>
            <a:ln w="7938">
              <a:solidFill>
                <a:srgbClr val="000000"/>
              </a:solidFill>
              <a:round/>
              <a:headEnd/>
              <a:tailEnd/>
            </a:ln>
          </p:spPr>
          <p:txBody>
            <a:bodyPr/>
            <a:lstStyle/>
            <a:p>
              <a:endParaRPr lang="en-US"/>
            </a:p>
          </p:txBody>
        </p:sp>
        <p:sp>
          <p:nvSpPr>
            <p:cNvPr id="8814" name="Line 3714"/>
            <p:cNvSpPr>
              <a:spLocks noChangeShapeType="1"/>
            </p:cNvSpPr>
            <p:nvPr/>
          </p:nvSpPr>
          <p:spPr bwMode="auto">
            <a:xfrm flipV="1">
              <a:off x="1947" y="2700"/>
              <a:ext cx="1" cy="3"/>
            </a:xfrm>
            <a:prstGeom prst="line">
              <a:avLst/>
            </a:prstGeom>
            <a:noFill/>
            <a:ln w="7938">
              <a:solidFill>
                <a:srgbClr val="000000"/>
              </a:solidFill>
              <a:round/>
              <a:headEnd/>
              <a:tailEnd/>
            </a:ln>
          </p:spPr>
          <p:txBody>
            <a:bodyPr/>
            <a:lstStyle/>
            <a:p>
              <a:endParaRPr lang="en-US"/>
            </a:p>
          </p:txBody>
        </p:sp>
        <p:sp>
          <p:nvSpPr>
            <p:cNvPr id="8815" name="Line 3715"/>
            <p:cNvSpPr>
              <a:spLocks noChangeShapeType="1"/>
            </p:cNvSpPr>
            <p:nvPr/>
          </p:nvSpPr>
          <p:spPr bwMode="auto">
            <a:xfrm flipV="1">
              <a:off x="1948" y="2699"/>
              <a:ext cx="1" cy="1"/>
            </a:xfrm>
            <a:prstGeom prst="line">
              <a:avLst/>
            </a:prstGeom>
            <a:noFill/>
            <a:ln w="7938">
              <a:solidFill>
                <a:srgbClr val="000000"/>
              </a:solidFill>
              <a:round/>
              <a:headEnd/>
              <a:tailEnd/>
            </a:ln>
          </p:spPr>
          <p:txBody>
            <a:bodyPr/>
            <a:lstStyle/>
            <a:p>
              <a:endParaRPr lang="en-US"/>
            </a:p>
          </p:txBody>
        </p:sp>
        <p:sp>
          <p:nvSpPr>
            <p:cNvPr id="8816" name="Line 3716"/>
            <p:cNvSpPr>
              <a:spLocks noChangeShapeType="1"/>
            </p:cNvSpPr>
            <p:nvPr/>
          </p:nvSpPr>
          <p:spPr bwMode="auto">
            <a:xfrm>
              <a:off x="1949" y="2699"/>
              <a:ext cx="8" cy="0"/>
            </a:xfrm>
            <a:prstGeom prst="line">
              <a:avLst/>
            </a:prstGeom>
            <a:noFill/>
            <a:ln w="7938">
              <a:solidFill>
                <a:srgbClr val="000000"/>
              </a:solidFill>
              <a:round/>
              <a:headEnd/>
              <a:tailEnd/>
            </a:ln>
          </p:spPr>
          <p:txBody>
            <a:bodyPr/>
            <a:lstStyle/>
            <a:p>
              <a:endParaRPr lang="en-US"/>
            </a:p>
          </p:txBody>
        </p:sp>
        <p:sp>
          <p:nvSpPr>
            <p:cNvPr id="8817" name="Line 3717"/>
            <p:cNvSpPr>
              <a:spLocks noChangeShapeType="1"/>
            </p:cNvSpPr>
            <p:nvPr/>
          </p:nvSpPr>
          <p:spPr bwMode="auto">
            <a:xfrm>
              <a:off x="1957" y="2699"/>
              <a:ext cx="1" cy="1"/>
            </a:xfrm>
            <a:prstGeom prst="line">
              <a:avLst/>
            </a:prstGeom>
            <a:noFill/>
            <a:ln w="7938">
              <a:solidFill>
                <a:srgbClr val="000000"/>
              </a:solidFill>
              <a:round/>
              <a:headEnd/>
              <a:tailEnd/>
            </a:ln>
          </p:spPr>
          <p:txBody>
            <a:bodyPr/>
            <a:lstStyle/>
            <a:p>
              <a:endParaRPr lang="en-US"/>
            </a:p>
          </p:txBody>
        </p:sp>
        <p:sp>
          <p:nvSpPr>
            <p:cNvPr id="8818" name="Freeform 3718"/>
            <p:cNvSpPr>
              <a:spLocks/>
            </p:cNvSpPr>
            <p:nvPr/>
          </p:nvSpPr>
          <p:spPr bwMode="auto">
            <a:xfrm>
              <a:off x="2420" y="2734"/>
              <a:ext cx="408" cy="147"/>
            </a:xfrm>
            <a:custGeom>
              <a:avLst/>
              <a:gdLst>
                <a:gd name="T0" fmla="*/ 11 w 408"/>
                <a:gd name="T1" fmla="*/ 3 h 147"/>
                <a:gd name="T2" fmla="*/ 32 w 408"/>
                <a:gd name="T3" fmla="*/ 10 h 147"/>
                <a:gd name="T4" fmla="*/ 46 w 408"/>
                <a:gd name="T5" fmla="*/ 25 h 147"/>
                <a:gd name="T6" fmla="*/ 57 w 408"/>
                <a:gd name="T7" fmla="*/ 28 h 147"/>
                <a:gd name="T8" fmla="*/ 62 w 408"/>
                <a:gd name="T9" fmla="*/ 25 h 147"/>
                <a:gd name="T10" fmla="*/ 71 w 408"/>
                <a:gd name="T11" fmla="*/ 30 h 147"/>
                <a:gd name="T12" fmla="*/ 80 w 408"/>
                <a:gd name="T13" fmla="*/ 34 h 147"/>
                <a:gd name="T14" fmla="*/ 89 w 408"/>
                <a:gd name="T15" fmla="*/ 44 h 147"/>
                <a:gd name="T16" fmla="*/ 101 w 408"/>
                <a:gd name="T17" fmla="*/ 54 h 147"/>
                <a:gd name="T18" fmla="*/ 112 w 408"/>
                <a:gd name="T19" fmla="*/ 45 h 147"/>
                <a:gd name="T20" fmla="*/ 122 w 408"/>
                <a:gd name="T21" fmla="*/ 49 h 147"/>
                <a:gd name="T22" fmla="*/ 125 w 408"/>
                <a:gd name="T23" fmla="*/ 52 h 147"/>
                <a:gd name="T24" fmla="*/ 129 w 408"/>
                <a:gd name="T25" fmla="*/ 52 h 147"/>
                <a:gd name="T26" fmla="*/ 157 w 408"/>
                <a:gd name="T27" fmla="*/ 81 h 147"/>
                <a:gd name="T28" fmla="*/ 169 w 408"/>
                <a:gd name="T29" fmla="*/ 69 h 147"/>
                <a:gd name="T30" fmla="*/ 174 w 408"/>
                <a:gd name="T31" fmla="*/ 61 h 147"/>
                <a:gd name="T32" fmla="*/ 185 w 408"/>
                <a:gd name="T33" fmla="*/ 66 h 147"/>
                <a:gd name="T34" fmla="*/ 195 w 408"/>
                <a:gd name="T35" fmla="*/ 69 h 147"/>
                <a:gd name="T36" fmla="*/ 201 w 408"/>
                <a:gd name="T37" fmla="*/ 82 h 147"/>
                <a:gd name="T38" fmla="*/ 213 w 408"/>
                <a:gd name="T39" fmla="*/ 88 h 147"/>
                <a:gd name="T40" fmla="*/ 220 w 408"/>
                <a:gd name="T41" fmla="*/ 75 h 147"/>
                <a:gd name="T42" fmla="*/ 226 w 408"/>
                <a:gd name="T43" fmla="*/ 69 h 147"/>
                <a:gd name="T44" fmla="*/ 229 w 408"/>
                <a:gd name="T45" fmla="*/ 73 h 147"/>
                <a:gd name="T46" fmla="*/ 230 w 408"/>
                <a:gd name="T47" fmla="*/ 76 h 147"/>
                <a:gd name="T48" fmla="*/ 235 w 408"/>
                <a:gd name="T49" fmla="*/ 79 h 147"/>
                <a:gd name="T50" fmla="*/ 246 w 408"/>
                <a:gd name="T51" fmla="*/ 86 h 147"/>
                <a:gd name="T52" fmla="*/ 264 w 408"/>
                <a:gd name="T53" fmla="*/ 101 h 147"/>
                <a:gd name="T54" fmla="*/ 274 w 408"/>
                <a:gd name="T55" fmla="*/ 90 h 147"/>
                <a:gd name="T56" fmla="*/ 281 w 408"/>
                <a:gd name="T57" fmla="*/ 81 h 147"/>
                <a:gd name="T58" fmla="*/ 295 w 408"/>
                <a:gd name="T59" fmla="*/ 95 h 147"/>
                <a:gd name="T60" fmla="*/ 310 w 408"/>
                <a:gd name="T61" fmla="*/ 111 h 147"/>
                <a:gd name="T62" fmla="*/ 321 w 408"/>
                <a:gd name="T63" fmla="*/ 105 h 147"/>
                <a:gd name="T64" fmla="*/ 326 w 408"/>
                <a:gd name="T65" fmla="*/ 95 h 147"/>
                <a:gd name="T66" fmla="*/ 334 w 408"/>
                <a:gd name="T67" fmla="*/ 88 h 147"/>
                <a:gd name="T68" fmla="*/ 349 w 408"/>
                <a:gd name="T69" fmla="*/ 89 h 147"/>
                <a:gd name="T70" fmla="*/ 363 w 408"/>
                <a:gd name="T71" fmla="*/ 99 h 147"/>
                <a:gd name="T72" fmla="*/ 361 w 408"/>
                <a:gd name="T73" fmla="*/ 103 h 147"/>
                <a:gd name="T74" fmla="*/ 364 w 408"/>
                <a:gd name="T75" fmla="*/ 104 h 147"/>
                <a:gd name="T76" fmla="*/ 369 w 408"/>
                <a:gd name="T77" fmla="*/ 105 h 147"/>
                <a:gd name="T78" fmla="*/ 376 w 408"/>
                <a:gd name="T79" fmla="*/ 102 h 147"/>
                <a:gd name="T80" fmla="*/ 393 w 408"/>
                <a:gd name="T81" fmla="*/ 83 h 147"/>
                <a:gd name="T82" fmla="*/ 401 w 408"/>
                <a:gd name="T83" fmla="*/ 124 h 147"/>
                <a:gd name="T84" fmla="*/ 404 w 408"/>
                <a:gd name="T85" fmla="*/ 147 h 147"/>
                <a:gd name="T86" fmla="*/ 394 w 408"/>
                <a:gd name="T87" fmla="*/ 146 h 147"/>
                <a:gd name="T88" fmla="*/ 354 w 408"/>
                <a:gd name="T89" fmla="*/ 143 h 147"/>
                <a:gd name="T90" fmla="*/ 291 w 408"/>
                <a:gd name="T91" fmla="*/ 138 h 147"/>
                <a:gd name="T92" fmla="*/ 229 w 408"/>
                <a:gd name="T93" fmla="*/ 127 h 147"/>
                <a:gd name="T94" fmla="*/ 171 w 408"/>
                <a:gd name="T95" fmla="*/ 111 h 147"/>
                <a:gd name="T96" fmla="*/ 125 w 408"/>
                <a:gd name="T97" fmla="*/ 97 h 147"/>
                <a:gd name="T98" fmla="*/ 84 w 408"/>
                <a:gd name="T99" fmla="*/ 82 h 147"/>
                <a:gd name="T100" fmla="*/ 44 w 408"/>
                <a:gd name="T101" fmla="*/ 59 h 147"/>
                <a:gd name="T102" fmla="*/ 24 w 408"/>
                <a:gd name="T103" fmla="*/ 45 h 147"/>
                <a:gd name="T104" fmla="*/ 16 w 408"/>
                <a:gd name="T105" fmla="*/ 46 h 147"/>
                <a:gd name="T106" fmla="*/ 12 w 408"/>
                <a:gd name="T107" fmla="*/ 49 h 147"/>
                <a:gd name="T108" fmla="*/ 5 w 408"/>
                <a:gd name="T109" fmla="*/ 44 h 147"/>
                <a:gd name="T110" fmla="*/ 0 w 408"/>
                <a:gd name="T111" fmla="*/ 17 h 147"/>
                <a:gd name="T112" fmla="*/ 2 w 408"/>
                <a:gd name="T113" fmla="*/ 0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8"/>
                <a:gd name="T172" fmla="*/ 0 h 147"/>
                <a:gd name="T173" fmla="*/ 408 w 408"/>
                <a:gd name="T174" fmla="*/ 147 h 1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8" h="147">
                  <a:moveTo>
                    <a:pt x="2" y="0"/>
                  </a:moveTo>
                  <a:lnTo>
                    <a:pt x="11" y="3"/>
                  </a:lnTo>
                  <a:lnTo>
                    <a:pt x="22" y="7"/>
                  </a:lnTo>
                  <a:lnTo>
                    <a:pt x="32" y="10"/>
                  </a:lnTo>
                  <a:lnTo>
                    <a:pt x="40" y="16"/>
                  </a:lnTo>
                  <a:lnTo>
                    <a:pt x="46" y="25"/>
                  </a:lnTo>
                  <a:lnTo>
                    <a:pt x="47" y="28"/>
                  </a:lnTo>
                  <a:lnTo>
                    <a:pt x="57" y="28"/>
                  </a:lnTo>
                  <a:lnTo>
                    <a:pt x="59" y="25"/>
                  </a:lnTo>
                  <a:lnTo>
                    <a:pt x="62" y="25"/>
                  </a:lnTo>
                  <a:lnTo>
                    <a:pt x="70" y="29"/>
                  </a:lnTo>
                  <a:lnTo>
                    <a:pt x="71" y="30"/>
                  </a:lnTo>
                  <a:lnTo>
                    <a:pt x="74" y="31"/>
                  </a:lnTo>
                  <a:lnTo>
                    <a:pt x="80" y="34"/>
                  </a:lnTo>
                  <a:lnTo>
                    <a:pt x="85" y="38"/>
                  </a:lnTo>
                  <a:lnTo>
                    <a:pt x="89" y="44"/>
                  </a:lnTo>
                  <a:lnTo>
                    <a:pt x="96" y="53"/>
                  </a:lnTo>
                  <a:lnTo>
                    <a:pt x="101" y="54"/>
                  </a:lnTo>
                  <a:lnTo>
                    <a:pt x="106" y="52"/>
                  </a:lnTo>
                  <a:lnTo>
                    <a:pt x="112" y="45"/>
                  </a:lnTo>
                  <a:lnTo>
                    <a:pt x="120" y="49"/>
                  </a:lnTo>
                  <a:lnTo>
                    <a:pt x="122" y="49"/>
                  </a:lnTo>
                  <a:lnTo>
                    <a:pt x="124" y="51"/>
                  </a:lnTo>
                  <a:lnTo>
                    <a:pt x="125" y="52"/>
                  </a:lnTo>
                  <a:lnTo>
                    <a:pt x="125" y="55"/>
                  </a:lnTo>
                  <a:lnTo>
                    <a:pt x="129" y="52"/>
                  </a:lnTo>
                  <a:lnTo>
                    <a:pt x="140" y="60"/>
                  </a:lnTo>
                  <a:lnTo>
                    <a:pt x="157" y="81"/>
                  </a:lnTo>
                  <a:lnTo>
                    <a:pt x="165" y="76"/>
                  </a:lnTo>
                  <a:lnTo>
                    <a:pt x="169" y="69"/>
                  </a:lnTo>
                  <a:lnTo>
                    <a:pt x="169" y="62"/>
                  </a:lnTo>
                  <a:lnTo>
                    <a:pt x="174" y="61"/>
                  </a:lnTo>
                  <a:lnTo>
                    <a:pt x="179" y="64"/>
                  </a:lnTo>
                  <a:lnTo>
                    <a:pt x="185" y="66"/>
                  </a:lnTo>
                  <a:lnTo>
                    <a:pt x="190" y="65"/>
                  </a:lnTo>
                  <a:lnTo>
                    <a:pt x="195" y="69"/>
                  </a:lnTo>
                  <a:lnTo>
                    <a:pt x="198" y="76"/>
                  </a:lnTo>
                  <a:lnTo>
                    <a:pt x="201" y="82"/>
                  </a:lnTo>
                  <a:lnTo>
                    <a:pt x="206" y="87"/>
                  </a:lnTo>
                  <a:lnTo>
                    <a:pt x="213" y="88"/>
                  </a:lnTo>
                  <a:lnTo>
                    <a:pt x="218" y="82"/>
                  </a:lnTo>
                  <a:lnTo>
                    <a:pt x="220" y="75"/>
                  </a:lnTo>
                  <a:lnTo>
                    <a:pt x="223" y="69"/>
                  </a:lnTo>
                  <a:lnTo>
                    <a:pt x="226" y="69"/>
                  </a:lnTo>
                  <a:lnTo>
                    <a:pt x="228" y="71"/>
                  </a:lnTo>
                  <a:lnTo>
                    <a:pt x="229" y="73"/>
                  </a:lnTo>
                  <a:lnTo>
                    <a:pt x="230" y="74"/>
                  </a:lnTo>
                  <a:lnTo>
                    <a:pt x="230" y="76"/>
                  </a:lnTo>
                  <a:lnTo>
                    <a:pt x="233" y="79"/>
                  </a:lnTo>
                  <a:lnTo>
                    <a:pt x="235" y="79"/>
                  </a:lnTo>
                  <a:lnTo>
                    <a:pt x="238" y="77"/>
                  </a:lnTo>
                  <a:lnTo>
                    <a:pt x="246" y="86"/>
                  </a:lnTo>
                  <a:lnTo>
                    <a:pt x="255" y="95"/>
                  </a:lnTo>
                  <a:lnTo>
                    <a:pt x="264" y="101"/>
                  </a:lnTo>
                  <a:lnTo>
                    <a:pt x="270" y="96"/>
                  </a:lnTo>
                  <a:lnTo>
                    <a:pt x="274" y="90"/>
                  </a:lnTo>
                  <a:lnTo>
                    <a:pt x="276" y="84"/>
                  </a:lnTo>
                  <a:lnTo>
                    <a:pt x="281" y="81"/>
                  </a:lnTo>
                  <a:lnTo>
                    <a:pt x="288" y="89"/>
                  </a:lnTo>
                  <a:lnTo>
                    <a:pt x="295" y="95"/>
                  </a:lnTo>
                  <a:lnTo>
                    <a:pt x="303" y="102"/>
                  </a:lnTo>
                  <a:lnTo>
                    <a:pt x="310" y="111"/>
                  </a:lnTo>
                  <a:lnTo>
                    <a:pt x="316" y="110"/>
                  </a:lnTo>
                  <a:lnTo>
                    <a:pt x="321" y="105"/>
                  </a:lnTo>
                  <a:lnTo>
                    <a:pt x="324" y="101"/>
                  </a:lnTo>
                  <a:lnTo>
                    <a:pt x="326" y="95"/>
                  </a:lnTo>
                  <a:lnTo>
                    <a:pt x="330" y="90"/>
                  </a:lnTo>
                  <a:lnTo>
                    <a:pt x="334" y="88"/>
                  </a:lnTo>
                  <a:lnTo>
                    <a:pt x="340" y="88"/>
                  </a:lnTo>
                  <a:lnTo>
                    <a:pt x="349" y="89"/>
                  </a:lnTo>
                  <a:lnTo>
                    <a:pt x="356" y="94"/>
                  </a:lnTo>
                  <a:lnTo>
                    <a:pt x="363" y="99"/>
                  </a:lnTo>
                  <a:lnTo>
                    <a:pt x="361" y="101"/>
                  </a:lnTo>
                  <a:lnTo>
                    <a:pt x="361" y="103"/>
                  </a:lnTo>
                  <a:lnTo>
                    <a:pt x="363" y="103"/>
                  </a:lnTo>
                  <a:lnTo>
                    <a:pt x="364" y="104"/>
                  </a:lnTo>
                  <a:lnTo>
                    <a:pt x="366" y="104"/>
                  </a:lnTo>
                  <a:lnTo>
                    <a:pt x="369" y="105"/>
                  </a:lnTo>
                  <a:lnTo>
                    <a:pt x="370" y="105"/>
                  </a:lnTo>
                  <a:lnTo>
                    <a:pt x="376" y="102"/>
                  </a:lnTo>
                  <a:lnTo>
                    <a:pt x="386" y="88"/>
                  </a:lnTo>
                  <a:lnTo>
                    <a:pt x="393" y="83"/>
                  </a:lnTo>
                  <a:lnTo>
                    <a:pt x="396" y="104"/>
                  </a:lnTo>
                  <a:lnTo>
                    <a:pt x="401" y="124"/>
                  </a:lnTo>
                  <a:lnTo>
                    <a:pt x="408" y="145"/>
                  </a:lnTo>
                  <a:lnTo>
                    <a:pt x="404" y="147"/>
                  </a:lnTo>
                  <a:lnTo>
                    <a:pt x="398" y="147"/>
                  </a:lnTo>
                  <a:lnTo>
                    <a:pt x="394" y="146"/>
                  </a:lnTo>
                  <a:lnTo>
                    <a:pt x="391" y="145"/>
                  </a:lnTo>
                  <a:lnTo>
                    <a:pt x="354" y="143"/>
                  </a:lnTo>
                  <a:lnTo>
                    <a:pt x="321" y="141"/>
                  </a:lnTo>
                  <a:lnTo>
                    <a:pt x="291" y="138"/>
                  </a:lnTo>
                  <a:lnTo>
                    <a:pt x="261" y="133"/>
                  </a:lnTo>
                  <a:lnTo>
                    <a:pt x="229" y="127"/>
                  </a:lnTo>
                  <a:lnTo>
                    <a:pt x="194" y="117"/>
                  </a:lnTo>
                  <a:lnTo>
                    <a:pt x="171" y="111"/>
                  </a:lnTo>
                  <a:lnTo>
                    <a:pt x="147" y="105"/>
                  </a:lnTo>
                  <a:lnTo>
                    <a:pt x="125" y="97"/>
                  </a:lnTo>
                  <a:lnTo>
                    <a:pt x="105" y="88"/>
                  </a:lnTo>
                  <a:lnTo>
                    <a:pt x="84" y="82"/>
                  </a:lnTo>
                  <a:lnTo>
                    <a:pt x="62" y="72"/>
                  </a:lnTo>
                  <a:lnTo>
                    <a:pt x="44" y="59"/>
                  </a:lnTo>
                  <a:lnTo>
                    <a:pt x="25" y="45"/>
                  </a:lnTo>
                  <a:lnTo>
                    <a:pt x="24" y="45"/>
                  </a:lnTo>
                  <a:lnTo>
                    <a:pt x="21" y="46"/>
                  </a:lnTo>
                  <a:lnTo>
                    <a:pt x="16" y="46"/>
                  </a:lnTo>
                  <a:lnTo>
                    <a:pt x="14" y="47"/>
                  </a:lnTo>
                  <a:lnTo>
                    <a:pt x="12" y="49"/>
                  </a:lnTo>
                  <a:lnTo>
                    <a:pt x="12" y="51"/>
                  </a:lnTo>
                  <a:lnTo>
                    <a:pt x="5" y="44"/>
                  </a:lnTo>
                  <a:lnTo>
                    <a:pt x="0" y="36"/>
                  </a:lnTo>
                  <a:lnTo>
                    <a:pt x="0" y="17"/>
                  </a:lnTo>
                  <a:lnTo>
                    <a:pt x="1" y="8"/>
                  </a:lnTo>
                  <a:lnTo>
                    <a:pt x="2" y="0"/>
                  </a:lnTo>
                  <a:close/>
                </a:path>
              </a:pathLst>
            </a:custGeom>
            <a:solidFill>
              <a:srgbClr val="339966"/>
            </a:solidFill>
            <a:ln w="0">
              <a:solidFill>
                <a:srgbClr val="339966"/>
              </a:solidFill>
              <a:prstDash val="solid"/>
              <a:round/>
              <a:headEnd/>
              <a:tailEnd/>
            </a:ln>
          </p:spPr>
          <p:txBody>
            <a:bodyPr/>
            <a:lstStyle/>
            <a:p>
              <a:endParaRPr lang="en-US"/>
            </a:p>
          </p:txBody>
        </p:sp>
        <p:sp>
          <p:nvSpPr>
            <p:cNvPr id="8819" name="Freeform 3719"/>
            <p:cNvSpPr>
              <a:spLocks/>
            </p:cNvSpPr>
            <p:nvPr/>
          </p:nvSpPr>
          <p:spPr bwMode="auto">
            <a:xfrm>
              <a:off x="1635" y="2737"/>
              <a:ext cx="215" cy="158"/>
            </a:xfrm>
            <a:custGeom>
              <a:avLst/>
              <a:gdLst>
                <a:gd name="T0" fmla="*/ 202 w 215"/>
                <a:gd name="T1" fmla="*/ 0 h 158"/>
                <a:gd name="T2" fmla="*/ 207 w 215"/>
                <a:gd name="T3" fmla="*/ 0 h 158"/>
                <a:gd name="T4" fmla="*/ 209 w 215"/>
                <a:gd name="T5" fmla="*/ 5 h 158"/>
                <a:gd name="T6" fmla="*/ 212 w 215"/>
                <a:gd name="T7" fmla="*/ 12 h 158"/>
                <a:gd name="T8" fmla="*/ 214 w 215"/>
                <a:gd name="T9" fmla="*/ 18 h 158"/>
                <a:gd name="T10" fmla="*/ 215 w 215"/>
                <a:gd name="T11" fmla="*/ 24 h 158"/>
                <a:gd name="T12" fmla="*/ 215 w 215"/>
                <a:gd name="T13" fmla="*/ 63 h 158"/>
                <a:gd name="T14" fmla="*/ 212 w 215"/>
                <a:gd name="T15" fmla="*/ 80 h 158"/>
                <a:gd name="T16" fmla="*/ 205 w 215"/>
                <a:gd name="T17" fmla="*/ 99 h 158"/>
                <a:gd name="T18" fmla="*/ 193 w 215"/>
                <a:gd name="T19" fmla="*/ 110 h 158"/>
                <a:gd name="T20" fmla="*/ 185 w 215"/>
                <a:gd name="T21" fmla="*/ 114 h 158"/>
                <a:gd name="T22" fmla="*/ 178 w 215"/>
                <a:gd name="T23" fmla="*/ 114 h 158"/>
                <a:gd name="T24" fmla="*/ 175 w 215"/>
                <a:gd name="T25" fmla="*/ 116 h 158"/>
                <a:gd name="T26" fmla="*/ 140 w 215"/>
                <a:gd name="T27" fmla="*/ 108 h 158"/>
                <a:gd name="T28" fmla="*/ 104 w 215"/>
                <a:gd name="T29" fmla="*/ 101 h 158"/>
                <a:gd name="T30" fmla="*/ 68 w 215"/>
                <a:gd name="T31" fmla="*/ 93 h 158"/>
                <a:gd name="T32" fmla="*/ 34 w 215"/>
                <a:gd name="T33" fmla="*/ 81 h 158"/>
                <a:gd name="T34" fmla="*/ 23 w 215"/>
                <a:gd name="T35" fmla="*/ 94 h 158"/>
                <a:gd name="T36" fmla="*/ 15 w 215"/>
                <a:gd name="T37" fmla="*/ 109 h 158"/>
                <a:gd name="T38" fmla="*/ 14 w 215"/>
                <a:gd name="T39" fmla="*/ 125 h 158"/>
                <a:gd name="T40" fmla="*/ 23 w 215"/>
                <a:gd name="T41" fmla="*/ 132 h 158"/>
                <a:gd name="T42" fmla="*/ 33 w 215"/>
                <a:gd name="T43" fmla="*/ 138 h 158"/>
                <a:gd name="T44" fmla="*/ 43 w 215"/>
                <a:gd name="T45" fmla="*/ 143 h 158"/>
                <a:gd name="T46" fmla="*/ 50 w 215"/>
                <a:gd name="T47" fmla="*/ 151 h 158"/>
                <a:gd name="T48" fmla="*/ 44 w 215"/>
                <a:gd name="T49" fmla="*/ 157 h 158"/>
                <a:gd name="T50" fmla="*/ 37 w 215"/>
                <a:gd name="T51" fmla="*/ 158 h 158"/>
                <a:gd name="T52" fmla="*/ 29 w 215"/>
                <a:gd name="T53" fmla="*/ 154 h 158"/>
                <a:gd name="T54" fmla="*/ 22 w 215"/>
                <a:gd name="T55" fmla="*/ 148 h 158"/>
                <a:gd name="T56" fmla="*/ 13 w 215"/>
                <a:gd name="T57" fmla="*/ 144 h 158"/>
                <a:gd name="T58" fmla="*/ 5 w 215"/>
                <a:gd name="T59" fmla="*/ 142 h 158"/>
                <a:gd name="T60" fmla="*/ 0 w 215"/>
                <a:gd name="T61" fmla="*/ 129 h 158"/>
                <a:gd name="T62" fmla="*/ 0 w 215"/>
                <a:gd name="T63" fmla="*/ 115 h 158"/>
                <a:gd name="T64" fmla="*/ 4 w 215"/>
                <a:gd name="T65" fmla="*/ 102 h 158"/>
                <a:gd name="T66" fmla="*/ 10 w 215"/>
                <a:gd name="T67" fmla="*/ 89 h 158"/>
                <a:gd name="T68" fmla="*/ 25 w 215"/>
                <a:gd name="T69" fmla="*/ 66 h 158"/>
                <a:gd name="T70" fmla="*/ 35 w 215"/>
                <a:gd name="T71" fmla="*/ 64 h 158"/>
                <a:gd name="T72" fmla="*/ 65 w 215"/>
                <a:gd name="T73" fmla="*/ 76 h 158"/>
                <a:gd name="T74" fmla="*/ 95 w 215"/>
                <a:gd name="T75" fmla="*/ 84 h 158"/>
                <a:gd name="T76" fmla="*/ 124 w 215"/>
                <a:gd name="T77" fmla="*/ 92 h 158"/>
                <a:gd name="T78" fmla="*/ 155 w 215"/>
                <a:gd name="T79" fmla="*/ 99 h 158"/>
                <a:gd name="T80" fmla="*/ 163 w 215"/>
                <a:gd name="T81" fmla="*/ 99 h 158"/>
                <a:gd name="T82" fmla="*/ 173 w 215"/>
                <a:gd name="T83" fmla="*/ 101 h 158"/>
                <a:gd name="T84" fmla="*/ 178 w 215"/>
                <a:gd name="T85" fmla="*/ 101 h 158"/>
                <a:gd name="T86" fmla="*/ 185 w 215"/>
                <a:gd name="T87" fmla="*/ 99 h 158"/>
                <a:gd name="T88" fmla="*/ 197 w 215"/>
                <a:gd name="T89" fmla="*/ 84 h 158"/>
                <a:gd name="T90" fmla="*/ 202 w 215"/>
                <a:gd name="T91" fmla="*/ 69 h 158"/>
                <a:gd name="T92" fmla="*/ 203 w 215"/>
                <a:gd name="T93" fmla="*/ 54 h 158"/>
                <a:gd name="T94" fmla="*/ 202 w 215"/>
                <a:gd name="T95" fmla="*/ 37 h 158"/>
                <a:gd name="T96" fmla="*/ 198 w 215"/>
                <a:gd name="T97" fmla="*/ 21 h 158"/>
                <a:gd name="T98" fmla="*/ 195 w 215"/>
                <a:gd name="T99" fmla="*/ 5 h 158"/>
                <a:gd name="T100" fmla="*/ 202 w 215"/>
                <a:gd name="T101" fmla="*/ 0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
                <a:gd name="T154" fmla="*/ 0 h 158"/>
                <a:gd name="T155" fmla="*/ 215 w 215"/>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 h="158">
                  <a:moveTo>
                    <a:pt x="202" y="0"/>
                  </a:moveTo>
                  <a:lnTo>
                    <a:pt x="207" y="0"/>
                  </a:lnTo>
                  <a:lnTo>
                    <a:pt x="209" y="5"/>
                  </a:lnTo>
                  <a:lnTo>
                    <a:pt x="212" y="12"/>
                  </a:lnTo>
                  <a:lnTo>
                    <a:pt x="214" y="18"/>
                  </a:lnTo>
                  <a:lnTo>
                    <a:pt x="215" y="24"/>
                  </a:lnTo>
                  <a:lnTo>
                    <a:pt x="215" y="63"/>
                  </a:lnTo>
                  <a:lnTo>
                    <a:pt x="212" y="80"/>
                  </a:lnTo>
                  <a:lnTo>
                    <a:pt x="205" y="99"/>
                  </a:lnTo>
                  <a:lnTo>
                    <a:pt x="193" y="110"/>
                  </a:lnTo>
                  <a:lnTo>
                    <a:pt x="185" y="114"/>
                  </a:lnTo>
                  <a:lnTo>
                    <a:pt x="178" y="114"/>
                  </a:lnTo>
                  <a:lnTo>
                    <a:pt x="175" y="116"/>
                  </a:lnTo>
                  <a:lnTo>
                    <a:pt x="140" y="108"/>
                  </a:lnTo>
                  <a:lnTo>
                    <a:pt x="104" y="101"/>
                  </a:lnTo>
                  <a:lnTo>
                    <a:pt x="68" y="93"/>
                  </a:lnTo>
                  <a:lnTo>
                    <a:pt x="34" y="81"/>
                  </a:lnTo>
                  <a:lnTo>
                    <a:pt x="23" y="94"/>
                  </a:lnTo>
                  <a:lnTo>
                    <a:pt x="15" y="109"/>
                  </a:lnTo>
                  <a:lnTo>
                    <a:pt x="14" y="125"/>
                  </a:lnTo>
                  <a:lnTo>
                    <a:pt x="23" y="132"/>
                  </a:lnTo>
                  <a:lnTo>
                    <a:pt x="33" y="138"/>
                  </a:lnTo>
                  <a:lnTo>
                    <a:pt x="43" y="143"/>
                  </a:lnTo>
                  <a:lnTo>
                    <a:pt x="50" y="151"/>
                  </a:lnTo>
                  <a:lnTo>
                    <a:pt x="44" y="157"/>
                  </a:lnTo>
                  <a:lnTo>
                    <a:pt x="37" y="158"/>
                  </a:lnTo>
                  <a:lnTo>
                    <a:pt x="29" y="154"/>
                  </a:lnTo>
                  <a:lnTo>
                    <a:pt x="22" y="148"/>
                  </a:lnTo>
                  <a:lnTo>
                    <a:pt x="13" y="144"/>
                  </a:lnTo>
                  <a:lnTo>
                    <a:pt x="5" y="142"/>
                  </a:lnTo>
                  <a:lnTo>
                    <a:pt x="0" y="129"/>
                  </a:lnTo>
                  <a:lnTo>
                    <a:pt x="0" y="115"/>
                  </a:lnTo>
                  <a:lnTo>
                    <a:pt x="4" y="102"/>
                  </a:lnTo>
                  <a:lnTo>
                    <a:pt x="10" y="89"/>
                  </a:lnTo>
                  <a:lnTo>
                    <a:pt x="25" y="66"/>
                  </a:lnTo>
                  <a:lnTo>
                    <a:pt x="35" y="64"/>
                  </a:lnTo>
                  <a:lnTo>
                    <a:pt x="65" y="76"/>
                  </a:lnTo>
                  <a:lnTo>
                    <a:pt x="95" y="84"/>
                  </a:lnTo>
                  <a:lnTo>
                    <a:pt x="124" y="92"/>
                  </a:lnTo>
                  <a:lnTo>
                    <a:pt x="155" y="99"/>
                  </a:lnTo>
                  <a:lnTo>
                    <a:pt x="163" y="99"/>
                  </a:lnTo>
                  <a:lnTo>
                    <a:pt x="173" y="101"/>
                  </a:lnTo>
                  <a:lnTo>
                    <a:pt x="178" y="101"/>
                  </a:lnTo>
                  <a:lnTo>
                    <a:pt x="185" y="99"/>
                  </a:lnTo>
                  <a:lnTo>
                    <a:pt x="197" y="84"/>
                  </a:lnTo>
                  <a:lnTo>
                    <a:pt x="202" y="69"/>
                  </a:lnTo>
                  <a:lnTo>
                    <a:pt x="203" y="54"/>
                  </a:lnTo>
                  <a:lnTo>
                    <a:pt x="202" y="37"/>
                  </a:lnTo>
                  <a:lnTo>
                    <a:pt x="198" y="21"/>
                  </a:lnTo>
                  <a:lnTo>
                    <a:pt x="195" y="5"/>
                  </a:lnTo>
                  <a:lnTo>
                    <a:pt x="202" y="0"/>
                  </a:lnTo>
                  <a:close/>
                </a:path>
              </a:pathLst>
            </a:custGeom>
            <a:solidFill>
              <a:srgbClr val="000000"/>
            </a:solidFill>
            <a:ln w="0">
              <a:solidFill>
                <a:srgbClr val="000000"/>
              </a:solidFill>
              <a:prstDash val="solid"/>
              <a:round/>
              <a:headEnd/>
              <a:tailEnd/>
            </a:ln>
          </p:spPr>
          <p:txBody>
            <a:bodyPr/>
            <a:lstStyle/>
            <a:p>
              <a:endParaRPr lang="en-US"/>
            </a:p>
          </p:txBody>
        </p:sp>
        <p:sp>
          <p:nvSpPr>
            <p:cNvPr id="8820" name="Line 3720"/>
            <p:cNvSpPr>
              <a:spLocks noChangeShapeType="1"/>
            </p:cNvSpPr>
            <p:nvPr/>
          </p:nvSpPr>
          <p:spPr bwMode="auto">
            <a:xfrm>
              <a:off x="1850" y="2761"/>
              <a:ext cx="0" cy="39"/>
            </a:xfrm>
            <a:prstGeom prst="line">
              <a:avLst/>
            </a:prstGeom>
            <a:noFill/>
            <a:ln w="7938">
              <a:solidFill>
                <a:srgbClr val="000000"/>
              </a:solidFill>
              <a:round/>
              <a:headEnd/>
              <a:tailEnd/>
            </a:ln>
          </p:spPr>
          <p:txBody>
            <a:bodyPr/>
            <a:lstStyle/>
            <a:p>
              <a:endParaRPr lang="en-US"/>
            </a:p>
          </p:txBody>
        </p:sp>
        <p:sp>
          <p:nvSpPr>
            <p:cNvPr id="8821" name="Line 3721"/>
            <p:cNvSpPr>
              <a:spLocks noChangeShapeType="1"/>
            </p:cNvSpPr>
            <p:nvPr/>
          </p:nvSpPr>
          <p:spPr bwMode="auto">
            <a:xfrm flipH="1">
              <a:off x="1847" y="2800"/>
              <a:ext cx="3" cy="17"/>
            </a:xfrm>
            <a:prstGeom prst="line">
              <a:avLst/>
            </a:prstGeom>
            <a:noFill/>
            <a:ln w="7938">
              <a:solidFill>
                <a:srgbClr val="000000"/>
              </a:solidFill>
              <a:round/>
              <a:headEnd/>
              <a:tailEnd/>
            </a:ln>
          </p:spPr>
          <p:txBody>
            <a:bodyPr/>
            <a:lstStyle/>
            <a:p>
              <a:endParaRPr lang="en-US"/>
            </a:p>
          </p:txBody>
        </p:sp>
        <p:sp>
          <p:nvSpPr>
            <p:cNvPr id="8822" name="Line 3722"/>
            <p:cNvSpPr>
              <a:spLocks noChangeShapeType="1"/>
            </p:cNvSpPr>
            <p:nvPr/>
          </p:nvSpPr>
          <p:spPr bwMode="auto">
            <a:xfrm flipH="1">
              <a:off x="1840" y="2817"/>
              <a:ext cx="7" cy="19"/>
            </a:xfrm>
            <a:prstGeom prst="line">
              <a:avLst/>
            </a:prstGeom>
            <a:noFill/>
            <a:ln w="7938">
              <a:solidFill>
                <a:srgbClr val="000000"/>
              </a:solidFill>
              <a:round/>
              <a:headEnd/>
              <a:tailEnd/>
            </a:ln>
          </p:spPr>
          <p:txBody>
            <a:bodyPr/>
            <a:lstStyle/>
            <a:p>
              <a:endParaRPr lang="en-US"/>
            </a:p>
          </p:txBody>
        </p:sp>
        <p:sp>
          <p:nvSpPr>
            <p:cNvPr id="8823" name="Line 3723"/>
            <p:cNvSpPr>
              <a:spLocks noChangeShapeType="1"/>
            </p:cNvSpPr>
            <p:nvPr/>
          </p:nvSpPr>
          <p:spPr bwMode="auto">
            <a:xfrm flipH="1">
              <a:off x="1828" y="2836"/>
              <a:ext cx="12" cy="11"/>
            </a:xfrm>
            <a:prstGeom prst="line">
              <a:avLst/>
            </a:prstGeom>
            <a:noFill/>
            <a:ln w="7938">
              <a:solidFill>
                <a:srgbClr val="000000"/>
              </a:solidFill>
              <a:round/>
              <a:headEnd/>
              <a:tailEnd/>
            </a:ln>
          </p:spPr>
          <p:txBody>
            <a:bodyPr/>
            <a:lstStyle/>
            <a:p>
              <a:endParaRPr lang="en-US"/>
            </a:p>
          </p:txBody>
        </p:sp>
        <p:sp>
          <p:nvSpPr>
            <p:cNvPr id="8824" name="Line 3724"/>
            <p:cNvSpPr>
              <a:spLocks noChangeShapeType="1"/>
            </p:cNvSpPr>
            <p:nvPr/>
          </p:nvSpPr>
          <p:spPr bwMode="auto">
            <a:xfrm flipH="1">
              <a:off x="1820" y="2847"/>
              <a:ext cx="8" cy="4"/>
            </a:xfrm>
            <a:prstGeom prst="line">
              <a:avLst/>
            </a:prstGeom>
            <a:noFill/>
            <a:ln w="7938">
              <a:solidFill>
                <a:srgbClr val="000000"/>
              </a:solidFill>
              <a:round/>
              <a:headEnd/>
              <a:tailEnd/>
            </a:ln>
          </p:spPr>
          <p:txBody>
            <a:bodyPr/>
            <a:lstStyle/>
            <a:p>
              <a:endParaRPr lang="en-US"/>
            </a:p>
          </p:txBody>
        </p:sp>
        <p:sp>
          <p:nvSpPr>
            <p:cNvPr id="8825" name="Line 3725"/>
            <p:cNvSpPr>
              <a:spLocks noChangeShapeType="1"/>
            </p:cNvSpPr>
            <p:nvPr/>
          </p:nvSpPr>
          <p:spPr bwMode="auto">
            <a:xfrm flipH="1">
              <a:off x="1813" y="2851"/>
              <a:ext cx="7" cy="0"/>
            </a:xfrm>
            <a:prstGeom prst="line">
              <a:avLst/>
            </a:prstGeom>
            <a:noFill/>
            <a:ln w="7938">
              <a:solidFill>
                <a:srgbClr val="000000"/>
              </a:solidFill>
              <a:round/>
              <a:headEnd/>
              <a:tailEnd/>
            </a:ln>
          </p:spPr>
          <p:txBody>
            <a:bodyPr/>
            <a:lstStyle/>
            <a:p>
              <a:endParaRPr lang="en-US"/>
            </a:p>
          </p:txBody>
        </p:sp>
        <p:sp>
          <p:nvSpPr>
            <p:cNvPr id="8826" name="Line 3726"/>
            <p:cNvSpPr>
              <a:spLocks noChangeShapeType="1"/>
            </p:cNvSpPr>
            <p:nvPr/>
          </p:nvSpPr>
          <p:spPr bwMode="auto">
            <a:xfrm flipH="1">
              <a:off x="1810" y="2851"/>
              <a:ext cx="3" cy="2"/>
            </a:xfrm>
            <a:prstGeom prst="line">
              <a:avLst/>
            </a:prstGeom>
            <a:noFill/>
            <a:ln w="7938">
              <a:solidFill>
                <a:srgbClr val="000000"/>
              </a:solidFill>
              <a:round/>
              <a:headEnd/>
              <a:tailEnd/>
            </a:ln>
          </p:spPr>
          <p:txBody>
            <a:bodyPr/>
            <a:lstStyle/>
            <a:p>
              <a:endParaRPr lang="en-US"/>
            </a:p>
          </p:txBody>
        </p:sp>
        <p:sp>
          <p:nvSpPr>
            <p:cNvPr id="8827" name="Line 3727"/>
            <p:cNvSpPr>
              <a:spLocks noChangeShapeType="1"/>
            </p:cNvSpPr>
            <p:nvPr/>
          </p:nvSpPr>
          <p:spPr bwMode="auto">
            <a:xfrm flipH="1" flipV="1">
              <a:off x="1775" y="2845"/>
              <a:ext cx="35" cy="8"/>
            </a:xfrm>
            <a:prstGeom prst="line">
              <a:avLst/>
            </a:prstGeom>
            <a:noFill/>
            <a:ln w="7938">
              <a:solidFill>
                <a:srgbClr val="000000"/>
              </a:solidFill>
              <a:round/>
              <a:headEnd/>
              <a:tailEnd/>
            </a:ln>
          </p:spPr>
          <p:txBody>
            <a:bodyPr/>
            <a:lstStyle/>
            <a:p>
              <a:endParaRPr lang="en-US"/>
            </a:p>
          </p:txBody>
        </p:sp>
        <p:sp>
          <p:nvSpPr>
            <p:cNvPr id="8828" name="Line 3728"/>
            <p:cNvSpPr>
              <a:spLocks noChangeShapeType="1"/>
            </p:cNvSpPr>
            <p:nvPr/>
          </p:nvSpPr>
          <p:spPr bwMode="auto">
            <a:xfrm flipH="1" flipV="1">
              <a:off x="1739" y="2838"/>
              <a:ext cx="36" cy="7"/>
            </a:xfrm>
            <a:prstGeom prst="line">
              <a:avLst/>
            </a:prstGeom>
            <a:noFill/>
            <a:ln w="7938">
              <a:solidFill>
                <a:srgbClr val="000000"/>
              </a:solidFill>
              <a:round/>
              <a:headEnd/>
              <a:tailEnd/>
            </a:ln>
          </p:spPr>
          <p:txBody>
            <a:bodyPr/>
            <a:lstStyle/>
            <a:p>
              <a:endParaRPr lang="en-US"/>
            </a:p>
          </p:txBody>
        </p:sp>
        <p:sp>
          <p:nvSpPr>
            <p:cNvPr id="8829" name="Line 3729"/>
            <p:cNvSpPr>
              <a:spLocks noChangeShapeType="1"/>
            </p:cNvSpPr>
            <p:nvPr/>
          </p:nvSpPr>
          <p:spPr bwMode="auto">
            <a:xfrm flipH="1" flipV="1">
              <a:off x="1703" y="2830"/>
              <a:ext cx="36" cy="8"/>
            </a:xfrm>
            <a:prstGeom prst="line">
              <a:avLst/>
            </a:prstGeom>
            <a:noFill/>
            <a:ln w="7938">
              <a:solidFill>
                <a:srgbClr val="000000"/>
              </a:solidFill>
              <a:round/>
              <a:headEnd/>
              <a:tailEnd/>
            </a:ln>
          </p:spPr>
          <p:txBody>
            <a:bodyPr/>
            <a:lstStyle/>
            <a:p>
              <a:endParaRPr lang="en-US"/>
            </a:p>
          </p:txBody>
        </p:sp>
        <p:sp>
          <p:nvSpPr>
            <p:cNvPr id="8830" name="Line 3730"/>
            <p:cNvSpPr>
              <a:spLocks noChangeShapeType="1"/>
            </p:cNvSpPr>
            <p:nvPr/>
          </p:nvSpPr>
          <p:spPr bwMode="auto">
            <a:xfrm flipH="1" flipV="1">
              <a:off x="1669" y="2818"/>
              <a:ext cx="34" cy="12"/>
            </a:xfrm>
            <a:prstGeom prst="line">
              <a:avLst/>
            </a:prstGeom>
            <a:noFill/>
            <a:ln w="7938">
              <a:solidFill>
                <a:srgbClr val="000000"/>
              </a:solidFill>
              <a:round/>
              <a:headEnd/>
              <a:tailEnd/>
            </a:ln>
          </p:spPr>
          <p:txBody>
            <a:bodyPr/>
            <a:lstStyle/>
            <a:p>
              <a:endParaRPr lang="en-US"/>
            </a:p>
          </p:txBody>
        </p:sp>
        <p:sp>
          <p:nvSpPr>
            <p:cNvPr id="8831" name="Line 3731"/>
            <p:cNvSpPr>
              <a:spLocks noChangeShapeType="1"/>
            </p:cNvSpPr>
            <p:nvPr/>
          </p:nvSpPr>
          <p:spPr bwMode="auto">
            <a:xfrm flipH="1">
              <a:off x="1658" y="2818"/>
              <a:ext cx="11" cy="13"/>
            </a:xfrm>
            <a:prstGeom prst="line">
              <a:avLst/>
            </a:prstGeom>
            <a:noFill/>
            <a:ln w="7938">
              <a:solidFill>
                <a:srgbClr val="000000"/>
              </a:solidFill>
              <a:round/>
              <a:headEnd/>
              <a:tailEnd/>
            </a:ln>
          </p:spPr>
          <p:txBody>
            <a:bodyPr/>
            <a:lstStyle/>
            <a:p>
              <a:endParaRPr lang="en-US"/>
            </a:p>
          </p:txBody>
        </p:sp>
        <p:sp>
          <p:nvSpPr>
            <p:cNvPr id="8832" name="Line 3732"/>
            <p:cNvSpPr>
              <a:spLocks noChangeShapeType="1"/>
            </p:cNvSpPr>
            <p:nvPr/>
          </p:nvSpPr>
          <p:spPr bwMode="auto">
            <a:xfrm flipH="1">
              <a:off x="1650" y="2831"/>
              <a:ext cx="8" cy="15"/>
            </a:xfrm>
            <a:prstGeom prst="line">
              <a:avLst/>
            </a:prstGeom>
            <a:noFill/>
            <a:ln w="7938">
              <a:solidFill>
                <a:srgbClr val="000000"/>
              </a:solidFill>
              <a:round/>
              <a:headEnd/>
              <a:tailEnd/>
            </a:ln>
          </p:spPr>
          <p:txBody>
            <a:bodyPr/>
            <a:lstStyle/>
            <a:p>
              <a:endParaRPr lang="en-US"/>
            </a:p>
          </p:txBody>
        </p:sp>
        <p:sp>
          <p:nvSpPr>
            <p:cNvPr id="8833" name="Line 3733"/>
            <p:cNvSpPr>
              <a:spLocks noChangeShapeType="1"/>
            </p:cNvSpPr>
            <p:nvPr/>
          </p:nvSpPr>
          <p:spPr bwMode="auto">
            <a:xfrm flipH="1">
              <a:off x="1649" y="2846"/>
              <a:ext cx="1" cy="16"/>
            </a:xfrm>
            <a:prstGeom prst="line">
              <a:avLst/>
            </a:prstGeom>
            <a:noFill/>
            <a:ln w="7938">
              <a:solidFill>
                <a:srgbClr val="000000"/>
              </a:solidFill>
              <a:round/>
              <a:headEnd/>
              <a:tailEnd/>
            </a:ln>
          </p:spPr>
          <p:txBody>
            <a:bodyPr/>
            <a:lstStyle/>
            <a:p>
              <a:endParaRPr lang="en-US"/>
            </a:p>
          </p:txBody>
        </p:sp>
        <p:sp>
          <p:nvSpPr>
            <p:cNvPr id="8834" name="Line 3734"/>
            <p:cNvSpPr>
              <a:spLocks noChangeShapeType="1"/>
            </p:cNvSpPr>
            <p:nvPr/>
          </p:nvSpPr>
          <p:spPr bwMode="auto">
            <a:xfrm>
              <a:off x="1649" y="2862"/>
              <a:ext cx="9" cy="7"/>
            </a:xfrm>
            <a:prstGeom prst="line">
              <a:avLst/>
            </a:prstGeom>
            <a:noFill/>
            <a:ln w="7938">
              <a:solidFill>
                <a:srgbClr val="000000"/>
              </a:solidFill>
              <a:round/>
              <a:headEnd/>
              <a:tailEnd/>
            </a:ln>
          </p:spPr>
          <p:txBody>
            <a:bodyPr/>
            <a:lstStyle/>
            <a:p>
              <a:endParaRPr lang="en-US"/>
            </a:p>
          </p:txBody>
        </p:sp>
        <p:sp>
          <p:nvSpPr>
            <p:cNvPr id="8835" name="Line 3735"/>
            <p:cNvSpPr>
              <a:spLocks noChangeShapeType="1"/>
            </p:cNvSpPr>
            <p:nvPr/>
          </p:nvSpPr>
          <p:spPr bwMode="auto">
            <a:xfrm>
              <a:off x="1658" y="2869"/>
              <a:ext cx="10" cy="6"/>
            </a:xfrm>
            <a:prstGeom prst="line">
              <a:avLst/>
            </a:prstGeom>
            <a:noFill/>
            <a:ln w="7938">
              <a:solidFill>
                <a:srgbClr val="000000"/>
              </a:solidFill>
              <a:round/>
              <a:headEnd/>
              <a:tailEnd/>
            </a:ln>
          </p:spPr>
          <p:txBody>
            <a:bodyPr/>
            <a:lstStyle/>
            <a:p>
              <a:endParaRPr lang="en-US"/>
            </a:p>
          </p:txBody>
        </p:sp>
        <p:sp>
          <p:nvSpPr>
            <p:cNvPr id="8836" name="Line 3736"/>
            <p:cNvSpPr>
              <a:spLocks noChangeShapeType="1"/>
            </p:cNvSpPr>
            <p:nvPr/>
          </p:nvSpPr>
          <p:spPr bwMode="auto">
            <a:xfrm>
              <a:off x="1668" y="2875"/>
              <a:ext cx="10" cy="5"/>
            </a:xfrm>
            <a:prstGeom prst="line">
              <a:avLst/>
            </a:prstGeom>
            <a:noFill/>
            <a:ln w="7938">
              <a:solidFill>
                <a:srgbClr val="000000"/>
              </a:solidFill>
              <a:round/>
              <a:headEnd/>
              <a:tailEnd/>
            </a:ln>
          </p:spPr>
          <p:txBody>
            <a:bodyPr/>
            <a:lstStyle/>
            <a:p>
              <a:endParaRPr lang="en-US"/>
            </a:p>
          </p:txBody>
        </p:sp>
        <p:sp>
          <p:nvSpPr>
            <p:cNvPr id="8837" name="Line 3737"/>
            <p:cNvSpPr>
              <a:spLocks noChangeShapeType="1"/>
            </p:cNvSpPr>
            <p:nvPr/>
          </p:nvSpPr>
          <p:spPr bwMode="auto">
            <a:xfrm>
              <a:off x="1678" y="2880"/>
              <a:ext cx="7" cy="8"/>
            </a:xfrm>
            <a:prstGeom prst="line">
              <a:avLst/>
            </a:prstGeom>
            <a:noFill/>
            <a:ln w="7938">
              <a:solidFill>
                <a:srgbClr val="000000"/>
              </a:solidFill>
              <a:round/>
              <a:headEnd/>
              <a:tailEnd/>
            </a:ln>
          </p:spPr>
          <p:txBody>
            <a:bodyPr/>
            <a:lstStyle/>
            <a:p>
              <a:endParaRPr lang="en-US"/>
            </a:p>
          </p:txBody>
        </p:sp>
        <p:sp>
          <p:nvSpPr>
            <p:cNvPr id="8838" name="Line 3738"/>
            <p:cNvSpPr>
              <a:spLocks noChangeShapeType="1"/>
            </p:cNvSpPr>
            <p:nvPr/>
          </p:nvSpPr>
          <p:spPr bwMode="auto">
            <a:xfrm flipH="1">
              <a:off x="1679" y="2888"/>
              <a:ext cx="6" cy="6"/>
            </a:xfrm>
            <a:prstGeom prst="line">
              <a:avLst/>
            </a:prstGeom>
            <a:noFill/>
            <a:ln w="7938">
              <a:solidFill>
                <a:srgbClr val="000000"/>
              </a:solidFill>
              <a:round/>
              <a:headEnd/>
              <a:tailEnd/>
            </a:ln>
          </p:spPr>
          <p:txBody>
            <a:bodyPr/>
            <a:lstStyle/>
            <a:p>
              <a:endParaRPr lang="en-US"/>
            </a:p>
          </p:txBody>
        </p:sp>
        <p:sp>
          <p:nvSpPr>
            <p:cNvPr id="8839" name="Line 3739"/>
            <p:cNvSpPr>
              <a:spLocks noChangeShapeType="1"/>
            </p:cNvSpPr>
            <p:nvPr/>
          </p:nvSpPr>
          <p:spPr bwMode="auto">
            <a:xfrm flipH="1">
              <a:off x="1672" y="2894"/>
              <a:ext cx="7" cy="1"/>
            </a:xfrm>
            <a:prstGeom prst="line">
              <a:avLst/>
            </a:prstGeom>
            <a:noFill/>
            <a:ln w="7938">
              <a:solidFill>
                <a:srgbClr val="000000"/>
              </a:solidFill>
              <a:round/>
              <a:headEnd/>
              <a:tailEnd/>
            </a:ln>
          </p:spPr>
          <p:txBody>
            <a:bodyPr/>
            <a:lstStyle/>
            <a:p>
              <a:endParaRPr lang="en-US"/>
            </a:p>
          </p:txBody>
        </p:sp>
        <p:sp>
          <p:nvSpPr>
            <p:cNvPr id="8840" name="Line 3740"/>
            <p:cNvSpPr>
              <a:spLocks noChangeShapeType="1"/>
            </p:cNvSpPr>
            <p:nvPr/>
          </p:nvSpPr>
          <p:spPr bwMode="auto">
            <a:xfrm flipH="1" flipV="1">
              <a:off x="1664" y="2891"/>
              <a:ext cx="8" cy="4"/>
            </a:xfrm>
            <a:prstGeom prst="line">
              <a:avLst/>
            </a:prstGeom>
            <a:noFill/>
            <a:ln w="7938">
              <a:solidFill>
                <a:srgbClr val="000000"/>
              </a:solidFill>
              <a:round/>
              <a:headEnd/>
              <a:tailEnd/>
            </a:ln>
          </p:spPr>
          <p:txBody>
            <a:bodyPr/>
            <a:lstStyle/>
            <a:p>
              <a:endParaRPr lang="en-US"/>
            </a:p>
          </p:txBody>
        </p:sp>
        <p:sp>
          <p:nvSpPr>
            <p:cNvPr id="8841" name="Line 3741"/>
            <p:cNvSpPr>
              <a:spLocks noChangeShapeType="1"/>
            </p:cNvSpPr>
            <p:nvPr/>
          </p:nvSpPr>
          <p:spPr bwMode="auto">
            <a:xfrm flipH="1" flipV="1">
              <a:off x="1657" y="2885"/>
              <a:ext cx="7" cy="6"/>
            </a:xfrm>
            <a:prstGeom prst="line">
              <a:avLst/>
            </a:prstGeom>
            <a:noFill/>
            <a:ln w="7938">
              <a:solidFill>
                <a:srgbClr val="000000"/>
              </a:solidFill>
              <a:round/>
              <a:headEnd/>
              <a:tailEnd/>
            </a:ln>
          </p:spPr>
          <p:txBody>
            <a:bodyPr/>
            <a:lstStyle/>
            <a:p>
              <a:endParaRPr lang="en-US"/>
            </a:p>
          </p:txBody>
        </p:sp>
        <p:sp>
          <p:nvSpPr>
            <p:cNvPr id="8842" name="Line 3742"/>
            <p:cNvSpPr>
              <a:spLocks noChangeShapeType="1"/>
            </p:cNvSpPr>
            <p:nvPr/>
          </p:nvSpPr>
          <p:spPr bwMode="auto">
            <a:xfrm flipH="1" flipV="1">
              <a:off x="1648" y="2881"/>
              <a:ext cx="9" cy="4"/>
            </a:xfrm>
            <a:prstGeom prst="line">
              <a:avLst/>
            </a:prstGeom>
            <a:noFill/>
            <a:ln w="7938">
              <a:solidFill>
                <a:srgbClr val="000000"/>
              </a:solidFill>
              <a:round/>
              <a:headEnd/>
              <a:tailEnd/>
            </a:ln>
          </p:spPr>
          <p:txBody>
            <a:bodyPr/>
            <a:lstStyle/>
            <a:p>
              <a:endParaRPr lang="en-US"/>
            </a:p>
          </p:txBody>
        </p:sp>
        <p:sp>
          <p:nvSpPr>
            <p:cNvPr id="8843" name="Line 3743"/>
            <p:cNvSpPr>
              <a:spLocks noChangeShapeType="1"/>
            </p:cNvSpPr>
            <p:nvPr/>
          </p:nvSpPr>
          <p:spPr bwMode="auto">
            <a:xfrm flipH="1" flipV="1">
              <a:off x="1640" y="2879"/>
              <a:ext cx="8" cy="2"/>
            </a:xfrm>
            <a:prstGeom prst="line">
              <a:avLst/>
            </a:prstGeom>
            <a:noFill/>
            <a:ln w="7938">
              <a:solidFill>
                <a:srgbClr val="000000"/>
              </a:solidFill>
              <a:round/>
              <a:headEnd/>
              <a:tailEnd/>
            </a:ln>
          </p:spPr>
          <p:txBody>
            <a:bodyPr/>
            <a:lstStyle/>
            <a:p>
              <a:endParaRPr lang="en-US"/>
            </a:p>
          </p:txBody>
        </p:sp>
        <p:sp>
          <p:nvSpPr>
            <p:cNvPr id="8844" name="Line 3744"/>
            <p:cNvSpPr>
              <a:spLocks noChangeShapeType="1"/>
            </p:cNvSpPr>
            <p:nvPr/>
          </p:nvSpPr>
          <p:spPr bwMode="auto">
            <a:xfrm flipH="1" flipV="1">
              <a:off x="1635" y="2866"/>
              <a:ext cx="5" cy="13"/>
            </a:xfrm>
            <a:prstGeom prst="line">
              <a:avLst/>
            </a:prstGeom>
            <a:noFill/>
            <a:ln w="7938">
              <a:solidFill>
                <a:srgbClr val="000000"/>
              </a:solidFill>
              <a:round/>
              <a:headEnd/>
              <a:tailEnd/>
            </a:ln>
          </p:spPr>
          <p:txBody>
            <a:bodyPr/>
            <a:lstStyle/>
            <a:p>
              <a:endParaRPr lang="en-US"/>
            </a:p>
          </p:txBody>
        </p:sp>
        <p:sp>
          <p:nvSpPr>
            <p:cNvPr id="8845" name="Line 3745"/>
            <p:cNvSpPr>
              <a:spLocks noChangeShapeType="1"/>
            </p:cNvSpPr>
            <p:nvPr/>
          </p:nvSpPr>
          <p:spPr bwMode="auto">
            <a:xfrm flipV="1">
              <a:off x="1635" y="2852"/>
              <a:ext cx="0" cy="14"/>
            </a:xfrm>
            <a:prstGeom prst="line">
              <a:avLst/>
            </a:prstGeom>
            <a:noFill/>
            <a:ln w="7938">
              <a:solidFill>
                <a:srgbClr val="000000"/>
              </a:solidFill>
              <a:round/>
              <a:headEnd/>
              <a:tailEnd/>
            </a:ln>
          </p:spPr>
          <p:txBody>
            <a:bodyPr/>
            <a:lstStyle/>
            <a:p>
              <a:endParaRPr lang="en-US"/>
            </a:p>
          </p:txBody>
        </p:sp>
        <p:sp>
          <p:nvSpPr>
            <p:cNvPr id="8846" name="Line 3746"/>
            <p:cNvSpPr>
              <a:spLocks noChangeShapeType="1"/>
            </p:cNvSpPr>
            <p:nvPr/>
          </p:nvSpPr>
          <p:spPr bwMode="auto">
            <a:xfrm flipV="1">
              <a:off x="1635" y="2839"/>
              <a:ext cx="4" cy="13"/>
            </a:xfrm>
            <a:prstGeom prst="line">
              <a:avLst/>
            </a:prstGeom>
            <a:noFill/>
            <a:ln w="7938">
              <a:solidFill>
                <a:srgbClr val="000000"/>
              </a:solidFill>
              <a:round/>
              <a:headEnd/>
              <a:tailEnd/>
            </a:ln>
          </p:spPr>
          <p:txBody>
            <a:bodyPr/>
            <a:lstStyle/>
            <a:p>
              <a:endParaRPr lang="en-US"/>
            </a:p>
          </p:txBody>
        </p:sp>
        <p:sp>
          <p:nvSpPr>
            <p:cNvPr id="8847" name="Line 3747"/>
            <p:cNvSpPr>
              <a:spLocks noChangeShapeType="1"/>
            </p:cNvSpPr>
            <p:nvPr/>
          </p:nvSpPr>
          <p:spPr bwMode="auto">
            <a:xfrm flipV="1">
              <a:off x="1639" y="2826"/>
              <a:ext cx="6" cy="13"/>
            </a:xfrm>
            <a:prstGeom prst="line">
              <a:avLst/>
            </a:prstGeom>
            <a:noFill/>
            <a:ln w="7938">
              <a:solidFill>
                <a:srgbClr val="000000"/>
              </a:solidFill>
              <a:round/>
              <a:headEnd/>
              <a:tailEnd/>
            </a:ln>
          </p:spPr>
          <p:txBody>
            <a:bodyPr/>
            <a:lstStyle/>
            <a:p>
              <a:endParaRPr lang="en-US"/>
            </a:p>
          </p:txBody>
        </p:sp>
        <p:sp>
          <p:nvSpPr>
            <p:cNvPr id="8848" name="Line 3748"/>
            <p:cNvSpPr>
              <a:spLocks noChangeShapeType="1"/>
            </p:cNvSpPr>
            <p:nvPr/>
          </p:nvSpPr>
          <p:spPr bwMode="auto">
            <a:xfrm flipV="1">
              <a:off x="1645" y="2803"/>
              <a:ext cx="15" cy="23"/>
            </a:xfrm>
            <a:prstGeom prst="line">
              <a:avLst/>
            </a:prstGeom>
            <a:noFill/>
            <a:ln w="7938">
              <a:solidFill>
                <a:srgbClr val="000000"/>
              </a:solidFill>
              <a:round/>
              <a:headEnd/>
              <a:tailEnd/>
            </a:ln>
          </p:spPr>
          <p:txBody>
            <a:bodyPr/>
            <a:lstStyle/>
            <a:p>
              <a:endParaRPr lang="en-US"/>
            </a:p>
          </p:txBody>
        </p:sp>
        <p:sp>
          <p:nvSpPr>
            <p:cNvPr id="8849" name="Line 3749"/>
            <p:cNvSpPr>
              <a:spLocks noChangeShapeType="1"/>
            </p:cNvSpPr>
            <p:nvPr/>
          </p:nvSpPr>
          <p:spPr bwMode="auto">
            <a:xfrm flipV="1">
              <a:off x="1660" y="2801"/>
              <a:ext cx="10" cy="2"/>
            </a:xfrm>
            <a:prstGeom prst="line">
              <a:avLst/>
            </a:prstGeom>
            <a:noFill/>
            <a:ln w="7938">
              <a:solidFill>
                <a:srgbClr val="000000"/>
              </a:solidFill>
              <a:round/>
              <a:headEnd/>
              <a:tailEnd/>
            </a:ln>
          </p:spPr>
          <p:txBody>
            <a:bodyPr/>
            <a:lstStyle/>
            <a:p>
              <a:endParaRPr lang="en-US"/>
            </a:p>
          </p:txBody>
        </p:sp>
        <p:sp>
          <p:nvSpPr>
            <p:cNvPr id="8850" name="Line 3750"/>
            <p:cNvSpPr>
              <a:spLocks noChangeShapeType="1"/>
            </p:cNvSpPr>
            <p:nvPr/>
          </p:nvSpPr>
          <p:spPr bwMode="auto">
            <a:xfrm>
              <a:off x="1670" y="2801"/>
              <a:ext cx="30" cy="12"/>
            </a:xfrm>
            <a:prstGeom prst="line">
              <a:avLst/>
            </a:prstGeom>
            <a:noFill/>
            <a:ln w="7938">
              <a:solidFill>
                <a:srgbClr val="000000"/>
              </a:solidFill>
              <a:round/>
              <a:headEnd/>
              <a:tailEnd/>
            </a:ln>
          </p:spPr>
          <p:txBody>
            <a:bodyPr/>
            <a:lstStyle/>
            <a:p>
              <a:endParaRPr lang="en-US"/>
            </a:p>
          </p:txBody>
        </p:sp>
        <p:sp>
          <p:nvSpPr>
            <p:cNvPr id="8851" name="Line 3751"/>
            <p:cNvSpPr>
              <a:spLocks noChangeShapeType="1"/>
            </p:cNvSpPr>
            <p:nvPr/>
          </p:nvSpPr>
          <p:spPr bwMode="auto">
            <a:xfrm>
              <a:off x="1700" y="2813"/>
              <a:ext cx="30" cy="8"/>
            </a:xfrm>
            <a:prstGeom prst="line">
              <a:avLst/>
            </a:prstGeom>
            <a:noFill/>
            <a:ln w="7938">
              <a:solidFill>
                <a:srgbClr val="000000"/>
              </a:solidFill>
              <a:round/>
              <a:headEnd/>
              <a:tailEnd/>
            </a:ln>
          </p:spPr>
          <p:txBody>
            <a:bodyPr/>
            <a:lstStyle/>
            <a:p>
              <a:endParaRPr lang="en-US"/>
            </a:p>
          </p:txBody>
        </p:sp>
        <p:sp>
          <p:nvSpPr>
            <p:cNvPr id="8852" name="Line 3752"/>
            <p:cNvSpPr>
              <a:spLocks noChangeShapeType="1"/>
            </p:cNvSpPr>
            <p:nvPr/>
          </p:nvSpPr>
          <p:spPr bwMode="auto">
            <a:xfrm>
              <a:off x="1730" y="2821"/>
              <a:ext cx="29" cy="8"/>
            </a:xfrm>
            <a:prstGeom prst="line">
              <a:avLst/>
            </a:prstGeom>
            <a:noFill/>
            <a:ln w="7938">
              <a:solidFill>
                <a:srgbClr val="000000"/>
              </a:solidFill>
              <a:round/>
              <a:headEnd/>
              <a:tailEnd/>
            </a:ln>
          </p:spPr>
          <p:txBody>
            <a:bodyPr/>
            <a:lstStyle/>
            <a:p>
              <a:endParaRPr lang="en-US"/>
            </a:p>
          </p:txBody>
        </p:sp>
        <p:sp>
          <p:nvSpPr>
            <p:cNvPr id="8853" name="Line 3753"/>
            <p:cNvSpPr>
              <a:spLocks noChangeShapeType="1"/>
            </p:cNvSpPr>
            <p:nvPr/>
          </p:nvSpPr>
          <p:spPr bwMode="auto">
            <a:xfrm>
              <a:off x="1759" y="2829"/>
              <a:ext cx="31" cy="7"/>
            </a:xfrm>
            <a:prstGeom prst="line">
              <a:avLst/>
            </a:prstGeom>
            <a:noFill/>
            <a:ln w="7938">
              <a:solidFill>
                <a:srgbClr val="000000"/>
              </a:solidFill>
              <a:round/>
              <a:headEnd/>
              <a:tailEnd/>
            </a:ln>
          </p:spPr>
          <p:txBody>
            <a:bodyPr/>
            <a:lstStyle/>
            <a:p>
              <a:endParaRPr lang="en-US"/>
            </a:p>
          </p:txBody>
        </p:sp>
        <p:sp>
          <p:nvSpPr>
            <p:cNvPr id="8854" name="Line 3754"/>
            <p:cNvSpPr>
              <a:spLocks noChangeShapeType="1"/>
            </p:cNvSpPr>
            <p:nvPr/>
          </p:nvSpPr>
          <p:spPr bwMode="auto">
            <a:xfrm>
              <a:off x="1790" y="2836"/>
              <a:ext cx="8" cy="0"/>
            </a:xfrm>
            <a:prstGeom prst="line">
              <a:avLst/>
            </a:prstGeom>
            <a:noFill/>
            <a:ln w="7938">
              <a:solidFill>
                <a:srgbClr val="000000"/>
              </a:solidFill>
              <a:round/>
              <a:headEnd/>
              <a:tailEnd/>
            </a:ln>
          </p:spPr>
          <p:txBody>
            <a:bodyPr/>
            <a:lstStyle/>
            <a:p>
              <a:endParaRPr lang="en-US"/>
            </a:p>
          </p:txBody>
        </p:sp>
        <p:sp>
          <p:nvSpPr>
            <p:cNvPr id="8855" name="Line 3755"/>
            <p:cNvSpPr>
              <a:spLocks noChangeShapeType="1"/>
            </p:cNvSpPr>
            <p:nvPr/>
          </p:nvSpPr>
          <p:spPr bwMode="auto">
            <a:xfrm>
              <a:off x="1798" y="2836"/>
              <a:ext cx="10" cy="2"/>
            </a:xfrm>
            <a:prstGeom prst="line">
              <a:avLst/>
            </a:prstGeom>
            <a:noFill/>
            <a:ln w="7938">
              <a:solidFill>
                <a:srgbClr val="000000"/>
              </a:solidFill>
              <a:round/>
              <a:headEnd/>
              <a:tailEnd/>
            </a:ln>
          </p:spPr>
          <p:txBody>
            <a:bodyPr/>
            <a:lstStyle/>
            <a:p>
              <a:endParaRPr lang="en-US"/>
            </a:p>
          </p:txBody>
        </p:sp>
        <p:sp>
          <p:nvSpPr>
            <p:cNvPr id="8856" name="Line 3756"/>
            <p:cNvSpPr>
              <a:spLocks noChangeShapeType="1"/>
            </p:cNvSpPr>
            <p:nvPr/>
          </p:nvSpPr>
          <p:spPr bwMode="auto">
            <a:xfrm>
              <a:off x="1808" y="2838"/>
              <a:ext cx="5" cy="0"/>
            </a:xfrm>
            <a:prstGeom prst="line">
              <a:avLst/>
            </a:prstGeom>
            <a:noFill/>
            <a:ln w="7938">
              <a:solidFill>
                <a:srgbClr val="000000"/>
              </a:solidFill>
              <a:round/>
              <a:headEnd/>
              <a:tailEnd/>
            </a:ln>
          </p:spPr>
          <p:txBody>
            <a:bodyPr/>
            <a:lstStyle/>
            <a:p>
              <a:endParaRPr lang="en-US"/>
            </a:p>
          </p:txBody>
        </p:sp>
        <p:sp>
          <p:nvSpPr>
            <p:cNvPr id="8857" name="Line 3757"/>
            <p:cNvSpPr>
              <a:spLocks noChangeShapeType="1"/>
            </p:cNvSpPr>
            <p:nvPr/>
          </p:nvSpPr>
          <p:spPr bwMode="auto">
            <a:xfrm flipV="1">
              <a:off x="1813" y="2836"/>
              <a:ext cx="7" cy="2"/>
            </a:xfrm>
            <a:prstGeom prst="line">
              <a:avLst/>
            </a:prstGeom>
            <a:noFill/>
            <a:ln w="7938">
              <a:solidFill>
                <a:srgbClr val="000000"/>
              </a:solidFill>
              <a:round/>
              <a:headEnd/>
              <a:tailEnd/>
            </a:ln>
          </p:spPr>
          <p:txBody>
            <a:bodyPr/>
            <a:lstStyle/>
            <a:p>
              <a:endParaRPr lang="en-US"/>
            </a:p>
          </p:txBody>
        </p:sp>
        <p:sp>
          <p:nvSpPr>
            <p:cNvPr id="8858" name="Line 3758"/>
            <p:cNvSpPr>
              <a:spLocks noChangeShapeType="1"/>
            </p:cNvSpPr>
            <p:nvPr/>
          </p:nvSpPr>
          <p:spPr bwMode="auto">
            <a:xfrm flipV="1">
              <a:off x="1820" y="2821"/>
              <a:ext cx="12" cy="15"/>
            </a:xfrm>
            <a:prstGeom prst="line">
              <a:avLst/>
            </a:prstGeom>
            <a:noFill/>
            <a:ln w="7938">
              <a:solidFill>
                <a:srgbClr val="000000"/>
              </a:solidFill>
              <a:round/>
              <a:headEnd/>
              <a:tailEnd/>
            </a:ln>
          </p:spPr>
          <p:txBody>
            <a:bodyPr/>
            <a:lstStyle/>
            <a:p>
              <a:endParaRPr lang="en-US"/>
            </a:p>
          </p:txBody>
        </p:sp>
        <p:sp>
          <p:nvSpPr>
            <p:cNvPr id="8859" name="Line 3759"/>
            <p:cNvSpPr>
              <a:spLocks noChangeShapeType="1"/>
            </p:cNvSpPr>
            <p:nvPr/>
          </p:nvSpPr>
          <p:spPr bwMode="auto">
            <a:xfrm flipV="1">
              <a:off x="1832" y="2806"/>
              <a:ext cx="5" cy="15"/>
            </a:xfrm>
            <a:prstGeom prst="line">
              <a:avLst/>
            </a:prstGeom>
            <a:noFill/>
            <a:ln w="7938">
              <a:solidFill>
                <a:srgbClr val="000000"/>
              </a:solidFill>
              <a:round/>
              <a:headEnd/>
              <a:tailEnd/>
            </a:ln>
          </p:spPr>
          <p:txBody>
            <a:bodyPr/>
            <a:lstStyle/>
            <a:p>
              <a:endParaRPr lang="en-US"/>
            </a:p>
          </p:txBody>
        </p:sp>
        <p:sp>
          <p:nvSpPr>
            <p:cNvPr id="8860" name="Line 3760"/>
            <p:cNvSpPr>
              <a:spLocks noChangeShapeType="1"/>
            </p:cNvSpPr>
            <p:nvPr/>
          </p:nvSpPr>
          <p:spPr bwMode="auto">
            <a:xfrm flipV="1">
              <a:off x="1837" y="2791"/>
              <a:ext cx="1" cy="15"/>
            </a:xfrm>
            <a:prstGeom prst="line">
              <a:avLst/>
            </a:prstGeom>
            <a:noFill/>
            <a:ln w="7938">
              <a:solidFill>
                <a:srgbClr val="000000"/>
              </a:solidFill>
              <a:round/>
              <a:headEnd/>
              <a:tailEnd/>
            </a:ln>
          </p:spPr>
          <p:txBody>
            <a:bodyPr/>
            <a:lstStyle/>
            <a:p>
              <a:endParaRPr lang="en-US"/>
            </a:p>
          </p:txBody>
        </p:sp>
        <p:sp>
          <p:nvSpPr>
            <p:cNvPr id="8861" name="Line 3761"/>
            <p:cNvSpPr>
              <a:spLocks noChangeShapeType="1"/>
            </p:cNvSpPr>
            <p:nvPr/>
          </p:nvSpPr>
          <p:spPr bwMode="auto">
            <a:xfrm flipH="1" flipV="1">
              <a:off x="1837" y="2774"/>
              <a:ext cx="1" cy="17"/>
            </a:xfrm>
            <a:prstGeom prst="line">
              <a:avLst/>
            </a:prstGeom>
            <a:noFill/>
            <a:ln w="7938">
              <a:solidFill>
                <a:srgbClr val="000000"/>
              </a:solidFill>
              <a:round/>
              <a:headEnd/>
              <a:tailEnd/>
            </a:ln>
          </p:spPr>
          <p:txBody>
            <a:bodyPr/>
            <a:lstStyle/>
            <a:p>
              <a:endParaRPr lang="en-US"/>
            </a:p>
          </p:txBody>
        </p:sp>
        <p:sp>
          <p:nvSpPr>
            <p:cNvPr id="8862" name="Line 3762"/>
            <p:cNvSpPr>
              <a:spLocks noChangeShapeType="1"/>
            </p:cNvSpPr>
            <p:nvPr/>
          </p:nvSpPr>
          <p:spPr bwMode="auto">
            <a:xfrm flipH="1" flipV="1">
              <a:off x="1833" y="2758"/>
              <a:ext cx="4" cy="16"/>
            </a:xfrm>
            <a:prstGeom prst="line">
              <a:avLst/>
            </a:prstGeom>
            <a:noFill/>
            <a:ln w="7938">
              <a:solidFill>
                <a:srgbClr val="000000"/>
              </a:solidFill>
              <a:round/>
              <a:headEnd/>
              <a:tailEnd/>
            </a:ln>
          </p:spPr>
          <p:txBody>
            <a:bodyPr/>
            <a:lstStyle/>
            <a:p>
              <a:endParaRPr lang="en-US"/>
            </a:p>
          </p:txBody>
        </p:sp>
        <p:sp>
          <p:nvSpPr>
            <p:cNvPr id="8863" name="Line 3763"/>
            <p:cNvSpPr>
              <a:spLocks noChangeShapeType="1"/>
            </p:cNvSpPr>
            <p:nvPr/>
          </p:nvSpPr>
          <p:spPr bwMode="auto">
            <a:xfrm flipH="1" flipV="1">
              <a:off x="1830" y="2742"/>
              <a:ext cx="3" cy="16"/>
            </a:xfrm>
            <a:prstGeom prst="line">
              <a:avLst/>
            </a:prstGeom>
            <a:noFill/>
            <a:ln w="7938">
              <a:solidFill>
                <a:srgbClr val="000000"/>
              </a:solidFill>
              <a:round/>
              <a:headEnd/>
              <a:tailEnd/>
            </a:ln>
          </p:spPr>
          <p:txBody>
            <a:bodyPr/>
            <a:lstStyle/>
            <a:p>
              <a:endParaRPr lang="en-US"/>
            </a:p>
          </p:txBody>
        </p:sp>
        <p:sp>
          <p:nvSpPr>
            <p:cNvPr id="8864" name="Line 3764"/>
            <p:cNvSpPr>
              <a:spLocks noChangeShapeType="1"/>
            </p:cNvSpPr>
            <p:nvPr/>
          </p:nvSpPr>
          <p:spPr bwMode="auto">
            <a:xfrm flipV="1">
              <a:off x="1830" y="2737"/>
              <a:ext cx="7" cy="5"/>
            </a:xfrm>
            <a:prstGeom prst="line">
              <a:avLst/>
            </a:prstGeom>
            <a:noFill/>
            <a:ln w="7938">
              <a:solidFill>
                <a:srgbClr val="000000"/>
              </a:solidFill>
              <a:round/>
              <a:headEnd/>
              <a:tailEnd/>
            </a:ln>
          </p:spPr>
          <p:txBody>
            <a:bodyPr/>
            <a:lstStyle/>
            <a:p>
              <a:endParaRPr lang="en-US"/>
            </a:p>
          </p:txBody>
        </p:sp>
        <p:sp>
          <p:nvSpPr>
            <p:cNvPr id="8865" name="Line 3765"/>
            <p:cNvSpPr>
              <a:spLocks noChangeShapeType="1"/>
            </p:cNvSpPr>
            <p:nvPr/>
          </p:nvSpPr>
          <p:spPr bwMode="auto">
            <a:xfrm>
              <a:off x="1837" y="2737"/>
              <a:ext cx="5" cy="0"/>
            </a:xfrm>
            <a:prstGeom prst="line">
              <a:avLst/>
            </a:prstGeom>
            <a:noFill/>
            <a:ln w="7938">
              <a:solidFill>
                <a:srgbClr val="000000"/>
              </a:solidFill>
              <a:round/>
              <a:headEnd/>
              <a:tailEnd/>
            </a:ln>
          </p:spPr>
          <p:txBody>
            <a:bodyPr/>
            <a:lstStyle/>
            <a:p>
              <a:endParaRPr lang="en-US"/>
            </a:p>
          </p:txBody>
        </p:sp>
        <p:sp>
          <p:nvSpPr>
            <p:cNvPr id="8866" name="Line 3766"/>
            <p:cNvSpPr>
              <a:spLocks noChangeShapeType="1"/>
            </p:cNvSpPr>
            <p:nvPr/>
          </p:nvSpPr>
          <p:spPr bwMode="auto">
            <a:xfrm>
              <a:off x="1842" y="2737"/>
              <a:ext cx="2" cy="5"/>
            </a:xfrm>
            <a:prstGeom prst="line">
              <a:avLst/>
            </a:prstGeom>
            <a:noFill/>
            <a:ln w="7938">
              <a:solidFill>
                <a:srgbClr val="000000"/>
              </a:solidFill>
              <a:round/>
              <a:headEnd/>
              <a:tailEnd/>
            </a:ln>
          </p:spPr>
          <p:txBody>
            <a:bodyPr/>
            <a:lstStyle/>
            <a:p>
              <a:endParaRPr lang="en-US"/>
            </a:p>
          </p:txBody>
        </p:sp>
        <p:sp>
          <p:nvSpPr>
            <p:cNvPr id="8867" name="Line 3767"/>
            <p:cNvSpPr>
              <a:spLocks noChangeShapeType="1"/>
            </p:cNvSpPr>
            <p:nvPr/>
          </p:nvSpPr>
          <p:spPr bwMode="auto">
            <a:xfrm>
              <a:off x="1844" y="2742"/>
              <a:ext cx="3" cy="7"/>
            </a:xfrm>
            <a:prstGeom prst="line">
              <a:avLst/>
            </a:prstGeom>
            <a:noFill/>
            <a:ln w="7938">
              <a:solidFill>
                <a:srgbClr val="000000"/>
              </a:solidFill>
              <a:round/>
              <a:headEnd/>
              <a:tailEnd/>
            </a:ln>
          </p:spPr>
          <p:txBody>
            <a:bodyPr/>
            <a:lstStyle/>
            <a:p>
              <a:endParaRPr lang="en-US"/>
            </a:p>
          </p:txBody>
        </p:sp>
        <p:sp>
          <p:nvSpPr>
            <p:cNvPr id="8868" name="Line 3768"/>
            <p:cNvSpPr>
              <a:spLocks noChangeShapeType="1"/>
            </p:cNvSpPr>
            <p:nvPr/>
          </p:nvSpPr>
          <p:spPr bwMode="auto">
            <a:xfrm>
              <a:off x="1847" y="2749"/>
              <a:ext cx="2" cy="6"/>
            </a:xfrm>
            <a:prstGeom prst="line">
              <a:avLst/>
            </a:prstGeom>
            <a:noFill/>
            <a:ln w="7938">
              <a:solidFill>
                <a:srgbClr val="000000"/>
              </a:solidFill>
              <a:round/>
              <a:headEnd/>
              <a:tailEnd/>
            </a:ln>
          </p:spPr>
          <p:txBody>
            <a:bodyPr/>
            <a:lstStyle/>
            <a:p>
              <a:endParaRPr lang="en-US"/>
            </a:p>
          </p:txBody>
        </p:sp>
        <p:sp>
          <p:nvSpPr>
            <p:cNvPr id="8869" name="Line 3769"/>
            <p:cNvSpPr>
              <a:spLocks noChangeShapeType="1"/>
            </p:cNvSpPr>
            <p:nvPr/>
          </p:nvSpPr>
          <p:spPr bwMode="auto">
            <a:xfrm>
              <a:off x="1849" y="2755"/>
              <a:ext cx="1" cy="6"/>
            </a:xfrm>
            <a:prstGeom prst="line">
              <a:avLst/>
            </a:prstGeom>
            <a:noFill/>
            <a:ln w="7938">
              <a:solidFill>
                <a:srgbClr val="000000"/>
              </a:solidFill>
              <a:round/>
              <a:headEnd/>
              <a:tailEnd/>
            </a:ln>
          </p:spPr>
          <p:txBody>
            <a:bodyPr/>
            <a:lstStyle/>
            <a:p>
              <a:endParaRPr lang="en-US"/>
            </a:p>
          </p:txBody>
        </p:sp>
        <p:sp>
          <p:nvSpPr>
            <p:cNvPr id="8870" name="Freeform 3770"/>
            <p:cNvSpPr>
              <a:spLocks/>
            </p:cNvSpPr>
            <p:nvPr/>
          </p:nvSpPr>
          <p:spPr bwMode="auto">
            <a:xfrm>
              <a:off x="3696" y="2756"/>
              <a:ext cx="5" cy="3"/>
            </a:xfrm>
            <a:custGeom>
              <a:avLst/>
              <a:gdLst>
                <a:gd name="T0" fmla="*/ 0 w 5"/>
                <a:gd name="T1" fmla="*/ 0 h 3"/>
                <a:gd name="T2" fmla="*/ 5 w 5"/>
                <a:gd name="T3" fmla="*/ 1 h 3"/>
                <a:gd name="T4" fmla="*/ 5 w 5"/>
                <a:gd name="T5" fmla="*/ 3 h 3"/>
                <a:gd name="T6" fmla="*/ 0 w 5"/>
                <a:gd name="T7" fmla="*/ 1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5" y="1"/>
                  </a:lnTo>
                  <a:lnTo>
                    <a:pt x="5" y="3"/>
                  </a:lnTo>
                  <a:lnTo>
                    <a:pt x="0" y="1"/>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8871" name="Freeform 3771"/>
            <p:cNvSpPr>
              <a:spLocks/>
            </p:cNvSpPr>
            <p:nvPr/>
          </p:nvSpPr>
          <p:spPr bwMode="auto">
            <a:xfrm>
              <a:off x="4087" y="2766"/>
              <a:ext cx="201" cy="86"/>
            </a:xfrm>
            <a:custGeom>
              <a:avLst/>
              <a:gdLst>
                <a:gd name="T0" fmla="*/ 18 w 201"/>
                <a:gd name="T1" fmla="*/ 0 h 86"/>
                <a:gd name="T2" fmla="*/ 40 w 201"/>
                <a:gd name="T3" fmla="*/ 18 h 86"/>
                <a:gd name="T4" fmla="*/ 63 w 201"/>
                <a:gd name="T5" fmla="*/ 33 h 86"/>
                <a:gd name="T6" fmla="*/ 88 w 201"/>
                <a:gd name="T7" fmla="*/ 44 h 86"/>
                <a:gd name="T8" fmla="*/ 115 w 201"/>
                <a:gd name="T9" fmla="*/ 51 h 86"/>
                <a:gd name="T10" fmla="*/ 141 w 201"/>
                <a:gd name="T11" fmla="*/ 54 h 86"/>
                <a:gd name="T12" fmla="*/ 167 w 201"/>
                <a:gd name="T13" fmla="*/ 49 h 86"/>
                <a:gd name="T14" fmla="*/ 172 w 201"/>
                <a:gd name="T15" fmla="*/ 48 h 86"/>
                <a:gd name="T16" fmla="*/ 187 w 201"/>
                <a:gd name="T17" fmla="*/ 34 h 86"/>
                <a:gd name="T18" fmla="*/ 191 w 201"/>
                <a:gd name="T19" fmla="*/ 33 h 86"/>
                <a:gd name="T20" fmla="*/ 196 w 201"/>
                <a:gd name="T21" fmla="*/ 34 h 86"/>
                <a:gd name="T22" fmla="*/ 201 w 201"/>
                <a:gd name="T23" fmla="*/ 42 h 86"/>
                <a:gd name="T24" fmla="*/ 195 w 201"/>
                <a:gd name="T25" fmla="*/ 48 h 86"/>
                <a:gd name="T26" fmla="*/ 190 w 201"/>
                <a:gd name="T27" fmla="*/ 55 h 86"/>
                <a:gd name="T28" fmla="*/ 186 w 201"/>
                <a:gd name="T29" fmla="*/ 62 h 86"/>
                <a:gd name="T30" fmla="*/ 181 w 201"/>
                <a:gd name="T31" fmla="*/ 70 h 86"/>
                <a:gd name="T32" fmla="*/ 165 w 201"/>
                <a:gd name="T33" fmla="*/ 77 h 86"/>
                <a:gd name="T34" fmla="*/ 147 w 201"/>
                <a:gd name="T35" fmla="*/ 80 h 86"/>
                <a:gd name="T36" fmla="*/ 128 w 201"/>
                <a:gd name="T37" fmla="*/ 82 h 86"/>
                <a:gd name="T38" fmla="*/ 111 w 201"/>
                <a:gd name="T39" fmla="*/ 86 h 86"/>
                <a:gd name="T40" fmla="*/ 111 w 201"/>
                <a:gd name="T41" fmla="*/ 84 h 86"/>
                <a:gd name="T42" fmla="*/ 108 w 201"/>
                <a:gd name="T43" fmla="*/ 82 h 86"/>
                <a:gd name="T44" fmla="*/ 107 w 201"/>
                <a:gd name="T45" fmla="*/ 81 h 86"/>
                <a:gd name="T46" fmla="*/ 105 w 201"/>
                <a:gd name="T47" fmla="*/ 81 h 86"/>
                <a:gd name="T48" fmla="*/ 82 w 201"/>
                <a:gd name="T49" fmla="*/ 80 h 86"/>
                <a:gd name="T50" fmla="*/ 60 w 201"/>
                <a:gd name="T51" fmla="*/ 76 h 86"/>
                <a:gd name="T52" fmla="*/ 38 w 201"/>
                <a:gd name="T53" fmla="*/ 67 h 86"/>
                <a:gd name="T54" fmla="*/ 20 w 201"/>
                <a:gd name="T55" fmla="*/ 56 h 86"/>
                <a:gd name="T56" fmla="*/ 15 w 201"/>
                <a:gd name="T57" fmla="*/ 48 h 86"/>
                <a:gd name="T58" fmla="*/ 8 w 201"/>
                <a:gd name="T59" fmla="*/ 40 h 86"/>
                <a:gd name="T60" fmla="*/ 2 w 201"/>
                <a:gd name="T61" fmla="*/ 30 h 86"/>
                <a:gd name="T62" fmla="*/ 0 w 201"/>
                <a:gd name="T63" fmla="*/ 22 h 86"/>
                <a:gd name="T64" fmla="*/ 2 w 201"/>
                <a:gd name="T65" fmla="*/ 13 h 86"/>
                <a:gd name="T66" fmla="*/ 8 w 201"/>
                <a:gd name="T67" fmla="*/ 14 h 86"/>
                <a:gd name="T68" fmla="*/ 10 w 201"/>
                <a:gd name="T69" fmla="*/ 13 h 86"/>
                <a:gd name="T70" fmla="*/ 10 w 201"/>
                <a:gd name="T71" fmla="*/ 10 h 86"/>
                <a:gd name="T72" fmla="*/ 8 w 201"/>
                <a:gd name="T73" fmla="*/ 7 h 86"/>
                <a:gd name="T74" fmla="*/ 8 w 201"/>
                <a:gd name="T75" fmla="*/ 6 h 86"/>
                <a:gd name="T76" fmla="*/ 10 w 201"/>
                <a:gd name="T77" fmla="*/ 4 h 86"/>
                <a:gd name="T78" fmla="*/ 11 w 201"/>
                <a:gd name="T79" fmla="*/ 3 h 86"/>
                <a:gd name="T80" fmla="*/ 18 w 201"/>
                <a:gd name="T81" fmla="*/ 0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86"/>
                <a:gd name="T125" fmla="*/ 201 w 201"/>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86">
                  <a:moveTo>
                    <a:pt x="18" y="0"/>
                  </a:moveTo>
                  <a:lnTo>
                    <a:pt x="40" y="18"/>
                  </a:lnTo>
                  <a:lnTo>
                    <a:pt x="63" y="33"/>
                  </a:lnTo>
                  <a:lnTo>
                    <a:pt x="88" y="44"/>
                  </a:lnTo>
                  <a:lnTo>
                    <a:pt x="115" y="51"/>
                  </a:lnTo>
                  <a:lnTo>
                    <a:pt x="141" y="54"/>
                  </a:lnTo>
                  <a:lnTo>
                    <a:pt x="167" y="49"/>
                  </a:lnTo>
                  <a:lnTo>
                    <a:pt x="172" y="48"/>
                  </a:lnTo>
                  <a:lnTo>
                    <a:pt x="187" y="34"/>
                  </a:lnTo>
                  <a:lnTo>
                    <a:pt x="191" y="33"/>
                  </a:lnTo>
                  <a:lnTo>
                    <a:pt x="196" y="34"/>
                  </a:lnTo>
                  <a:lnTo>
                    <a:pt x="201" y="42"/>
                  </a:lnTo>
                  <a:lnTo>
                    <a:pt x="195" y="48"/>
                  </a:lnTo>
                  <a:lnTo>
                    <a:pt x="190" y="55"/>
                  </a:lnTo>
                  <a:lnTo>
                    <a:pt x="186" y="62"/>
                  </a:lnTo>
                  <a:lnTo>
                    <a:pt x="181" y="70"/>
                  </a:lnTo>
                  <a:lnTo>
                    <a:pt x="165" y="77"/>
                  </a:lnTo>
                  <a:lnTo>
                    <a:pt x="147" y="80"/>
                  </a:lnTo>
                  <a:lnTo>
                    <a:pt x="128" y="82"/>
                  </a:lnTo>
                  <a:lnTo>
                    <a:pt x="111" y="86"/>
                  </a:lnTo>
                  <a:lnTo>
                    <a:pt x="111" y="84"/>
                  </a:lnTo>
                  <a:lnTo>
                    <a:pt x="108" y="82"/>
                  </a:lnTo>
                  <a:lnTo>
                    <a:pt x="107" y="81"/>
                  </a:lnTo>
                  <a:lnTo>
                    <a:pt x="105" y="81"/>
                  </a:lnTo>
                  <a:lnTo>
                    <a:pt x="82" y="80"/>
                  </a:lnTo>
                  <a:lnTo>
                    <a:pt x="60" y="76"/>
                  </a:lnTo>
                  <a:lnTo>
                    <a:pt x="38" y="67"/>
                  </a:lnTo>
                  <a:lnTo>
                    <a:pt x="20" y="56"/>
                  </a:lnTo>
                  <a:lnTo>
                    <a:pt x="15" y="48"/>
                  </a:lnTo>
                  <a:lnTo>
                    <a:pt x="8" y="40"/>
                  </a:lnTo>
                  <a:lnTo>
                    <a:pt x="2" y="30"/>
                  </a:lnTo>
                  <a:lnTo>
                    <a:pt x="0" y="22"/>
                  </a:lnTo>
                  <a:lnTo>
                    <a:pt x="2" y="13"/>
                  </a:lnTo>
                  <a:lnTo>
                    <a:pt x="8" y="14"/>
                  </a:lnTo>
                  <a:lnTo>
                    <a:pt x="10" y="13"/>
                  </a:lnTo>
                  <a:lnTo>
                    <a:pt x="10" y="10"/>
                  </a:lnTo>
                  <a:lnTo>
                    <a:pt x="8" y="7"/>
                  </a:lnTo>
                  <a:lnTo>
                    <a:pt x="8" y="6"/>
                  </a:lnTo>
                  <a:lnTo>
                    <a:pt x="10" y="4"/>
                  </a:lnTo>
                  <a:lnTo>
                    <a:pt x="11" y="3"/>
                  </a:lnTo>
                  <a:lnTo>
                    <a:pt x="18" y="0"/>
                  </a:lnTo>
                  <a:close/>
                </a:path>
              </a:pathLst>
            </a:custGeom>
            <a:solidFill>
              <a:srgbClr val="000000"/>
            </a:solidFill>
            <a:ln w="0">
              <a:solidFill>
                <a:srgbClr val="000000"/>
              </a:solidFill>
              <a:prstDash val="solid"/>
              <a:round/>
              <a:headEnd/>
              <a:tailEnd/>
            </a:ln>
          </p:spPr>
          <p:txBody>
            <a:bodyPr/>
            <a:lstStyle/>
            <a:p>
              <a:endParaRPr lang="en-US"/>
            </a:p>
          </p:txBody>
        </p:sp>
        <p:sp>
          <p:nvSpPr>
            <p:cNvPr id="8872" name="Line 3772"/>
            <p:cNvSpPr>
              <a:spLocks noChangeShapeType="1"/>
            </p:cNvSpPr>
            <p:nvPr/>
          </p:nvSpPr>
          <p:spPr bwMode="auto">
            <a:xfrm flipV="1">
              <a:off x="4254" y="2814"/>
              <a:ext cx="5" cy="1"/>
            </a:xfrm>
            <a:prstGeom prst="line">
              <a:avLst/>
            </a:prstGeom>
            <a:noFill/>
            <a:ln w="7938">
              <a:solidFill>
                <a:srgbClr val="000000"/>
              </a:solidFill>
              <a:round/>
              <a:headEnd/>
              <a:tailEnd/>
            </a:ln>
          </p:spPr>
          <p:txBody>
            <a:bodyPr/>
            <a:lstStyle/>
            <a:p>
              <a:endParaRPr lang="en-US"/>
            </a:p>
          </p:txBody>
        </p:sp>
        <p:sp>
          <p:nvSpPr>
            <p:cNvPr id="8873" name="Line 3773"/>
            <p:cNvSpPr>
              <a:spLocks noChangeShapeType="1"/>
            </p:cNvSpPr>
            <p:nvPr/>
          </p:nvSpPr>
          <p:spPr bwMode="auto">
            <a:xfrm flipV="1">
              <a:off x="4259" y="2800"/>
              <a:ext cx="15" cy="14"/>
            </a:xfrm>
            <a:prstGeom prst="line">
              <a:avLst/>
            </a:prstGeom>
            <a:noFill/>
            <a:ln w="7938">
              <a:solidFill>
                <a:srgbClr val="000000"/>
              </a:solidFill>
              <a:round/>
              <a:headEnd/>
              <a:tailEnd/>
            </a:ln>
          </p:spPr>
          <p:txBody>
            <a:bodyPr/>
            <a:lstStyle/>
            <a:p>
              <a:endParaRPr lang="en-US"/>
            </a:p>
          </p:txBody>
        </p:sp>
        <p:sp>
          <p:nvSpPr>
            <p:cNvPr id="8874" name="Line 3774"/>
            <p:cNvSpPr>
              <a:spLocks noChangeShapeType="1"/>
            </p:cNvSpPr>
            <p:nvPr/>
          </p:nvSpPr>
          <p:spPr bwMode="auto">
            <a:xfrm flipV="1">
              <a:off x="4274" y="2799"/>
              <a:ext cx="4" cy="1"/>
            </a:xfrm>
            <a:prstGeom prst="line">
              <a:avLst/>
            </a:prstGeom>
            <a:noFill/>
            <a:ln w="7938">
              <a:solidFill>
                <a:srgbClr val="000000"/>
              </a:solidFill>
              <a:round/>
              <a:headEnd/>
              <a:tailEnd/>
            </a:ln>
          </p:spPr>
          <p:txBody>
            <a:bodyPr/>
            <a:lstStyle/>
            <a:p>
              <a:endParaRPr lang="en-US"/>
            </a:p>
          </p:txBody>
        </p:sp>
        <p:sp>
          <p:nvSpPr>
            <p:cNvPr id="8875" name="Line 3775"/>
            <p:cNvSpPr>
              <a:spLocks noChangeShapeType="1"/>
            </p:cNvSpPr>
            <p:nvPr/>
          </p:nvSpPr>
          <p:spPr bwMode="auto">
            <a:xfrm>
              <a:off x="4278" y="2799"/>
              <a:ext cx="5" cy="1"/>
            </a:xfrm>
            <a:prstGeom prst="line">
              <a:avLst/>
            </a:prstGeom>
            <a:noFill/>
            <a:ln w="7938">
              <a:solidFill>
                <a:srgbClr val="000000"/>
              </a:solidFill>
              <a:round/>
              <a:headEnd/>
              <a:tailEnd/>
            </a:ln>
          </p:spPr>
          <p:txBody>
            <a:bodyPr/>
            <a:lstStyle/>
            <a:p>
              <a:endParaRPr lang="en-US"/>
            </a:p>
          </p:txBody>
        </p:sp>
        <p:sp>
          <p:nvSpPr>
            <p:cNvPr id="8876" name="Line 3776"/>
            <p:cNvSpPr>
              <a:spLocks noChangeShapeType="1"/>
            </p:cNvSpPr>
            <p:nvPr/>
          </p:nvSpPr>
          <p:spPr bwMode="auto">
            <a:xfrm>
              <a:off x="4283" y="2800"/>
              <a:ext cx="5" cy="8"/>
            </a:xfrm>
            <a:prstGeom prst="line">
              <a:avLst/>
            </a:prstGeom>
            <a:noFill/>
            <a:ln w="7938">
              <a:solidFill>
                <a:srgbClr val="000000"/>
              </a:solidFill>
              <a:round/>
              <a:headEnd/>
              <a:tailEnd/>
            </a:ln>
          </p:spPr>
          <p:txBody>
            <a:bodyPr/>
            <a:lstStyle/>
            <a:p>
              <a:endParaRPr lang="en-US"/>
            </a:p>
          </p:txBody>
        </p:sp>
        <p:sp>
          <p:nvSpPr>
            <p:cNvPr id="8877" name="Line 3777"/>
            <p:cNvSpPr>
              <a:spLocks noChangeShapeType="1"/>
            </p:cNvSpPr>
            <p:nvPr/>
          </p:nvSpPr>
          <p:spPr bwMode="auto">
            <a:xfrm flipH="1">
              <a:off x="4282" y="2808"/>
              <a:ext cx="6" cy="6"/>
            </a:xfrm>
            <a:prstGeom prst="line">
              <a:avLst/>
            </a:prstGeom>
            <a:noFill/>
            <a:ln w="7938">
              <a:solidFill>
                <a:srgbClr val="000000"/>
              </a:solidFill>
              <a:round/>
              <a:headEnd/>
              <a:tailEnd/>
            </a:ln>
          </p:spPr>
          <p:txBody>
            <a:bodyPr/>
            <a:lstStyle/>
            <a:p>
              <a:endParaRPr lang="en-US"/>
            </a:p>
          </p:txBody>
        </p:sp>
        <p:sp>
          <p:nvSpPr>
            <p:cNvPr id="8878" name="Line 3778"/>
            <p:cNvSpPr>
              <a:spLocks noChangeShapeType="1"/>
            </p:cNvSpPr>
            <p:nvPr/>
          </p:nvSpPr>
          <p:spPr bwMode="auto">
            <a:xfrm flipH="1">
              <a:off x="4277" y="2814"/>
              <a:ext cx="5" cy="7"/>
            </a:xfrm>
            <a:prstGeom prst="line">
              <a:avLst/>
            </a:prstGeom>
            <a:noFill/>
            <a:ln w="7938">
              <a:solidFill>
                <a:srgbClr val="000000"/>
              </a:solidFill>
              <a:round/>
              <a:headEnd/>
              <a:tailEnd/>
            </a:ln>
          </p:spPr>
          <p:txBody>
            <a:bodyPr/>
            <a:lstStyle/>
            <a:p>
              <a:endParaRPr lang="en-US"/>
            </a:p>
          </p:txBody>
        </p:sp>
        <p:sp>
          <p:nvSpPr>
            <p:cNvPr id="8879" name="Line 3779"/>
            <p:cNvSpPr>
              <a:spLocks noChangeShapeType="1"/>
            </p:cNvSpPr>
            <p:nvPr/>
          </p:nvSpPr>
          <p:spPr bwMode="auto">
            <a:xfrm flipH="1">
              <a:off x="4273" y="2821"/>
              <a:ext cx="4" cy="7"/>
            </a:xfrm>
            <a:prstGeom prst="line">
              <a:avLst/>
            </a:prstGeom>
            <a:noFill/>
            <a:ln w="7938">
              <a:solidFill>
                <a:srgbClr val="000000"/>
              </a:solidFill>
              <a:round/>
              <a:headEnd/>
              <a:tailEnd/>
            </a:ln>
          </p:spPr>
          <p:txBody>
            <a:bodyPr/>
            <a:lstStyle/>
            <a:p>
              <a:endParaRPr lang="en-US"/>
            </a:p>
          </p:txBody>
        </p:sp>
        <p:sp>
          <p:nvSpPr>
            <p:cNvPr id="8880" name="Line 3780"/>
            <p:cNvSpPr>
              <a:spLocks noChangeShapeType="1"/>
            </p:cNvSpPr>
            <p:nvPr/>
          </p:nvSpPr>
          <p:spPr bwMode="auto">
            <a:xfrm flipH="1">
              <a:off x="4268" y="2828"/>
              <a:ext cx="5" cy="8"/>
            </a:xfrm>
            <a:prstGeom prst="line">
              <a:avLst/>
            </a:prstGeom>
            <a:noFill/>
            <a:ln w="7938">
              <a:solidFill>
                <a:srgbClr val="000000"/>
              </a:solidFill>
              <a:round/>
              <a:headEnd/>
              <a:tailEnd/>
            </a:ln>
          </p:spPr>
          <p:txBody>
            <a:bodyPr/>
            <a:lstStyle/>
            <a:p>
              <a:endParaRPr lang="en-US"/>
            </a:p>
          </p:txBody>
        </p:sp>
        <p:sp>
          <p:nvSpPr>
            <p:cNvPr id="8881" name="Line 3781"/>
            <p:cNvSpPr>
              <a:spLocks noChangeShapeType="1"/>
            </p:cNvSpPr>
            <p:nvPr/>
          </p:nvSpPr>
          <p:spPr bwMode="auto">
            <a:xfrm flipH="1">
              <a:off x="4252" y="2836"/>
              <a:ext cx="16" cy="7"/>
            </a:xfrm>
            <a:prstGeom prst="line">
              <a:avLst/>
            </a:prstGeom>
            <a:noFill/>
            <a:ln w="7938">
              <a:solidFill>
                <a:srgbClr val="000000"/>
              </a:solidFill>
              <a:round/>
              <a:headEnd/>
              <a:tailEnd/>
            </a:ln>
          </p:spPr>
          <p:txBody>
            <a:bodyPr/>
            <a:lstStyle/>
            <a:p>
              <a:endParaRPr lang="en-US"/>
            </a:p>
          </p:txBody>
        </p:sp>
        <p:sp>
          <p:nvSpPr>
            <p:cNvPr id="8882" name="Line 3782"/>
            <p:cNvSpPr>
              <a:spLocks noChangeShapeType="1"/>
            </p:cNvSpPr>
            <p:nvPr/>
          </p:nvSpPr>
          <p:spPr bwMode="auto">
            <a:xfrm flipH="1">
              <a:off x="4234" y="2843"/>
              <a:ext cx="18" cy="3"/>
            </a:xfrm>
            <a:prstGeom prst="line">
              <a:avLst/>
            </a:prstGeom>
            <a:noFill/>
            <a:ln w="7938">
              <a:solidFill>
                <a:srgbClr val="000000"/>
              </a:solidFill>
              <a:round/>
              <a:headEnd/>
              <a:tailEnd/>
            </a:ln>
          </p:spPr>
          <p:txBody>
            <a:bodyPr/>
            <a:lstStyle/>
            <a:p>
              <a:endParaRPr lang="en-US"/>
            </a:p>
          </p:txBody>
        </p:sp>
        <p:sp>
          <p:nvSpPr>
            <p:cNvPr id="8883" name="Line 3783"/>
            <p:cNvSpPr>
              <a:spLocks noChangeShapeType="1"/>
            </p:cNvSpPr>
            <p:nvPr/>
          </p:nvSpPr>
          <p:spPr bwMode="auto">
            <a:xfrm flipH="1">
              <a:off x="4215" y="2846"/>
              <a:ext cx="19" cy="2"/>
            </a:xfrm>
            <a:prstGeom prst="line">
              <a:avLst/>
            </a:prstGeom>
            <a:noFill/>
            <a:ln w="7938">
              <a:solidFill>
                <a:srgbClr val="000000"/>
              </a:solidFill>
              <a:round/>
              <a:headEnd/>
              <a:tailEnd/>
            </a:ln>
          </p:spPr>
          <p:txBody>
            <a:bodyPr/>
            <a:lstStyle/>
            <a:p>
              <a:endParaRPr lang="en-US"/>
            </a:p>
          </p:txBody>
        </p:sp>
        <p:sp>
          <p:nvSpPr>
            <p:cNvPr id="8884" name="Line 3784"/>
            <p:cNvSpPr>
              <a:spLocks noChangeShapeType="1"/>
            </p:cNvSpPr>
            <p:nvPr/>
          </p:nvSpPr>
          <p:spPr bwMode="auto">
            <a:xfrm flipH="1">
              <a:off x="4198" y="2848"/>
              <a:ext cx="17" cy="4"/>
            </a:xfrm>
            <a:prstGeom prst="line">
              <a:avLst/>
            </a:prstGeom>
            <a:noFill/>
            <a:ln w="7938">
              <a:solidFill>
                <a:srgbClr val="000000"/>
              </a:solidFill>
              <a:round/>
              <a:headEnd/>
              <a:tailEnd/>
            </a:ln>
          </p:spPr>
          <p:txBody>
            <a:bodyPr/>
            <a:lstStyle/>
            <a:p>
              <a:endParaRPr lang="en-US"/>
            </a:p>
          </p:txBody>
        </p:sp>
        <p:sp>
          <p:nvSpPr>
            <p:cNvPr id="8885" name="Line 3785"/>
            <p:cNvSpPr>
              <a:spLocks noChangeShapeType="1"/>
            </p:cNvSpPr>
            <p:nvPr/>
          </p:nvSpPr>
          <p:spPr bwMode="auto">
            <a:xfrm flipV="1">
              <a:off x="4198" y="2850"/>
              <a:ext cx="0" cy="2"/>
            </a:xfrm>
            <a:prstGeom prst="line">
              <a:avLst/>
            </a:prstGeom>
            <a:noFill/>
            <a:ln w="7938">
              <a:solidFill>
                <a:srgbClr val="000000"/>
              </a:solidFill>
              <a:round/>
              <a:headEnd/>
              <a:tailEnd/>
            </a:ln>
          </p:spPr>
          <p:txBody>
            <a:bodyPr/>
            <a:lstStyle/>
            <a:p>
              <a:endParaRPr lang="en-US"/>
            </a:p>
          </p:txBody>
        </p:sp>
        <p:sp>
          <p:nvSpPr>
            <p:cNvPr id="8886" name="Line 3786"/>
            <p:cNvSpPr>
              <a:spLocks noChangeShapeType="1"/>
            </p:cNvSpPr>
            <p:nvPr/>
          </p:nvSpPr>
          <p:spPr bwMode="auto">
            <a:xfrm flipH="1" flipV="1">
              <a:off x="4195" y="2848"/>
              <a:ext cx="3" cy="2"/>
            </a:xfrm>
            <a:prstGeom prst="line">
              <a:avLst/>
            </a:prstGeom>
            <a:noFill/>
            <a:ln w="7938">
              <a:solidFill>
                <a:srgbClr val="000000"/>
              </a:solidFill>
              <a:round/>
              <a:headEnd/>
              <a:tailEnd/>
            </a:ln>
          </p:spPr>
          <p:txBody>
            <a:bodyPr/>
            <a:lstStyle/>
            <a:p>
              <a:endParaRPr lang="en-US"/>
            </a:p>
          </p:txBody>
        </p:sp>
        <p:sp>
          <p:nvSpPr>
            <p:cNvPr id="8887" name="Line 3787"/>
            <p:cNvSpPr>
              <a:spLocks noChangeShapeType="1"/>
            </p:cNvSpPr>
            <p:nvPr/>
          </p:nvSpPr>
          <p:spPr bwMode="auto">
            <a:xfrm flipH="1" flipV="1">
              <a:off x="4194" y="2847"/>
              <a:ext cx="1" cy="1"/>
            </a:xfrm>
            <a:prstGeom prst="line">
              <a:avLst/>
            </a:prstGeom>
            <a:noFill/>
            <a:ln w="7938">
              <a:solidFill>
                <a:srgbClr val="000000"/>
              </a:solidFill>
              <a:round/>
              <a:headEnd/>
              <a:tailEnd/>
            </a:ln>
          </p:spPr>
          <p:txBody>
            <a:bodyPr/>
            <a:lstStyle/>
            <a:p>
              <a:endParaRPr lang="en-US"/>
            </a:p>
          </p:txBody>
        </p:sp>
        <p:sp>
          <p:nvSpPr>
            <p:cNvPr id="8888" name="Line 3788"/>
            <p:cNvSpPr>
              <a:spLocks noChangeShapeType="1"/>
            </p:cNvSpPr>
            <p:nvPr/>
          </p:nvSpPr>
          <p:spPr bwMode="auto">
            <a:xfrm flipH="1">
              <a:off x="4192" y="2847"/>
              <a:ext cx="2" cy="0"/>
            </a:xfrm>
            <a:prstGeom prst="line">
              <a:avLst/>
            </a:prstGeom>
            <a:noFill/>
            <a:ln w="7938">
              <a:solidFill>
                <a:srgbClr val="000000"/>
              </a:solidFill>
              <a:round/>
              <a:headEnd/>
              <a:tailEnd/>
            </a:ln>
          </p:spPr>
          <p:txBody>
            <a:bodyPr/>
            <a:lstStyle/>
            <a:p>
              <a:endParaRPr lang="en-US"/>
            </a:p>
          </p:txBody>
        </p:sp>
        <p:sp>
          <p:nvSpPr>
            <p:cNvPr id="8889" name="Line 3789"/>
            <p:cNvSpPr>
              <a:spLocks noChangeShapeType="1"/>
            </p:cNvSpPr>
            <p:nvPr/>
          </p:nvSpPr>
          <p:spPr bwMode="auto">
            <a:xfrm flipH="1" flipV="1">
              <a:off x="4169" y="2846"/>
              <a:ext cx="23" cy="1"/>
            </a:xfrm>
            <a:prstGeom prst="line">
              <a:avLst/>
            </a:prstGeom>
            <a:noFill/>
            <a:ln w="7938">
              <a:solidFill>
                <a:srgbClr val="000000"/>
              </a:solidFill>
              <a:round/>
              <a:headEnd/>
              <a:tailEnd/>
            </a:ln>
          </p:spPr>
          <p:txBody>
            <a:bodyPr/>
            <a:lstStyle/>
            <a:p>
              <a:endParaRPr lang="en-US"/>
            </a:p>
          </p:txBody>
        </p:sp>
        <p:sp>
          <p:nvSpPr>
            <p:cNvPr id="8890" name="Line 3790"/>
            <p:cNvSpPr>
              <a:spLocks noChangeShapeType="1"/>
            </p:cNvSpPr>
            <p:nvPr/>
          </p:nvSpPr>
          <p:spPr bwMode="auto">
            <a:xfrm flipH="1" flipV="1">
              <a:off x="4147" y="2842"/>
              <a:ext cx="22" cy="4"/>
            </a:xfrm>
            <a:prstGeom prst="line">
              <a:avLst/>
            </a:prstGeom>
            <a:noFill/>
            <a:ln w="7938">
              <a:solidFill>
                <a:srgbClr val="000000"/>
              </a:solidFill>
              <a:round/>
              <a:headEnd/>
              <a:tailEnd/>
            </a:ln>
          </p:spPr>
          <p:txBody>
            <a:bodyPr/>
            <a:lstStyle/>
            <a:p>
              <a:endParaRPr lang="en-US"/>
            </a:p>
          </p:txBody>
        </p:sp>
        <p:sp>
          <p:nvSpPr>
            <p:cNvPr id="8891" name="Line 3791"/>
            <p:cNvSpPr>
              <a:spLocks noChangeShapeType="1"/>
            </p:cNvSpPr>
            <p:nvPr/>
          </p:nvSpPr>
          <p:spPr bwMode="auto">
            <a:xfrm flipH="1" flipV="1">
              <a:off x="4125" y="2833"/>
              <a:ext cx="22" cy="9"/>
            </a:xfrm>
            <a:prstGeom prst="line">
              <a:avLst/>
            </a:prstGeom>
            <a:noFill/>
            <a:ln w="7938">
              <a:solidFill>
                <a:srgbClr val="000000"/>
              </a:solidFill>
              <a:round/>
              <a:headEnd/>
              <a:tailEnd/>
            </a:ln>
          </p:spPr>
          <p:txBody>
            <a:bodyPr/>
            <a:lstStyle/>
            <a:p>
              <a:endParaRPr lang="en-US"/>
            </a:p>
          </p:txBody>
        </p:sp>
        <p:sp>
          <p:nvSpPr>
            <p:cNvPr id="8892" name="Line 3792"/>
            <p:cNvSpPr>
              <a:spLocks noChangeShapeType="1"/>
            </p:cNvSpPr>
            <p:nvPr/>
          </p:nvSpPr>
          <p:spPr bwMode="auto">
            <a:xfrm flipH="1" flipV="1">
              <a:off x="4107" y="2822"/>
              <a:ext cx="18" cy="11"/>
            </a:xfrm>
            <a:prstGeom prst="line">
              <a:avLst/>
            </a:prstGeom>
            <a:noFill/>
            <a:ln w="7938">
              <a:solidFill>
                <a:srgbClr val="000000"/>
              </a:solidFill>
              <a:round/>
              <a:headEnd/>
              <a:tailEnd/>
            </a:ln>
          </p:spPr>
          <p:txBody>
            <a:bodyPr/>
            <a:lstStyle/>
            <a:p>
              <a:endParaRPr lang="en-US"/>
            </a:p>
          </p:txBody>
        </p:sp>
        <p:sp>
          <p:nvSpPr>
            <p:cNvPr id="8893" name="Line 3793"/>
            <p:cNvSpPr>
              <a:spLocks noChangeShapeType="1"/>
            </p:cNvSpPr>
            <p:nvPr/>
          </p:nvSpPr>
          <p:spPr bwMode="auto">
            <a:xfrm flipH="1" flipV="1">
              <a:off x="4102" y="2814"/>
              <a:ext cx="5" cy="8"/>
            </a:xfrm>
            <a:prstGeom prst="line">
              <a:avLst/>
            </a:prstGeom>
            <a:noFill/>
            <a:ln w="7938">
              <a:solidFill>
                <a:srgbClr val="000000"/>
              </a:solidFill>
              <a:round/>
              <a:headEnd/>
              <a:tailEnd/>
            </a:ln>
          </p:spPr>
          <p:txBody>
            <a:bodyPr/>
            <a:lstStyle/>
            <a:p>
              <a:endParaRPr lang="en-US"/>
            </a:p>
          </p:txBody>
        </p:sp>
        <p:sp>
          <p:nvSpPr>
            <p:cNvPr id="8894" name="Line 3794"/>
            <p:cNvSpPr>
              <a:spLocks noChangeShapeType="1"/>
            </p:cNvSpPr>
            <p:nvPr/>
          </p:nvSpPr>
          <p:spPr bwMode="auto">
            <a:xfrm flipH="1" flipV="1">
              <a:off x="4095" y="2806"/>
              <a:ext cx="7" cy="8"/>
            </a:xfrm>
            <a:prstGeom prst="line">
              <a:avLst/>
            </a:prstGeom>
            <a:noFill/>
            <a:ln w="7938">
              <a:solidFill>
                <a:srgbClr val="000000"/>
              </a:solidFill>
              <a:round/>
              <a:headEnd/>
              <a:tailEnd/>
            </a:ln>
          </p:spPr>
          <p:txBody>
            <a:bodyPr/>
            <a:lstStyle/>
            <a:p>
              <a:endParaRPr lang="en-US"/>
            </a:p>
          </p:txBody>
        </p:sp>
        <p:sp>
          <p:nvSpPr>
            <p:cNvPr id="8895" name="Line 3795"/>
            <p:cNvSpPr>
              <a:spLocks noChangeShapeType="1"/>
            </p:cNvSpPr>
            <p:nvPr/>
          </p:nvSpPr>
          <p:spPr bwMode="auto">
            <a:xfrm flipH="1" flipV="1">
              <a:off x="4089" y="2796"/>
              <a:ext cx="6" cy="10"/>
            </a:xfrm>
            <a:prstGeom prst="line">
              <a:avLst/>
            </a:prstGeom>
            <a:noFill/>
            <a:ln w="7938">
              <a:solidFill>
                <a:srgbClr val="000000"/>
              </a:solidFill>
              <a:round/>
              <a:headEnd/>
              <a:tailEnd/>
            </a:ln>
          </p:spPr>
          <p:txBody>
            <a:bodyPr/>
            <a:lstStyle/>
            <a:p>
              <a:endParaRPr lang="en-US"/>
            </a:p>
          </p:txBody>
        </p:sp>
        <p:sp>
          <p:nvSpPr>
            <p:cNvPr id="8896" name="Line 3796"/>
            <p:cNvSpPr>
              <a:spLocks noChangeShapeType="1"/>
            </p:cNvSpPr>
            <p:nvPr/>
          </p:nvSpPr>
          <p:spPr bwMode="auto">
            <a:xfrm flipH="1" flipV="1">
              <a:off x="4087" y="2788"/>
              <a:ext cx="2" cy="8"/>
            </a:xfrm>
            <a:prstGeom prst="line">
              <a:avLst/>
            </a:prstGeom>
            <a:noFill/>
            <a:ln w="7938">
              <a:solidFill>
                <a:srgbClr val="000000"/>
              </a:solidFill>
              <a:round/>
              <a:headEnd/>
              <a:tailEnd/>
            </a:ln>
          </p:spPr>
          <p:txBody>
            <a:bodyPr/>
            <a:lstStyle/>
            <a:p>
              <a:endParaRPr lang="en-US"/>
            </a:p>
          </p:txBody>
        </p:sp>
        <p:sp>
          <p:nvSpPr>
            <p:cNvPr id="8897" name="Line 3797"/>
            <p:cNvSpPr>
              <a:spLocks noChangeShapeType="1"/>
            </p:cNvSpPr>
            <p:nvPr/>
          </p:nvSpPr>
          <p:spPr bwMode="auto">
            <a:xfrm flipV="1">
              <a:off x="4087" y="2779"/>
              <a:ext cx="2" cy="9"/>
            </a:xfrm>
            <a:prstGeom prst="line">
              <a:avLst/>
            </a:prstGeom>
            <a:noFill/>
            <a:ln w="7938">
              <a:solidFill>
                <a:srgbClr val="000000"/>
              </a:solidFill>
              <a:round/>
              <a:headEnd/>
              <a:tailEnd/>
            </a:ln>
          </p:spPr>
          <p:txBody>
            <a:bodyPr/>
            <a:lstStyle/>
            <a:p>
              <a:endParaRPr lang="en-US"/>
            </a:p>
          </p:txBody>
        </p:sp>
        <p:sp>
          <p:nvSpPr>
            <p:cNvPr id="8898" name="Line 3798"/>
            <p:cNvSpPr>
              <a:spLocks noChangeShapeType="1"/>
            </p:cNvSpPr>
            <p:nvPr/>
          </p:nvSpPr>
          <p:spPr bwMode="auto">
            <a:xfrm>
              <a:off x="4089" y="2779"/>
              <a:ext cx="6" cy="1"/>
            </a:xfrm>
            <a:prstGeom prst="line">
              <a:avLst/>
            </a:prstGeom>
            <a:noFill/>
            <a:ln w="7938">
              <a:solidFill>
                <a:srgbClr val="000000"/>
              </a:solidFill>
              <a:round/>
              <a:headEnd/>
              <a:tailEnd/>
            </a:ln>
          </p:spPr>
          <p:txBody>
            <a:bodyPr/>
            <a:lstStyle/>
            <a:p>
              <a:endParaRPr lang="en-US"/>
            </a:p>
          </p:txBody>
        </p:sp>
        <p:sp>
          <p:nvSpPr>
            <p:cNvPr id="8899" name="Line 3799"/>
            <p:cNvSpPr>
              <a:spLocks noChangeShapeType="1"/>
            </p:cNvSpPr>
            <p:nvPr/>
          </p:nvSpPr>
          <p:spPr bwMode="auto">
            <a:xfrm flipV="1">
              <a:off x="4095" y="2779"/>
              <a:ext cx="2" cy="1"/>
            </a:xfrm>
            <a:prstGeom prst="line">
              <a:avLst/>
            </a:prstGeom>
            <a:noFill/>
            <a:ln w="7938">
              <a:solidFill>
                <a:srgbClr val="000000"/>
              </a:solidFill>
              <a:round/>
              <a:headEnd/>
              <a:tailEnd/>
            </a:ln>
          </p:spPr>
          <p:txBody>
            <a:bodyPr/>
            <a:lstStyle/>
            <a:p>
              <a:endParaRPr lang="en-US"/>
            </a:p>
          </p:txBody>
        </p:sp>
        <p:sp>
          <p:nvSpPr>
            <p:cNvPr id="8900" name="Line 3800"/>
            <p:cNvSpPr>
              <a:spLocks noChangeShapeType="1"/>
            </p:cNvSpPr>
            <p:nvPr/>
          </p:nvSpPr>
          <p:spPr bwMode="auto">
            <a:xfrm flipV="1">
              <a:off x="4097" y="2776"/>
              <a:ext cx="0" cy="3"/>
            </a:xfrm>
            <a:prstGeom prst="line">
              <a:avLst/>
            </a:prstGeom>
            <a:noFill/>
            <a:ln w="7938">
              <a:solidFill>
                <a:srgbClr val="000000"/>
              </a:solidFill>
              <a:round/>
              <a:headEnd/>
              <a:tailEnd/>
            </a:ln>
          </p:spPr>
          <p:txBody>
            <a:bodyPr/>
            <a:lstStyle/>
            <a:p>
              <a:endParaRPr lang="en-US"/>
            </a:p>
          </p:txBody>
        </p:sp>
        <p:sp>
          <p:nvSpPr>
            <p:cNvPr id="8901" name="Line 3801"/>
            <p:cNvSpPr>
              <a:spLocks noChangeShapeType="1"/>
            </p:cNvSpPr>
            <p:nvPr/>
          </p:nvSpPr>
          <p:spPr bwMode="auto">
            <a:xfrm flipH="1" flipV="1">
              <a:off x="4095" y="2773"/>
              <a:ext cx="2" cy="3"/>
            </a:xfrm>
            <a:prstGeom prst="line">
              <a:avLst/>
            </a:prstGeom>
            <a:noFill/>
            <a:ln w="7938">
              <a:solidFill>
                <a:srgbClr val="000000"/>
              </a:solidFill>
              <a:round/>
              <a:headEnd/>
              <a:tailEnd/>
            </a:ln>
          </p:spPr>
          <p:txBody>
            <a:bodyPr/>
            <a:lstStyle/>
            <a:p>
              <a:endParaRPr lang="en-US"/>
            </a:p>
          </p:txBody>
        </p:sp>
        <p:sp>
          <p:nvSpPr>
            <p:cNvPr id="8902" name="Line 3802"/>
            <p:cNvSpPr>
              <a:spLocks noChangeShapeType="1"/>
            </p:cNvSpPr>
            <p:nvPr/>
          </p:nvSpPr>
          <p:spPr bwMode="auto">
            <a:xfrm flipV="1">
              <a:off x="4095" y="2772"/>
              <a:ext cx="0" cy="1"/>
            </a:xfrm>
            <a:prstGeom prst="line">
              <a:avLst/>
            </a:prstGeom>
            <a:noFill/>
            <a:ln w="7938">
              <a:solidFill>
                <a:srgbClr val="000000"/>
              </a:solidFill>
              <a:round/>
              <a:headEnd/>
              <a:tailEnd/>
            </a:ln>
          </p:spPr>
          <p:txBody>
            <a:bodyPr/>
            <a:lstStyle/>
            <a:p>
              <a:endParaRPr lang="en-US"/>
            </a:p>
          </p:txBody>
        </p:sp>
        <p:sp>
          <p:nvSpPr>
            <p:cNvPr id="8903" name="Line 3803"/>
            <p:cNvSpPr>
              <a:spLocks noChangeShapeType="1"/>
            </p:cNvSpPr>
            <p:nvPr/>
          </p:nvSpPr>
          <p:spPr bwMode="auto">
            <a:xfrm flipV="1">
              <a:off x="4095" y="2770"/>
              <a:ext cx="2" cy="2"/>
            </a:xfrm>
            <a:prstGeom prst="line">
              <a:avLst/>
            </a:prstGeom>
            <a:noFill/>
            <a:ln w="7938">
              <a:solidFill>
                <a:srgbClr val="000000"/>
              </a:solidFill>
              <a:round/>
              <a:headEnd/>
              <a:tailEnd/>
            </a:ln>
          </p:spPr>
          <p:txBody>
            <a:bodyPr/>
            <a:lstStyle/>
            <a:p>
              <a:endParaRPr lang="en-US"/>
            </a:p>
          </p:txBody>
        </p:sp>
        <p:sp>
          <p:nvSpPr>
            <p:cNvPr id="8904" name="Line 3804"/>
            <p:cNvSpPr>
              <a:spLocks noChangeShapeType="1"/>
            </p:cNvSpPr>
            <p:nvPr/>
          </p:nvSpPr>
          <p:spPr bwMode="auto">
            <a:xfrm flipV="1">
              <a:off x="4097" y="2769"/>
              <a:ext cx="1" cy="1"/>
            </a:xfrm>
            <a:prstGeom prst="line">
              <a:avLst/>
            </a:prstGeom>
            <a:noFill/>
            <a:ln w="7938">
              <a:solidFill>
                <a:srgbClr val="000000"/>
              </a:solidFill>
              <a:round/>
              <a:headEnd/>
              <a:tailEnd/>
            </a:ln>
          </p:spPr>
          <p:txBody>
            <a:bodyPr/>
            <a:lstStyle/>
            <a:p>
              <a:endParaRPr lang="en-US"/>
            </a:p>
          </p:txBody>
        </p:sp>
        <p:sp>
          <p:nvSpPr>
            <p:cNvPr id="8905" name="Line 3805"/>
            <p:cNvSpPr>
              <a:spLocks noChangeShapeType="1"/>
            </p:cNvSpPr>
            <p:nvPr/>
          </p:nvSpPr>
          <p:spPr bwMode="auto">
            <a:xfrm flipV="1">
              <a:off x="4098" y="2766"/>
              <a:ext cx="7" cy="3"/>
            </a:xfrm>
            <a:prstGeom prst="line">
              <a:avLst/>
            </a:prstGeom>
            <a:noFill/>
            <a:ln w="7938">
              <a:solidFill>
                <a:srgbClr val="000000"/>
              </a:solidFill>
              <a:round/>
              <a:headEnd/>
              <a:tailEnd/>
            </a:ln>
          </p:spPr>
          <p:txBody>
            <a:bodyPr/>
            <a:lstStyle/>
            <a:p>
              <a:endParaRPr lang="en-US"/>
            </a:p>
          </p:txBody>
        </p:sp>
        <p:sp>
          <p:nvSpPr>
            <p:cNvPr id="8906" name="Line 3806"/>
            <p:cNvSpPr>
              <a:spLocks noChangeShapeType="1"/>
            </p:cNvSpPr>
            <p:nvPr/>
          </p:nvSpPr>
          <p:spPr bwMode="auto">
            <a:xfrm>
              <a:off x="4105" y="2766"/>
              <a:ext cx="22" cy="18"/>
            </a:xfrm>
            <a:prstGeom prst="line">
              <a:avLst/>
            </a:prstGeom>
            <a:noFill/>
            <a:ln w="7938">
              <a:solidFill>
                <a:srgbClr val="000000"/>
              </a:solidFill>
              <a:round/>
              <a:headEnd/>
              <a:tailEnd/>
            </a:ln>
          </p:spPr>
          <p:txBody>
            <a:bodyPr/>
            <a:lstStyle/>
            <a:p>
              <a:endParaRPr lang="en-US"/>
            </a:p>
          </p:txBody>
        </p:sp>
        <p:sp>
          <p:nvSpPr>
            <p:cNvPr id="8907" name="Line 3807"/>
            <p:cNvSpPr>
              <a:spLocks noChangeShapeType="1"/>
            </p:cNvSpPr>
            <p:nvPr/>
          </p:nvSpPr>
          <p:spPr bwMode="auto">
            <a:xfrm>
              <a:off x="4127" y="2784"/>
              <a:ext cx="23" cy="15"/>
            </a:xfrm>
            <a:prstGeom prst="line">
              <a:avLst/>
            </a:prstGeom>
            <a:noFill/>
            <a:ln w="7938">
              <a:solidFill>
                <a:srgbClr val="000000"/>
              </a:solidFill>
              <a:round/>
              <a:headEnd/>
              <a:tailEnd/>
            </a:ln>
          </p:spPr>
          <p:txBody>
            <a:bodyPr/>
            <a:lstStyle/>
            <a:p>
              <a:endParaRPr lang="en-US"/>
            </a:p>
          </p:txBody>
        </p:sp>
        <p:sp>
          <p:nvSpPr>
            <p:cNvPr id="8908" name="Line 3808"/>
            <p:cNvSpPr>
              <a:spLocks noChangeShapeType="1"/>
            </p:cNvSpPr>
            <p:nvPr/>
          </p:nvSpPr>
          <p:spPr bwMode="auto">
            <a:xfrm>
              <a:off x="4150" y="2799"/>
              <a:ext cx="25" cy="11"/>
            </a:xfrm>
            <a:prstGeom prst="line">
              <a:avLst/>
            </a:prstGeom>
            <a:noFill/>
            <a:ln w="7938">
              <a:solidFill>
                <a:srgbClr val="000000"/>
              </a:solidFill>
              <a:round/>
              <a:headEnd/>
              <a:tailEnd/>
            </a:ln>
          </p:spPr>
          <p:txBody>
            <a:bodyPr/>
            <a:lstStyle/>
            <a:p>
              <a:endParaRPr lang="en-US"/>
            </a:p>
          </p:txBody>
        </p:sp>
        <p:sp>
          <p:nvSpPr>
            <p:cNvPr id="8909" name="Line 3809"/>
            <p:cNvSpPr>
              <a:spLocks noChangeShapeType="1"/>
            </p:cNvSpPr>
            <p:nvPr/>
          </p:nvSpPr>
          <p:spPr bwMode="auto">
            <a:xfrm>
              <a:off x="4175" y="2810"/>
              <a:ext cx="27" cy="7"/>
            </a:xfrm>
            <a:prstGeom prst="line">
              <a:avLst/>
            </a:prstGeom>
            <a:noFill/>
            <a:ln w="7938">
              <a:solidFill>
                <a:srgbClr val="000000"/>
              </a:solidFill>
              <a:round/>
              <a:headEnd/>
              <a:tailEnd/>
            </a:ln>
          </p:spPr>
          <p:txBody>
            <a:bodyPr/>
            <a:lstStyle/>
            <a:p>
              <a:endParaRPr lang="en-US"/>
            </a:p>
          </p:txBody>
        </p:sp>
        <p:sp>
          <p:nvSpPr>
            <p:cNvPr id="8910" name="Line 3810"/>
            <p:cNvSpPr>
              <a:spLocks noChangeShapeType="1"/>
            </p:cNvSpPr>
            <p:nvPr/>
          </p:nvSpPr>
          <p:spPr bwMode="auto">
            <a:xfrm>
              <a:off x="4202" y="2817"/>
              <a:ext cx="26" cy="3"/>
            </a:xfrm>
            <a:prstGeom prst="line">
              <a:avLst/>
            </a:prstGeom>
            <a:noFill/>
            <a:ln w="7938">
              <a:solidFill>
                <a:srgbClr val="000000"/>
              </a:solidFill>
              <a:round/>
              <a:headEnd/>
              <a:tailEnd/>
            </a:ln>
          </p:spPr>
          <p:txBody>
            <a:bodyPr/>
            <a:lstStyle/>
            <a:p>
              <a:endParaRPr lang="en-US"/>
            </a:p>
          </p:txBody>
        </p:sp>
        <p:sp>
          <p:nvSpPr>
            <p:cNvPr id="8911" name="Line 3811"/>
            <p:cNvSpPr>
              <a:spLocks noChangeShapeType="1"/>
            </p:cNvSpPr>
            <p:nvPr/>
          </p:nvSpPr>
          <p:spPr bwMode="auto">
            <a:xfrm flipV="1">
              <a:off x="4228" y="2815"/>
              <a:ext cx="26" cy="5"/>
            </a:xfrm>
            <a:prstGeom prst="line">
              <a:avLst/>
            </a:prstGeom>
            <a:noFill/>
            <a:ln w="7938">
              <a:solidFill>
                <a:srgbClr val="000000"/>
              </a:solidFill>
              <a:round/>
              <a:headEnd/>
              <a:tailEnd/>
            </a:ln>
          </p:spPr>
          <p:txBody>
            <a:bodyPr/>
            <a:lstStyle/>
            <a:p>
              <a:endParaRPr lang="en-US"/>
            </a:p>
          </p:txBody>
        </p:sp>
        <p:sp>
          <p:nvSpPr>
            <p:cNvPr id="8912" name="Freeform 3812"/>
            <p:cNvSpPr>
              <a:spLocks/>
            </p:cNvSpPr>
            <p:nvPr/>
          </p:nvSpPr>
          <p:spPr bwMode="auto">
            <a:xfrm>
              <a:off x="3659" y="2769"/>
              <a:ext cx="131" cy="90"/>
            </a:xfrm>
            <a:custGeom>
              <a:avLst/>
              <a:gdLst>
                <a:gd name="T0" fmla="*/ 91 w 131"/>
                <a:gd name="T1" fmla="*/ 0 h 90"/>
                <a:gd name="T2" fmla="*/ 95 w 131"/>
                <a:gd name="T3" fmla="*/ 2 h 90"/>
                <a:gd name="T4" fmla="*/ 98 w 131"/>
                <a:gd name="T5" fmla="*/ 0 h 90"/>
                <a:gd name="T6" fmla="*/ 101 w 131"/>
                <a:gd name="T7" fmla="*/ 4 h 90"/>
                <a:gd name="T8" fmla="*/ 98 w 131"/>
                <a:gd name="T9" fmla="*/ 15 h 90"/>
                <a:gd name="T10" fmla="*/ 75 w 131"/>
                <a:gd name="T11" fmla="*/ 30 h 90"/>
                <a:gd name="T12" fmla="*/ 55 w 131"/>
                <a:gd name="T13" fmla="*/ 46 h 90"/>
                <a:gd name="T14" fmla="*/ 73 w 131"/>
                <a:gd name="T15" fmla="*/ 45 h 90"/>
                <a:gd name="T16" fmla="*/ 92 w 131"/>
                <a:gd name="T17" fmla="*/ 46 h 90"/>
                <a:gd name="T18" fmla="*/ 117 w 131"/>
                <a:gd name="T19" fmla="*/ 47 h 90"/>
                <a:gd name="T20" fmla="*/ 131 w 131"/>
                <a:gd name="T21" fmla="*/ 52 h 90"/>
                <a:gd name="T22" fmla="*/ 130 w 131"/>
                <a:gd name="T23" fmla="*/ 56 h 90"/>
                <a:gd name="T24" fmla="*/ 126 w 131"/>
                <a:gd name="T25" fmla="*/ 59 h 90"/>
                <a:gd name="T26" fmla="*/ 120 w 131"/>
                <a:gd name="T27" fmla="*/ 61 h 90"/>
                <a:gd name="T28" fmla="*/ 111 w 131"/>
                <a:gd name="T29" fmla="*/ 63 h 90"/>
                <a:gd name="T30" fmla="*/ 80 w 131"/>
                <a:gd name="T31" fmla="*/ 71 h 90"/>
                <a:gd name="T32" fmla="*/ 62 w 131"/>
                <a:gd name="T33" fmla="*/ 77 h 90"/>
                <a:gd name="T34" fmla="*/ 60 w 131"/>
                <a:gd name="T35" fmla="*/ 81 h 90"/>
                <a:gd name="T36" fmla="*/ 32 w 131"/>
                <a:gd name="T37" fmla="*/ 84 h 90"/>
                <a:gd name="T38" fmla="*/ 13 w 131"/>
                <a:gd name="T39" fmla="*/ 89 h 90"/>
                <a:gd name="T40" fmla="*/ 6 w 131"/>
                <a:gd name="T41" fmla="*/ 84 h 90"/>
                <a:gd name="T42" fmla="*/ 3 w 131"/>
                <a:gd name="T43" fmla="*/ 81 h 90"/>
                <a:gd name="T44" fmla="*/ 8 w 131"/>
                <a:gd name="T45" fmla="*/ 78 h 90"/>
                <a:gd name="T46" fmla="*/ 11 w 131"/>
                <a:gd name="T47" fmla="*/ 77 h 90"/>
                <a:gd name="T48" fmla="*/ 12 w 131"/>
                <a:gd name="T49" fmla="*/ 74 h 90"/>
                <a:gd name="T50" fmla="*/ 67 w 131"/>
                <a:gd name="T51" fmla="*/ 63 h 90"/>
                <a:gd name="T52" fmla="*/ 36 w 131"/>
                <a:gd name="T53" fmla="*/ 64 h 90"/>
                <a:gd name="T54" fmla="*/ 6 w 131"/>
                <a:gd name="T55" fmla="*/ 70 h 90"/>
                <a:gd name="T56" fmla="*/ 0 w 131"/>
                <a:gd name="T57" fmla="*/ 63 h 90"/>
                <a:gd name="T58" fmla="*/ 3 w 131"/>
                <a:gd name="T59" fmla="*/ 46 h 90"/>
                <a:gd name="T60" fmla="*/ 5 w 131"/>
                <a:gd name="T61" fmla="*/ 33 h 90"/>
                <a:gd name="T62" fmla="*/ 22 w 131"/>
                <a:gd name="T63" fmla="*/ 22 h 90"/>
                <a:gd name="T64" fmla="*/ 25 w 131"/>
                <a:gd name="T65" fmla="*/ 25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90"/>
                <a:gd name="T101" fmla="*/ 131 w 131"/>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90">
                  <a:moveTo>
                    <a:pt x="90" y="0"/>
                  </a:moveTo>
                  <a:lnTo>
                    <a:pt x="91" y="0"/>
                  </a:lnTo>
                  <a:lnTo>
                    <a:pt x="92" y="1"/>
                  </a:lnTo>
                  <a:lnTo>
                    <a:pt x="95" y="2"/>
                  </a:lnTo>
                  <a:lnTo>
                    <a:pt x="96" y="2"/>
                  </a:lnTo>
                  <a:lnTo>
                    <a:pt x="98" y="0"/>
                  </a:lnTo>
                  <a:lnTo>
                    <a:pt x="100" y="1"/>
                  </a:lnTo>
                  <a:lnTo>
                    <a:pt x="101" y="4"/>
                  </a:lnTo>
                  <a:lnTo>
                    <a:pt x="101" y="10"/>
                  </a:lnTo>
                  <a:lnTo>
                    <a:pt x="98" y="15"/>
                  </a:lnTo>
                  <a:lnTo>
                    <a:pt x="86" y="23"/>
                  </a:lnTo>
                  <a:lnTo>
                    <a:pt x="75" y="30"/>
                  </a:lnTo>
                  <a:lnTo>
                    <a:pt x="65" y="37"/>
                  </a:lnTo>
                  <a:lnTo>
                    <a:pt x="55" y="46"/>
                  </a:lnTo>
                  <a:lnTo>
                    <a:pt x="65" y="46"/>
                  </a:lnTo>
                  <a:lnTo>
                    <a:pt x="73" y="45"/>
                  </a:lnTo>
                  <a:lnTo>
                    <a:pt x="83" y="44"/>
                  </a:lnTo>
                  <a:lnTo>
                    <a:pt x="92" y="46"/>
                  </a:lnTo>
                  <a:lnTo>
                    <a:pt x="105" y="45"/>
                  </a:lnTo>
                  <a:lnTo>
                    <a:pt x="117" y="47"/>
                  </a:lnTo>
                  <a:lnTo>
                    <a:pt x="130" y="48"/>
                  </a:lnTo>
                  <a:lnTo>
                    <a:pt x="131" y="52"/>
                  </a:lnTo>
                  <a:lnTo>
                    <a:pt x="131" y="54"/>
                  </a:lnTo>
                  <a:lnTo>
                    <a:pt x="130" y="56"/>
                  </a:lnTo>
                  <a:lnTo>
                    <a:pt x="128" y="57"/>
                  </a:lnTo>
                  <a:lnTo>
                    <a:pt x="126" y="59"/>
                  </a:lnTo>
                  <a:lnTo>
                    <a:pt x="122" y="60"/>
                  </a:lnTo>
                  <a:lnTo>
                    <a:pt x="120" y="61"/>
                  </a:lnTo>
                  <a:lnTo>
                    <a:pt x="116" y="61"/>
                  </a:lnTo>
                  <a:lnTo>
                    <a:pt x="111" y="63"/>
                  </a:lnTo>
                  <a:lnTo>
                    <a:pt x="96" y="67"/>
                  </a:lnTo>
                  <a:lnTo>
                    <a:pt x="80" y="71"/>
                  </a:lnTo>
                  <a:lnTo>
                    <a:pt x="67" y="77"/>
                  </a:lnTo>
                  <a:lnTo>
                    <a:pt x="62" y="77"/>
                  </a:lnTo>
                  <a:lnTo>
                    <a:pt x="60" y="78"/>
                  </a:lnTo>
                  <a:lnTo>
                    <a:pt x="60" y="81"/>
                  </a:lnTo>
                  <a:lnTo>
                    <a:pt x="46" y="81"/>
                  </a:lnTo>
                  <a:lnTo>
                    <a:pt x="32" y="84"/>
                  </a:lnTo>
                  <a:lnTo>
                    <a:pt x="17" y="90"/>
                  </a:lnTo>
                  <a:lnTo>
                    <a:pt x="13" y="89"/>
                  </a:lnTo>
                  <a:lnTo>
                    <a:pt x="8" y="86"/>
                  </a:lnTo>
                  <a:lnTo>
                    <a:pt x="6" y="84"/>
                  </a:lnTo>
                  <a:lnTo>
                    <a:pt x="3" y="83"/>
                  </a:lnTo>
                  <a:lnTo>
                    <a:pt x="3" y="81"/>
                  </a:lnTo>
                  <a:lnTo>
                    <a:pt x="6" y="78"/>
                  </a:lnTo>
                  <a:lnTo>
                    <a:pt x="8" y="78"/>
                  </a:lnTo>
                  <a:lnTo>
                    <a:pt x="10" y="77"/>
                  </a:lnTo>
                  <a:lnTo>
                    <a:pt x="11" y="77"/>
                  </a:lnTo>
                  <a:lnTo>
                    <a:pt x="12" y="76"/>
                  </a:lnTo>
                  <a:lnTo>
                    <a:pt x="12" y="74"/>
                  </a:lnTo>
                  <a:lnTo>
                    <a:pt x="40" y="70"/>
                  </a:lnTo>
                  <a:lnTo>
                    <a:pt x="67" y="63"/>
                  </a:lnTo>
                  <a:lnTo>
                    <a:pt x="63" y="60"/>
                  </a:lnTo>
                  <a:lnTo>
                    <a:pt x="36" y="64"/>
                  </a:lnTo>
                  <a:lnTo>
                    <a:pt x="7" y="70"/>
                  </a:lnTo>
                  <a:lnTo>
                    <a:pt x="6" y="70"/>
                  </a:lnTo>
                  <a:lnTo>
                    <a:pt x="8" y="63"/>
                  </a:lnTo>
                  <a:lnTo>
                    <a:pt x="0" y="63"/>
                  </a:lnTo>
                  <a:lnTo>
                    <a:pt x="2" y="55"/>
                  </a:lnTo>
                  <a:lnTo>
                    <a:pt x="3" y="46"/>
                  </a:lnTo>
                  <a:lnTo>
                    <a:pt x="0" y="38"/>
                  </a:lnTo>
                  <a:lnTo>
                    <a:pt x="5" y="33"/>
                  </a:lnTo>
                  <a:lnTo>
                    <a:pt x="17" y="26"/>
                  </a:lnTo>
                  <a:lnTo>
                    <a:pt x="22" y="22"/>
                  </a:lnTo>
                  <a:lnTo>
                    <a:pt x="22" y="23"/>
                  </a:lnTo>
                  <a:lnTo>
                    <a:pt x="25" y="25"/>
                  </a:lnTo>
                  <a:lnTo>
                    <a:pt x="90" y="0"/>
                  </a:lnTo>
                  <a:close/>
                </a:path>
              </a:pathLst>
            </a:custGeom>
            <a:solidFill>
              <a:srgbClr val="000000"/>
            </a:solidFill>
            <a:ln w="0">
              <a:solidFill>
                <a:srgbClr val="000000"/>
              </a:solidFill>
              <a:prstDash val="solid"/>
              <a:round/>
              <a:headEnd/>
              <a:tailEnd/>
            </a:ln>
          </p:spPr>
          <p:txBody>
            <a:bodyPr/>
            <a:lstStyle/>
            <a:p>
              <a:endParaRPr lang="en-US"/>
            </a:p>
          </p:txBody>
        </p:sp>
        <p:sp>
          <p:nvSpPr>
            <p:cNvPr id="8913" name="Line 3813"/>
            <p:cNvSpPr>
              <a:spLocks noChangeShapeType="1"/>
            </p:cNvSpPr>
            <p:nvPr/>
          </p:nvSpPr>
          <p:spPr bwMode="auto">
            <a:xfrm>
              <a:off x="3757" y="2769"/>
              <a:ext cx="2" cy="1"/>
            </a:xfrm>
            <a:prstGeom prst="line">
              <a:avLst/>
            </a:prstGeom>
            <a:noFill/>
            <a:ln w="7938">
              <a:solidFill>
                <a:srgbClr val="000000"/>
              </a:solidFill>
              <a:round/>
              <a:headEnd/>
              <a:tailEnd/>
            </a:ln>
          </p:spPr>
          <p:txBody>
            <a:bodyPr/>
            <a:lstStyle/>
            <a:p>
              <a:endParaRPr lang="en-US"/>
            </a:p>
          </p:txBody>
        </p:sp>
        <p:sp>
          <p:nvSpPr>
            <p:cNvPr id="8914" name="Line 3814"/>
            <p:cNvSpPr>
              <a:spLocks noChangeShapeType="1"/>
            </p:cNvSpPr>
            <p:nvPr/>
          </p:nvSpPr>
          <p:spPr bwMode="auto">
            <a:xfrm>
              <a:off x="3759" y="2770"/>
              <a:ext cx="1" cy="3"/>
            </a:xfrm>
            <a:prstGeom prst="line">
              <a:avLst/>
            </a:prstGeom>
            <a:noFill/>
            <a:ln w="7938">
              <a:solidFill>
                <a:srgbClr val="000000"/>
              </a:solidFill>
              <a:round/>
              <a:headEnd/>
              <a:tailEnd/>
            </a:ln>
          </p:spPr>
          <p:txBody>
            <a:bodyPr/>
            <a:lstStyle/>
            <a:p>
              <a:endParaRPr lang="en-US"/>
            </a:p>
          </p:txBody>
        </p:sp>
        <p:sp>
          <p:nvSpPr>
            <p:cNvPr id="8915" name="Line 3815"/>
            <p:cNvSpPr>
              <a:spLocks noChangeShapeType="1"/>
            </p:cNvSpPr>
            <p:nvPr/>
          </p:nvSpPr>
          <p:spPr bwMode="auto">
            <a:xfrm>
              <a:off x="3760" y="2773"/>
              <a:ext cx="0" cy="6"/>
            </a:xfrm>
            <a:prstGeom prst="line">
              <a:avLst/>
            </a:prstGeom>
            <a:noFill/>
            <a:ln w="7938">
              <a:solidFill>
                <a:srgbClr val="000000"/>
              </a:solidFill>
              <a:round/>
              <a:headEnd/>
              <a:tailEnd/>
            </a:ln>
          </p:spPr>
          <p:txBody>
            <a:bodyPr/>
            <a:lstStyle/>
            <a:p>
              <a:endParaRPr lang="en-US"/>
            </a:p>
          </p:txBody>
        </p:sp>
        <p:sp>
          <p:nvSpPr>
            <p:cNvPr id="8916" name="Line 3816"/>
            <p:cNvSpPr>
              <a:spLocks noChangeShapeType="1"/>
            </p:cNvSpPr>
            <p:nvPr/>
          </p:nvSpPr>
          <p:spPr bwMode="auto">
            <a:xfrm flipH="1">
              <a:off x="3757" y="2779"/>
              <a:ext cx="3" cy="5"/>
            </a:xfrm>
            <a:prstGeom prst="line">
              <a:avLst/>
            </a:prstGeom>
            <a:noFill/>
            <a:ln w="7938">
              <a:solidFill>
                <a:srgbClr val="000000"/>
              </a:solidFill>
              <a:round/>
              <a:headEnd/>
              <a:tailEnd/>
            </a:ln>
          </p:spPr>
          <p:txBody>
            <a:bodyPr/>
            <a:lstStyle/>
            <a:p>
              <a:endParaRPr lang="en-US"/>
            </a:p>
          </p:txBody>
        </p:sp>
        <p:sp>
          <p:nvSpPr>
            <p:cNvPr id="8917" name="Line 3817"/>
            <p:cNvSpPr>
              <a:spLocks noChangeShapeType="1"/>
            </p:cNvSpPr>
            <p:nvPr/>
          </p:nvSpPr>
          <p:spPr bwMode="auto">
            <a:xfrm flipH="1">
              <a:off x="3745" y="2784"/>
              <a:ext cx="12" cy="8"/>
            </a:xfrm>
            <a:prstGeom prst="line">
              <a:avLst/>
            </a:prstGeom>
            <a:noFill/>
            <a:ln w="7938">
              <a:solidFill>
                <a:srgbClr val="000000"/>
              </a:solidFill>
              <a:round/>
              <a:headEnd/>
              <a:tailEnd/>
            </a:ln>
          </p:spPr>
          <p:txBody>
            <a:bodyPr/>
            <a:lstStyle/>
            <a:p>
              <a:endParaRPr lang="en-US"/>
            </a:p>
          </p:txBody>
        </p:sp>
        <p:sp>
          <p:nvSpPr>
            <p:cNvPr id="8918" name="Line 3818"/>
            <p:cNvSpPr>
              <a:spLocks noChangeShapeType="1"/>
            </p:cNvSpPr>
            <p:nvPr/>
          </p:nvSpPr>
          <p:spPr bwMode="auto">
            <a:xfrm flipH="1">
              <a:off x="3734" y="2792"/>
              <a:ext cx="11" cy="7"/>
            </a:xfrm>
            <a:prstGeom prst="line">
              <a:avLst/>
            </a:prstGeom>
            <a:noFill/>
            <a:ln w="7938">
              <a:solidFill>
                <a:srgbClr val="000000"/>
              </a:solidFill>
              <a:round/>
              <a:headEnd/>
              <a:tailEnd/>
            </a:ln>
          </p:spPr>
          <p:txBody>
            <a:bodyPr/>
            <a:lstStyle/>
            <a:p>
              <a:endParaRPr lang="en-US"/>
            </a:p>
          </p:txBody>
        </p:sp>
        <p:sp>
          <p:nvSpPr>
            <p:cNvPr id="8919" name="Line 3819"/>
            <p:cNvSpPr>
              <a:spLocks noChangeShapeType="1"/>
            </p:cNvSpPr>
            <p:nvPr/>
          </p:nvSpPr>
          <p:spPr bwMode="auto">
            <a:xfrm flipH="1">
              <a:off x="3724" y="2799"/>
              <a:ext cx="10" cy="7"/>
            </a:xfrm>
            <a:prstGeom prst="line">
              <a:avLst/>
            </a:prstGeom>
            <a:noFill/>
            <a:ln w="7938">
              <a:solidFill>
                <a:srgbClr val="000000"/>
              </a:solidFill>
              <a:round/>
              <a:headEnd/>
              <a:tailEnd/>
            </a:ln>
          </p:spPr>
          <p:txBody>
            <a:bodyPr/>
            <a:lstStyle/>
            <a:p>
              <a:endParaRPr lang="en-US"/>
            </a:p>
          </p:txBody>
        </p:sp>
        <p:sp>
          <p:nvSpPr>
            <p:cNvPr id="8920" name="Line 3820"/>
            <p:cNvSpPr>
              <a:spLocks noChangeShapeType="1"/>
            </p:cNvSpPr>
            <p:nvPr/>
          </p:nvSpPr>
          <p:spPr bwMode="auto">
            <a:xfrm flipH="1">
              <a:off x="3714" y="2806"/>
              <a:ext cx="10" cy="9"/>
            </a:xfrm>
            <a:prstGeom prst="line">
              <a:avLst/>
            </a:prstGeom>
            <a:noFill/>
            <a:ln w="7938">
              <a:solidFill>
                <a:srgbClr val="000000"/>
              </a:solidFill>
              <a:round/>
              <a:headEnd/>
              <a:tailEnd/>
            </a:ln>
          </p:spPr>
          <p:txBody>
            <a:bodyPr/>
            <a:lstStyle/>
            <a:p>
              <a:endParaRPr lang="en-US"/>
            </a:p>
          </p:txBody>
        </p:sp>
        <p:sp>
          <p:nvSpPr>
            <p:cNvPr id="8921" name="Line 3821"/>
            <p:cNvSpPr>
              <a:spLocks noChangeShapeType="1"/>
            </p:cNvSpPr>
            <p:nvPr/>
          </p:nvSpPr>
          <p:spPr bwMode="auto">
            <a:xfrm>
              <a:off x="3714" y="2815"/>
              <a:ext cx="10" cy="0"/>
            </a:xfrm>
            <a:prstGeom prst="line">
              <a:avLst/>
            </a:prstGeom>
            <a:noFill/>
            <a:ln w="7938">
              <a:solidFill>
                <a:srgbClr val="000000"/>
              </a:solidFill>
              <a:round/>
              <a:headEnd/>
              <a:tailEnd/>
            </a:ln>
          </p:spPr>
          <p:txBody>
            <a:bodyPr/>
            <a:lstStyle/>
            <a:p>
              <a:endParaRPr lang="en-US"/>
            </a:p>
          </p:txBody>
        </p:sp>
        <p:sp>
          <p:nvSpPr>
            <p:cNvPr id="8922" name="Line 3822"/>
            <p:cNvSpPr>
              <a:spLocks noChangeShapeType="1"/>
            </p:cNvSpPr>
            <p:nvPr/>
          </p:nvSpPr>
          <p:spPr bwMode="auto">
            <a:xfrm flipV="1">
              <a:off x="3724" y="2814"/>
              <a:ext cx="8" cy="1"/>
            </a:xfrm>
            <a:prstGeom prst="line">
              <a:avLst/>
            </a:prstGeom>
            <a:noFill/>
            <a:ln w="7938">
              <a:solidFill>
                <a:srgbClr val="000000"/>
              </a:solidFill>
              <a:round/>
              <a:headEnd/>
              <a:tailEnd/>
            </a:ln>
          </p:spPr>
          <p:txBody>
            <a:bodyPr/>
            <a:lstStyle/>
            <a:p>
              <a:endParaRPr lang="en-US"/>
            </a:p>
          </p:txBody>
        </p:sp>
        <p:sp>
          <p:nvSpPr>
            <p:cNvPr id="8923" name="Line 3823"/>
            <p:cNvSpPr>
              <a:spLocks noChangeShapeType="1"/>
            </p:cNvSpPr>
            <p:nvPr/>
          </p:nvSpPr>
          <p:spPr bwMode="auto">
            <a:xfrm flipV="1">
              <a:off x="3732" y="2813"/>
              <a:ext cx="10" cy="1"/>
            </a:xfrm>
            <a:prstGeom prst="line">
              <a:avLst/>
            </a:prstGeom>
            <a:noFill/>
            <a:ln w="7938">
              <a:solidFill>
                <a:srgbClr val="000000"/>
              </a:solidFill>
              <a:round/>
              <a:headEnd/>
              <a:tailEnd/>
            </a:ln>
          </p:spPr>
          <p:txBody>
            <a:bodyPr/>
            <a:lstStyle/>
            <a:p>
              <a:endParaRPr lang="en-US"/>
            </a:p>
          </p:txBody>
        </p:sp>
        <p:sp>
          <p:nvSpPr>
            <p:cNvPr id="8924" name="Line 3824"/>
            <p:cNvSpPr>
              <a:spLocks noChangeShapeType="1"/>
            </p:cNvSpPr>
            <p:nvPr/>
          </p:nvSpPr>
          <p:spPr bwMode="auto">
            <a:xfrm>
              <a:off x="3742" y="2813"/>
              <a:ext cx="9" cy="2"/>
            </a:xfrm>
            <a:prstGeom prst="line">
              <a:avLst/>
            </a:prstGeom>
            <a:noFill/>
            <a:ln w="7938">
              <a:solidFill>
                <a:srgbClr val="000000"/>
              </a:solidFill>
              <a:round/>
              <a:headEnd/>
              <a:tailEnd/>
            </a:ln>
          </p:spPr>
          <p:txBody>
            <a:bodyPr/>
            <a:lstStyle/>
            <a:p>
              <a:endParaRPr lang="en-US"/>
            </a:p>
          </p:txBody>
        </p:sp>
        <p:sp>
          <p:nvSpPr>
            <p:cNvPr id="8925" name="Line 3825"/>
            <p:cNvSpPr>
              <a:spLocks noChangeShapeType="1"/>
            </p:cNvSpPr>
            <p:nvPr/>
          </p:nvSpPr>
          <p:spPr bwMode="auto">
            <a:xfrm flipV="1">
              <a:off x="3751" y="2814"/>
              <a:ext cx="13" cy="1"/>
            </a:xfrm>
            <a:prstGeom prst="line">
              <a:avLst/>
            </a:prstGeom>
            <a:noFill/>
            <a:ln w="7938">
              <a:solidFill>
                <a:srgbClr val="000000"/>
              </a:solidFill>
              <a:round/>
              <a:headEnd/>
              <a:tailEnd/>
            </a:ln>
          </p:spPr>
          <p:txBody>
            <a:bodyPr/>
            <a:lstStyle/>
            <a:p>
              <a:endParaRPr lang="en-US"/>
            </a:p>
          </p:txBody>
        </p:sp>
        <p:sp>
          <p:nvSpPr>
            <p:cNvPr id="8926" name="Line 3827"/>
            <p:cNvSpPr>
              <a:spLocks noChangeShapeType="1"/>
            </p:cNvSpPr>
            <p:nvPr/>
          </p:nvSpPr>
          <p:spPr bwMode="auto">
            <a:xfrm>
              <a:off x="3764" y="2814"/>
              <a:ext cx="12" cy="2"/>
            </a:xfrm>
            <a:prstGeom prst="line">
              <a:avLst/>
            </a:prstGeom>
            <a:noFill/>
            <a:ln w="7938">
              <a:solidFill>
                <a:srgbClr val="000000"/>
              </a:solidFill>
              <a:round/>
              <a:headEnd/>
              <a:tailEnd/>
            </a:ln>
          </p:spPr>
          <p:txBody>
            <a:bodyPr/>
            <a:lstStyle/>
            <a:p>
              <a:endParaRPr lang="en-US"/>
            </a:p>
          </p:txBody>
        </p:sp>
        <p:sp>
          <p:nvSpPr>
            <p:cNvPr id="8927" name="Line 3828"/>
            <p:cNvSpPr>
              <a:spLocks noChangeShapeType="1"/>
            </p:cNvSpPr>
            <p:nvPr/>
          </p:nvSpPr>
          <p:spPr bwMode="auto">
            <a:xfrm>
              <a:off x="3776" y="2816"/>
              <a:ext cx="13" cy="1"/>
            </a:xfrm>
            <a:prstGeom prst="line">
              <a:avLst/>
            </a:prstGeom>
            <a:noFill/>
            <a:ln w="7938">
              <a:solidFill>
                <a:srgbClr val="000000"/>
              </a:solidFill>
              <a:round/>
              <a:headEnd/>
              <a:tailEnd/>
            </a:ln>
          </p:spPr>
          <p:txBody>
            <a:bodyPr/>
            <a:lstStyle/>
            <a:p>
              <a:endParaRPr lang="en-US"/>
            </a:p>
          </p:txBody>
        </p:sp>
        <p:sp>
          <p:nvSpPr>
            <p:cNvPr id="8928" name="Line 3829"/>
            <p:cNvSpPr>
              <a:spLocks noChangeShapeType="1"/>
            </p:cNvSpPr>
            <p:nvPr/>
          </p:nvSpPr>
          <p:spPr bwMode="auto">
            <a:xfrm>
              <a:off x="3789" y="2817"/>
              <a:ext cx="1" cy="4"/>
            </a:xfrm>
            <a:prstGeom prst="line">
              <a:avLst/>
            </a:prstGeom>
            <a:noFill/>
            <a:ln w="7938">
              <a:solidFill>
                <a:srgbClr val="000000"/>
              </a:solidFill>
              <a:round/>
              <a:headEnd/>
              <a:tailEnd/>
            </a:ln>
          </p:spPr>
          <p:txBody>
            <a:bodyPr/>
            <a:lstStyle/>
            <a:p>
              <a:endParaRPr lang="en-US"/>
            </a:p>
          </p:txBody>
        </p:sp>
        <p:sp>
          <p:nvSpPr>
            <p:cNvPr id="8929" name="Line 3830"/>
            <p:cNvSpPr>
              <a:spLocks noChangeShapeType="1"/>
            </p:cNvSpPr>
            <p:nvPr/>
          </p:nvSpPr>
          <p:spPr bwMode="auto">
            <a:xfrm>
              <a:off x="3790" y="2821"/>
              <a:ext cx="0" cy="2"/>
            </a:xfrm>
            <a:prstGeom prst="line">
              <a:avLst/>
            </a:prstGeom>
            <a:noFill/>
            <a:ln w="7938">
              <a:solidFill>
                <a:srgbClr val="000000"/>
              </a:solidFill>
              <a:round/>
              <a:headEnd/>
              <a:tailEnd/>
            </a:ln>
          </p:spPr>
          <p:txBody>
            <a:bodyPr/>
            <a:lstStyle/>
            <a:p>
              <a:endParaRPr lang="en-US"/>
            </a:p>
          </p:txBody>
        </p:sp>
        <p:sp>
          <p:nvSpPr>
            <p:cNvPr id="8930" name="Line 3831"/>
            <p:cNvSpPr>
              <a:spLocks noChangeShapeType="1"/>
            </p:cNvSpPr>
            <p:nvPr/>
          </p:nvSpPr>
          <p:spPr bwMode="auto">
            <a:xfrm flipH="1">
              <a:off x="3789" y="2823"/>
              <a:ext cx="1" cy="2"/>
            </a:xfrm>
            <a:prstGeom prst="line">
              <a:avLst/>
            </a:prstGeom>
            <a:noFill/>
            <a:ln w="7938">
              <a:solidFill>
                <a:srgbClr val="000000"/>
              </a:solidFill>
              <a:round/>
              <a:headEnd/>
              <a:tailEnd/>
            </a:ln>
          </p:spPr>
          <p:txBody>
            <a:bodyPr/>
            <a:lstStyle/>
            <a:p>
              <a:endParaRPr lang="en-US"/>
            </a:p>
          </p:txBody>
        </p:sp>
        <p:sp>
          <p:nvSpPr>
            <p:cNvPr id="8931" name="Line 3832"/>
            <p:cNvSpPr>
              <a:spLocks noChangeShapeType="1"/>
            </p:cNvSpPr>
            <p:nvPr/>
          </p:nvSpPr>
          <p:spPr bwMode="auto">
            <a:xfrm flipH="1">
              <a:off x="3787" y="2825"/>
              <a:ext cx="2" cy="1"/>
            </a:xfrm>
            <a:prstGeom prst="line">
              <a:avLst/>
            </a:prstGeom>
            <a:noFill/>
            <a:ln w="7938">
              <a:solidFill>
                <a:srgbClr val="000000"/>
              </a:solidFill>
              <a:round/>
              <a:headEnd/>
              <a:tailEnd/>
            </a:ln>
          </p:spPr>
          <p:txBody>
            <a:bodyPr/>
            <a:lstStyle/>
            <a:p>
              <a:endParaRPr lang="en-US"/>
            </a:p>
          </p:txBody>
        </p:sp>
        <p:sp>
          <p:nvSpPr>
            <p:cNvPr id="8932" name="Line 3833"/>
            <p:cNvSpPr>
              <a:spLocks noChangeShapeType="1"/>
            </p:cNvSpPr>
            <p:nvPr/>
          </p:nvSpPr>
          <p:spPr bwMode="auto">
            <a:xfrm flipH="1">
              <a:off x="3785" y="2826"/>
              <a:ext cx="2" cy="2"/>
            </a:xfrm>
            <a:prstGeom prst="line">
              <a:avLst/>
            </a:prstGeom>
            <a:noFill/>
            <a:ln w="7938">
              <a:solidFill>
                <a:srgbClr val="000000"/>
              </a:solidFill>
              <a:round/>
              <a:headEnd/>
              <a:tailEnd/>
            </a:ln>
          </p:spPr>
          <p:txBody>
            <a:bodyPr/>
            <a:lstStyle/>
            <a:p>
              <a:endParaRPr lang="en-US"/>
            </a:p>
          </p:txBody>
        </p:sp>
        <p:sp>
          <p:nvSpPr>
            <p:cNvPr id="8933" name="Line 3834"/>
            <p:cNvSpPr>
              <a:spLocks noChangeShapeType="1"/>
            </p:cNvSpPr>
            <p:nvPr/>
          </p:nvSpPr>
          <p:spPr bwMode="auto">
            <a:xfrm flipH="1">
              <a:off x="3781" y="2828"/>
              <a:ext cx="4" cy="1"/>
            </a:xfrm>
            <a:prstGeom prst="line">
              <a:avLst/>
            </a:prstGeom>
            <a:noFill/>
            <a:ln w="7938">
              <a:solidFill>
                <a:srgbClr val="000000"/>
              </a:solidFill>
              <a:round/>
              <a:headEnd/>
              <a:tailEnd/>
            </a:ln>
          </p:spPr>
          <p:txBody>
            <a:bodyPr/>
            <a:lstStyle/>
            <a:p>
              <a:endParaRPr lang="en-US"/>
            </a:p>
          </p:txBody>
        </p:sp>
        <p:sp>
          <p:nvSpPr>
            <p:cNvPr id="8934" name="Line 3835"/>
            <p:cNvSpPr>
              <a:spLocks noChangeShapeType="1"/>
            </p:cNvSpPr>
            <p:nvPr/>
          </p:nvSpPr>
          <p:spPr bwMode="auto">
            <a:xfrm flipH="1">
              <a:off x="3779" y="2829"/>
              <a:ext cx="2" cy="1"/>
            </a:xfrm>
            <a:prstGeom prst="line">
              <a:avLst/>
            </a:prstGeom>
            <a:noFill/>
            <a:ln w="7938">
              <a:solidFill>
                <a:srgbClr val="000000"/>
              </a:solidFill>
              <a:round/>
              <a:headEnd/>
              <a:tailEnd/>
            </a:ln>
          </p:spPr>
          <p:txBody>
            <a:bodyPr/>
            <a:lstStyle/>
            <a:p>
              <a:endParaRPr lang="en-US"/>
            </a:p>
          </p:txBody>
        </p:sp>
        <p:sp>
          <p:nvSpPr>
            <p:cNvPr id="8935" name="Line 3836"/>
            <p:cNvSpPr>
              <a:spLocks noChangeShapeType="1"/>
            </p:cNvSpPr>
            <p:nvPr/>
          </p:nvSpPr>
          <p:spPr bwMode="auto">
            <a:xfrm flipH="1">
              <a:off x="3775" y="2830"/>
              <a:ext cx="4" cy="0"/>
            </a:xfrm>
            <a:prstGeom prst="line">
              <a:avLst/>
            </a:prstGeom>
            <a:noFill/>
            <a:ln w="7938">
              <a:solidFill>
                <a:srgbClr val="000000"/>
              </a:solidFill>
              <a:round/>
              <a:headEnd/>
              <a:tailEnd/>
            </a:ln>
          </p:spPr>
          <p:txBody>
            <a:bodyPr/>
            <a:lstStyle/>
            <a:p>
              <a:endParaRPr lang="en-US"/>
            </a:p>
          </p:txBody>
        </p:sp>
        <p:sp>
          <p:nvSpPr>
            <p:cNvPr id="8936" name="Line 3837"/>
            <p:cNvSpPr>
              <a:spLocks noChangeShapeType="1"/>
            </p:cNvSpPr>
            <p:nvPr/>
          </p:nvSpPr>
          <p:spPr bwMode="auto">
            <a:xfrm flipH="1">
              <a:off x="3770" y="2830"/>
              <a:ext cx="5" cy="2"/>
            </a:xfrm>
            <a:prstGeom prst="line">
              <a:avLst/>
            </a:prstGeom>
            <a:noFill/>
            <a:ln w="7938">
              <a:solidFill>
                <a:srgbClr val="000000"/>
              </a:solidFill>
              <a:round/>
              <a:headEnd/>
              <a:tailEnd/>
            </a:ln>
          </p:spPr>
          <p:txBody>
            <a:bodyPr/>
            <a:lstStyle/>
            <a:p>
              <a:endParaRPr lang="en-US"/>
            </a:p>
          </p:txBody>
        </p:sp>
        <p:sp>
          <p:nvSpPr>
            <p:cNvPr id="8937" name="Line 3838"/>
            <p:cNvSpPr>
              <a:spLocks noChangeShapeType="1"/>
            </p:cNvSpPr>
            <p:nvPr/>
          </p:nvSpPr>
          <p:spPr bwMode="auto">
            <a:xfrm flipH="1">
              <a:off x="3755" y="2832"/>
              <a:ext cx="15" cy="4"/>
            </a:xfrm>
            <a:prstGeom prst="line">
              <a:avLst/>
            </a:prstGeom>
            <a:noFill/>
            <a:ln w="7938">
              <a:solidFill>
                <a:srgbClr val="000000"/>
              </a:solidFill>
              <a:round/>
              <a:headEnd/>
              <a:tailEnd/>
            </a:ln>
          </p:spPr>
          <p:txBody>
            <a:bodyPr/>
            <a:lstStyle/>
            <a:p>
              <a:endParaRPr lang="en-US"/>
            </a:p>
          </p:txBody>
        </p:sp>
        <p:sp>
          <p:nvSpPr>
            <p:cNvPr id="8938" name="Line 3839"/>
            <p:cNvSpPr>
              <a:spLocks noChangeShapeType="1"/>
            </p:cNvSpPr>
            <p:nvPr/>
          </p:nvSpPr>
          <p:spPr bwMode="auto">
            <a:xfrm flipH="1">
              <a:off x="3739" y="2836"/>
              <a:ext cx="16" cy="4"/>
            </a:xfrm>
            <a:prstGeom prst="line">
              <a:avLst/>
            </a:prstGeom>
            <a:noFill/>
            <a:ln w="7938">
              <a:solidFill>
                <a:srgbClr val="000000"/>
              </a:solidFill>
              <a:round/>
              <a:headEnd/>
              <a:tailEnd/>
            </a:ln>
          </p:spPr>
          <p:txBody>
            <a:bodyPr/>
            <a:lstStyle/>
            <a:p>
              <a:endParaRPr lang="en-US"/>
            </a:p>
          </p:txBody>
        </p:sp>
        <p:sp>
          <p:nvSpPr>
            <p:cNvPr id="8939" name="Line 3840"/>
            <p:cNvSpPr>
              <a:spLocks noChangeShapeType="1"/>
            </p:cNvSpPr>
            <p:nvPr/>
          </p:nvSpPr>
          <p:spPr bwMode="auto">
            <a:xfrm flipH="1">
              <a:off x="3726" y="2840"/>
              <a:ext cx="13" cy="6"/>
            </a:xfrm>
            <a:prstGeom prst="line">
              <a:avLst/>
            </a:prstGeom>
            <a:noFill/>
            <a:ln w="7938">
              <a:solidFill>
                <a:srgbClr val="000000"/>
              </a:solidFill>
              <a:round/>
              <a:headEnd/>
              <a:tailEnd/>
            </a:ln>
          </p:spPr>
          <p:txBody>
            <a:bodyPr/>
            <a:lstStyle/>
            <a:p>
              <a:endParaRPr lang="en-US"/>
            </a:p>
          </p:txBody>
        </p:sp>
        <p:sp>
          <p:nvSpPr>
            <p:cNvPr id="8940" name="Line 3841"/>
            <p:cNvSpPr>
              <a:spLocks noChangeShapeType="1"/>
            </p:cNvSpPr>
            <p:nvPr/>
          </p:nvSpPr>
          <p:spPr bwMode="auto">
            <a:xfrm flipH="1">
              <a:off x="3721" y="2846"/>
              <a:ext cx="5" cy="0"/>
            </a:xfrm>
            <a:prstGeom prst="line">
              <a:avLst/>
            </a:prstGeom>
            <a:noFill/>
            <a:ln w="7938">
              <a:solidFill>
                <a:srgbClr val="000000"/>
              </a:solidFill>
              <a:round/>
              <a:headEnd/>
              <a:tailEnd/>
            </a:ln>
          </p:spPr>
          <p:txBody>
            <a:bodyPr/>
            <a:lstStyle/>
            <a:p>
              <a:endParaRPr lang="en-US"/>
            </a:p>
          </p:txBody>
        </p:sp>
        <p:sp>
          <p:nvSpPr>
            <p:cNvPr id="8941" name="Line 3842"/>
            <p:cNvSpPr>
              <a:spLocks noChangeShapeType="1"/>
            </p:cNvSpPr>
            <p:nvPr/>
          </p:nvSpPr>
          <p:spPr bwMode="auto">
            <a:xfrm flipH="1">
              <a:off x="3719" y="2846"/>
              <a:ext cx="2" cy="1"/>
            </a:xfrm>
            <a:prstGeom prst="line">
              <a:avLst/>
            </a:prstGeom>
            <a:noFill/>
            <a:ln w="7938">
              <a:solidFill>
                <a:srgbClr val="000000"/>
              </a:solidFill>
              <a:round/>
              <a:headEnd/>
              <a:tailEnd/>
            </a:ln>
          </p:spPr>
          <p:txBody>
            <a:bodyPr/>
            <a:lstStyle/>
            <a:p>
              <a:endParaRPr lang="en-US"/>
            </a:p>
          </p:txBody>
        </p:sp>
        <p:sp>
          <p:nvSpPr>
            <p:cNvPr id="8942" name="Line 3843"/>
            <p:cNvSpPr>
              <a:spLocks noChangeShapeType="1"/>
            </p:cNvSpPr>
            <p:nvPr/>
          </p:nvSpPr>
          <p:spPr bwMode="auto">
            <a:xfrm>
              <a:off x="3719" y="2847"/>
              <a:ext cx="0" cy="3"/>
            </a:xfrm>
            <a:prstGeom prst="line">
              <a:avLst/>
            </a:prstGeom>
            <a:noFill/>
            <a:ln w="7938">
              <a:solidFill>
                <a:srgbClr val="000000"/>
              </a:solidFill>
              <a:round/>
              <a:headEnd/>
              <a:tailEnd/>
            </a:ln>
          </p:spPr>
          <p:txBody>
            <a:bodyPr/>
            <a:lstStyle/>
            <a:p>
              <a:endParaRPr lang="en-US"/>
            </a:p>
          </p:txBody>
        </p:sp>
        <p:sp>
          <p:nvSpPr>
            <p:cNvPr id="8943" name="Line 3844"/>
            <p:cNvSpPr>
              <a:spLocks noChangeShapeType="1"/>
            </p:cNvSpPr>
            <p:nvPr/>
          </p:nvSpPr>
          <p:spPr bwMode="auto">
            <a:xfrm flipH="1">
              <a:off x="3705" y="2850"/>
              <a:ext cx="14" cy="0"/>
            </a:xfrm>
            <a:prstGeom prst="line">
              <a:avLst/>
            </a:prstGeom>
            <a:noFill/>
            <a:ln w="7938">
              <a:solidFill>
                <a:srgbClr val="000000"/>
              </a:solidFill>
              <a:round/>
              <a:headEnd/>
              <a:tailEnd/>
            </a:ln>
          </p:spPr>
          <p:txBody>
            <a:bodyPr/>
            <a:lstStyle/>
            <a:p>
              <a:endParaRPr lang="en-US"/>
            </a:p>
          </p:txBody>
        </p:sp>
        <p:sp>
          <p:nvSpPr>
            <p:cNvPr id="8944" name="Line 3845"/>
            <p:cNvSpPr>
              <a:spLocks noChangeShapeType="1"/>
            </p:cNvSpPr>
            <p:nvPr/>
          </p:nvSpPr>
          <p:spPr bwMode="auto">
            <a:xfrm flipH="1">
              <a:off x="3691" y="2850"/>
              <a:ext cx="14" cy="3"/>
            </a:xfrm>
            <a:prstGeom prst="line">
              <a:avLst/>
            </a:prstGeom>
            <a:noFill/>
            <a:ln w="7938">
              <a:solidFill>
                <a:srgbClr val="000000"/>
              </a:solidFill>
              <a:round/>
              <a:headEnd/>
              <a:tailEnd/>
            </a:ln>
          </p:spPr>
          <p:txBody>
            <a:bodyPr/>
            <a:lstStyle/>
            <a:p>
              <a:endParaRPr lang="en-US"/>
            </a:p>
          </p:txBody>
        </p:sp>
        <p:sp>
          <p:nvSpPr>
            <p:cNvPr id="8945" name="Line 3846"/>
            <p:cNvSpPr>
              <a:spLocks noChangeShapeType="1"/>
            </p:cNvSpPr>
            <p:nvPr/>
          </p:nvSpPr>
          <p:spPr bwMode="auto">
            <a:xfrm flipH="1">
              <a:off x="3676" y="2853"/>
              <a:ext cx="15" cy="6"/>
            </a:xfrm>
            <a:prstGeom prst="line">
              <a:avLst/>
            </a:prstGeom>
            <a:noFill/>
            <a:ln w="7938">
              <a:solidFill>
                <a:srgbClr val="000000"/>
              </a:solidFill>
              <a:round/>
              <a:headEnd/>
              <a:tailEnd/>
            </a:ln>
          </p:spPr>
          <p:txBody>
            <a:bodyPr/>
            <a:lstStyle/>
            <a:p>
              <a:endParaRPr lang="en-US"/>
            </a:p>
          </p:txBody>
        </p:sp>
        <p:sp>
          <p:nvSpPr>
            <p:cNvPr id="8946" name="Line 3847"/>
            <p:cNvSpPr>
              <a:spLocks noChangeShapeType="1"/>
            </p:cNvSpPr>
            <p:nvPr/>
          </p:nvSpPr>
          <p:spPr bwMode="auto">
            <a:xfrm flipH="1" flipV="1">
              <a:off x="3672" y="2858"/>
              <a:ext cx="4" cy="1"/>
            </a:xfrm>
            <a:prstGeom prst="line">
              <a:avLst/>
            </a:prstGeom>
            <a:noFill/>
            <a:ln w="7938">
              <a:solidFill>
                <a:srgbClr val="000000"/>
              </a:solidFill>
              <a:round/>
              <a:headEnd/>
              <a:tailEnd/>
            </a:ln>
          </p:spPr>
          <p:txBody>
            <a:bodyPr/>
            <a:lstStyle/>
            <a:p>
              <a:endParaRPr lang="en-US"/>
            </a:p>
          </p:txBody>
        </p:sp>
        <p:sp>
          <p:nvSpPr>
            <p:cNvPr id="8947" name="Line 3848"/>
            <p:cNvSpPr>
              <a:spLocks noChangeShapeType="1"/>
            </p:cNvSpPr>
            <p:nvPr/>
          </p:nvSpPr>
          <p:spPr bwMode="auto">
            <a:xfrm flipH="1" flipV="1">
              <a:off x="3667" y="2855"/>
              <a:ext cx="5" cy="3"/>
            </a:xfrm>
            <a:prstGeom prst="line">
              <a:avLst/>
            </a:prstGeom>
            <a:noFill/>
            <a:ln w="7938">
              <a:solidFill>
                <a:srgbClr val="000000"/>
              </a:solidFill>
              <a:round/>
              <a:headEnd/>
              <a:tailEnd/>
            </a:ln>
          </p:spPr>
          <p:txBody>
            <a:bodyPr/>
            <a:lstStyle/>
            <a:p>
              <a:endParaRPr lang="en-US"/>
            </a:p>
          </p:txBody>
        </p:sp>
        <p:sp>
          <p:nvSpPr>
            <p:cNvPr id="8948" name="Line 3849"/>
            <p:cNvSpPr>
              <a:spLocks noChangeShapeType="1"/>
            </p:cNvSpPr>
            <p:nvPr/>
          </p:nvSpPr>
          <p:spPr bwMode="auto">
            <a:xfrm flipH="1" flipV="1">
              <a:off x="3665" y="2853"/>
              <a:ext cx="2" cy="2"/>
            </a:xfrm>
            <a:prstGeom prst="line">
              <a:avLst/>
            </a:prstGeom>
            <a:noFill/>
            <a:ln w="7938">
              <a:solidFill>
                <a:srgbClr val="000000"/>
              </a:solidFill>
              <a:round/>
              <a:headEnd/>
              <a:tailEnd/>
            </a:ln>
          </p:spPr>
          <p:txBody>
            <a:bodyPr/>
            <a:lstStyle/>
            <a:p>
              <a:endParaRPr lang="en-US"/>
            </a:p>
          </p:txBody>
        </p:sp>
        <p:sp>
          <p:nvSpPr>
            <p:cNvPr id="8949" name="Line 3850"/>
            <p:cNvSpPr>
              <a:spLocks noChangeShapeType="1"/>
            </p:cNvSpPr>
            <p:nvPr/>
          </p:nvSpPr>
          <p:spPr bwMode="auto">
            <a:xfrm flipH="1" flipV="1">
              <a:off x="3662" y="2852"/>
              <a:ext cx="3" cy="1"/>
            </a:xfrm>
            <a:prstGeom prst="line">
              <a:avLst/>
            </a:prstGeom>
            <a:noFill/>
            <a:ln w="7938">
              <a:solidFill>
                <a:srgbClr val="000000"/>
              </a:solidFill>
              <a:round/>
              <a:headEnd/>
              <a:tailEnd/>
            </a:ln>
          </p:spPr>
          <p:txBody>
            <a:bodyPr/>
            <a:lstStyle/>
            <a:p>
              <a:endParaRPr lang="en-US"/>
            </a:p>
          </p:txBody>
        </p:sp>
        <p:sp>
          <p:nvSpPr>
            <p:cNvPr id="8950" name="Line 3851"/>
            <p:cNvSpPr>
              <a:spLocks noChangeShapeType="1"/>
            </p:cNvSpPr>
            <p:nvPr/>
          </p:nvSpPr>
          <p:spPr bwMode="auto">
            <a:xfrm flipV="1">
              <a:off x="3662" y="2850"/>
              <a:ext cx="0" cy="2"/>
            </a:xfrm>
            <a:prstGeom prst="line">
              <a:avLst/>
            </a:prstGeom>
            <a:noFill/>
            <a:ln w="7938">
              <a:solidFill>
                <a:srgbClr val="000000"/>
              </a:solidFill>
              <a:round/>
              <a:headEnd/>
              <a:tailEnd/>
            </a:ln>
          </p:spPr>
          <p:txBody>
            <a:bodyPr/>
            <a:lstStyle/>
            <a:p>
              <a:endParaRPr lang="en-US"/>
            </a:p>
          </p:txBody>
        </p:sp>
        <p:sp>
          <p:nvSpPr>
            <p:cNvPr id="8951" name="Line 3852"/>
            <p:cNvSpPr>
              <a:spLocks noChangeShapeType="1"/>
            </p:cNvSpPr>
            <p:nvPr/>
          </p:nvSpPr>
          <p:spPr bwMode="auto">
            <a:xfrm flipV="1">
              <a:off x="3662" y="2847"/>
              <a:ext cx="3" cy="3"/>
            </a:xfrm>
            <a:prstGeom prst="line">
              <a:avLst/>
            </a:prstGeom>
            <a:noFill/>
            <a:ln w="7938">
              <a:solidFill>
                <a:srgbClr val="000000"/>
              </a:solidFill>
              <a:round/>
              <a:headEnd/>
              <a:tailEnd/>
            </a:ln>
          </p:spPr>
          <p:txBody>
            <a:bodyPr/>
            <a:lstStyle/>
            <a:p>
              <a:endParaRPr lang="en-US"/>
            </a:p>
          </p:txBody>
        </p:sp>
        <p:sp>
          <p:nvSpPr>
            <p:cNvPr id="8952" name="Line 3853"/>
            <p:cNvSpPr>
              <a:spLocks noChangeShapeType="1"/>
            </p:cNvSpPr>
            <p:nvPr/>
          </p:nvSpPr>
          <p:spPr bwMode="auto">
            <a:xfrm>
              <a:off x="3665" y="2847"/>
              <a:ext cx="2" cy="0"/>
            </a:xfrm>
            <a:prstGeom prst="line">
              <a:avLst/>
            </a:prstGeom>
            <a:noFill/>
            <a:ln w="7938">
              <a:solidFill>
                <a:srgbClr val="000000"/>
              </a:solidFill>
              <a:round/>
              <a:headEnd/>
              <a:tailEnd/>
            </a:ln>
          </p:spPr>
          <p:txBody>
            <a:bodyPr/>
            <a:lstStyle/>
            <a:p>
              <a:endParaRPr lang="en-US"/>
            </a:p>
          </p:txBody>
        </p:sp>
        <p:sp>
          <p:nvSpPr>
            <p:cNvPr id="8953" name="Line 3854"/>
            <p:cNvSpPr>
              <a:spLocks noChangeShapeType="1"/>
            </p:cNvSpPr>
            <p:nvPr/>
          </p:nvSpPr>
          <p:spPr bwMode="auto">
            <a:xfrm flipV="1">
              <a:off x="3667" y="2846"/>
              <a:ext cx="2" cy="1"/>
            </a:xfrm>
            <a:prstGeom prst="line">
              <a:avLst/>
            </a:prstGeom>
            <a:noFill/>
            <a:ln w="7938">
              <a:solidFill>
                <a:srgbClr val="000000"/>
              </a:solidFill>
              <a:round/>
              <a:headEnd/>
              <a:tailEnd/>
            </a:ln>
          </p:spPr>
          <p:txBody>
            <a:bodyPr/>
            <a:lstStyle/>
            <a:p>
              <a:endParaRPr lang="en-US"/>
            </a:p>
          </p:txBody>
        </p:sp>
        <p:sp>
          <p:nvSpPr>
            <p:cNvPr id="8954" name="Line 3855"/>
            <p:cNvSpPr>
              <a:spLocks noChangeShapeType="1"/>
            </p:cNvSpPr>
            <p:nvPr/>
          </p:nvSpPr>
          <p:spPr bwMode="auto">
            <a:xfrm>
              <a:off x="3669" y="2846"/>
              <a:ext cx="1" cy="0"/>
            </a:xfrm>
            <a:prstGeom prst="line">
              <a:avLst/>
            </a:prstGeom>
            <a:noFill/>
            <a:ln w="7938">
              <a:solidFill>
                <a:srgbClr val="000000"/>
              </a:solidFill>
              <a:round/>
              <a:headEnd/>
              <a:tailEnd/>
            </a:ln>
          </p:spPr>
          <p:txBody>
            <a:bodyPr/>
            <a:lstStyle/>
            <a:p>
              <a:endParaRPr lang="en-US"/>
            </a:p>
          </p:txBody>
        </p:sp>
        <p:sp>
          <p:nvSpPr>
            <p:cNvPr id="8955" name="Line 3856"/>
            <p:cNvSpPr>
              <a:spLocks noChangeShapeType="1"/>
            </p:cNvSpPr>
            <p:nvPr/>
          </p:nvSpPr>
          <p:spPr bwMode="auto">
            <a:xfrm flipV="1">
              <a:off x="3670" y="2845"/>
              <a:ext cx="1" cy="1"/>
            </a:xfrm>
            <a:prstGeom prst="line">
              <a:avLst/>
            </a:prstGeom>
            <a:noFill/>
            <a:ln w="7938">
              <a:solidFill>
                <a:srgbClr val="000000"/>
              </a:solidFill>
              <a:round/>
              <a:headEnd/>
              <a:tailEnd/>
            </a:ln>
          </p:spPr>
          <p:txBody>
            <a:bodyPr/>
            <a:lstStyle/>
            <a:p>
              <a:endParaRPr lang="en-US"/>
            </a:p>
          </p:txBody>
        </p:sp>
        <p:sp>
          <p:nvSpPr>
            <p:cNvPr id="8956" name="Line 3857"/>
            <p:cNvSpPr>
              <a:spLocks noChangeShapeType="1"/>
            </p:cNvSpPr>
            <p:nvPr/>
          </p:nvSpPr>
          <p:spPr bwMode="auto">
            <a:xfrm flipV="1">
              <a:off x="3671" y="2843"/>
              <a:ext cx="0" cy="2"/>
            </a:xfrm>
            <a:prstGeom prst="line">
              <a:avLst/>
            </a:prstGeom>
            <a:noFill/>
            <a:ln w="7938">
              <a:solidFill>
                <a:srgbClr val="000000"/>
              </a:solidFill>
              <a:round/>
              <a:headEnd/>
              <a:tailEnd/>
            </a:ln>
          </p:spPr>
          <p:txBody>
            <a:bodyPr/>
            <a:lstStyle/>
            <a:p>
              <a:endParaRPr lang="en-US"/>
            </a:p>
          </p:txBody>
        </p:sp>
        <p:sp>
          <p:nvSpPr>
            <p:cNvPr id="8957" name="Line 3858"/>
            <p:cNvSpPr>
              <a:spLocks noChangeShapeType="1"/>
            </p:cNvSpPr>
            <p:nvPr/>
          </p:nvSpPr>
          <p:spPr bwMode="auto">
            <a:xfrm flipV="1">
              <a:off x="3671" y="2839"/>
              <a:ext cx="28" cy="4"/>
            </a:xfrm>
            <a:prstGeom prst="line">
              <a:avLst/>
            </a:prstGeom>
            <a:noFill/>
            <a:ln w="7938">
              <a:solidFill>
                <a:srgbClr val="000000"/>
              </a:solidFill>
              <a:round/>
              <a:headEnd/>
              <a:tailEnd/>
            </a:ln>
          </p:spPr>
          <p:txBody>
            <a:bodyPr/>
            <a:lstStyle/>
            <a:p>
              <a:endParaRPr lang="en-US"/>
            </a:p>
          </p:txBody>
        </p:sp>
        <p:sp>
          <p:nvSpPr>
            <p:cNvPr id="8958" name="Line 3859"/>
            <p:cNvSpPr>
              <a:spLocks noChangeShapeType="1"/>
            </p:cNvSpPr>
            <p:nvPr/>
          </p:nvSpPr>
          <p:spPr bwMode="auto">
            <a:xfrm flipV="1">
              <a:off x="3699" y="2832"/>
              <a:ext cx="27" cy="7"/>
            </a:xfrm>
            <a:prstGeom prst="line">
              <a:avLst/>
            </a:prstGeom>
            <a:noFill/>
            <a:ln w="7938">
              <a:solidFill>
                <a:srgbClr val="000000"/>
              </a:solidFill>
              <a:round/>
              <a:headEnd/>
              <a:tailEnd/>
            </a:ln>
          </p:spPr>
          <p:txBody>
            <a:bodyPr/>
            <a:lstStyle/>
            <a:p>
              <a:endParaRPr lang="en-US"/>
            </a:p>
          </p:txBody>
        </p:sp>
        <p:sp>
          <p:nvSpPr>
            <p:cNvPr id="8959" name="Line 3860"/>
            <p:cNvSpPr>
              <a:spLocks noChangeShapeType="1"/>
            </p:cNvSpPr>
            <p:nvPr/>
          </p:nvSpPr>
          <p:spPr bwMode="auto">
            <a:xfrm flipH="1" flipV="1">
              <a:off x="3722" y="2829"/>
              <a:ext cx="4" cy="3"/>
            </a:xfrm>
            <a:prstGeom prst="line">
              <a:avLst/>
            </a:prstGeom>
            <a:noFill/>
            <a:ln w="7938">
              <a:solidFill>
                <a:srgbClr val="000000"/>
              </a:solidFill>
              <a:round/>
              <a:headEnd/>
              <a:tailEnd/>
            </a:ln>
          </p:spPr>
          <p:txBody>
            <a:bodyPr/>
            <a:lstStyle/>
            <a:p>
              <a:endParaRPr lang="en-US"/>
            </a:p>
          </p:txBody>
        </p:sp>
        <p:sp>
          <p:nvSpPr>
            <p:cNvPr id="8960" name="Line 3861"/>
            <p:cNvSpPr>
              <a:spLocks noChangeShapeType="1"/>
            </p:cNvSpPr>
            <p:nvPr/>
          </p:nvSpPr>
          <p:spPr bwMode="auto">
            <a:xfrm flipH="1">
              <a:off x="3695" y="2829"/>
              <a:ext cx="27" cy="4"/>
            </a:xfrm>
            <a:prstGeom prst="line">
              <a:avLst/>
            </a:prstGeom>
            <a:noFill/>
            <a:ln w="7938">
              <a:solidFill>
                <a:srgbClr val="000000"/>
              </a:solidFill>
              <a:round/>
              <a:headEnd/>
              <a:tailEnd/>
            </a:ln>
          </p:spPr>
          <p:txBody>
            <a:bodyPr/>
            <a:lstStyle/>
            <a:p>
              <a:endParaRPr lang="en-US"/>
            </a:p>
          </p:txBody>
        </p:sp>
        <p:sp>
          <p:nvSpPr>
            <p:cNvPr id="8961" name="Line 3862"/>
            <p:cNvSpPr>
              <a:spLocks noChangeShapeType="1"/>
            </p:cNvSpPr>
            <p:nvPr/>
          </p:nvSpPr>
          <p:spPr bwMode="auto">
            <a:xfrm flipH="1">
              <a:off x="3666" y="2833"/>
              <a:ext cx="29" cy="6"/>
            </a:xfrm>
            <a:prstGeom prst="line">
              <a:avLst/>
            </a:prstGeom>
            <a:noFill/>
            <a:ln w="7938">
              <a:solidFill>
                <a:srgbClr val="000000"/>
              </a:solidFill>
              <a:round/>
              <a:headEnd/>
              <a:tailEnd/>
            </a:ln>
          </p:spPr>
          <p:txBody>
            <a:bodyPr/>
            <a:lstStyle/>
            <a:p>
              <a:endParaRPr lang="en-US"/>
            </a:p>
          </p:txBody>
        </p:sp>
        <p:sp>
          <p:nvSpPr>
            <p:cNvPr id="8962" name="Line 3863"/>
            <p:cNvSpPr>
              <a:spLocks noChangeShapeType="1"/>
            </p:cNvSpPr>
            <p:nvPr/>
          </p:nvSpPr>
          <p:spPr bwMode="auto">
            <a:xfrm flipH="1">
              <a:off x="3665" y="2839"/>
              <a:ext cx="1" cy="0"/>
            </a:xfrm>
            <a:prstGeom prst="line">
              <a:avLst/>
            </a:prstGeom>
            <a:noFill/>
            <a:ln w="7938">
              <a:solidFill>
                <a:srgbClr val="000000"/>
              </a:solidFill>
              <a:round/>
              <a:headEnd/>
              <a:tailEnd/>
            </a:ln>
          </p:spPr>
          <p:txBody>
            <a:bodyPr/>
            <a:lstStyle/>
            <a:p>
              <a:endParaRPr lang="en-US"/>
            </a:p>
          </p:txBody>
        </p:sp>
        <p:sp>
          <p:nvSpPr>
            <p:cNvPr id="8963" name="Line 3864"/>
            <p:cNvSpPr>
              <a:spLocks noChangeShapeType="1"/>
            </p:cNvSpPr>
            <p:nvPr/>
          </p:nvSpPr>
          <p:spPr bwMode="auto">
            <a:xfrm flipV="1">
              <a:off x="3665" y="2832"/>
              <a:ext cx="2" cy="7"/>
            </a:xfrm>
            <a:prstGeom prst="line">
              <a:avLst/>
            </a:prstGeom>
            <a:noFill/>
            <a:ln w="7938">
              <a:solidFill>
                <a:srgbClr val="000000"/>
              </a:solidFill>
              <a:round/>
              <a:headEnd/>
              <a:tailEnd/>
            </a:ln>
          </p:spPr>
          <p:txBody>
            <a:bodyPr/>
            <a:lstStyle/>
            <a:p>
              <a:endParaRPr lang="en-US"/>
            </a:p>
          </p:txBody>
        </p:sp>
        <p:sp>
          <p:nvSpPr>
            <p:cNvPr id="8964" name="Line 3865"/>
            <p:cNvSpPr>
              <a:spLocks noChangeShapeType="1"/>
            </p:cNvSpPr>
            <p:nvPr/>
          </p:nvSpPr>
          <p:spPr bwMode="auto">
            <a:xfrm flipH="1">
              <a:off x="3659" y="2832"/>
              <a:ext cx="8" cy="0"/>
            </a:xfrm>
            <a:prstGeom prst="line">
              <a:avLst/>
            </a:prstGeom>
            <a:noFill/>
            <a:ln w="7938">
              <a:solidFill>
                <a:srgbClr val="000000"/>
              </a:solidFill>
              <a:round/>
              <a:headEnd/>
              <a:tailEnd/>
            </a:ln>
          </p:spPr>
          <p:txBody>
            <a:bodyPr/>
            <a:lstStyle/>
            <a:p>
              <a:endParaRPr lang="en-US"/>
            </a:p>
          </p:txBody>
        </p:sp>
        <p:sp>
          <p:nvSpPr>
            <p:cNvPr id="8965" name="Line 3866"/>
            <p:cNvSpPr>
              <a:spLocks noChangeShapeType="1"/>
            </p:cNvSpPr>
            <p:nvPr/>
          </p:nvSpPr>
          <p:spPr bwMode="auto">
            <a:xfrm flipV="1">
              <a:off x="3659" y="2824"/>
              <a:ext cx="2" cy="8"/>
            </a:xfrm>
            <a:prstGeom prst="line">
              <a:avLst/>
            </a:prstGeom>
            <a:noFill/>
            <a:ln w="7938">
              <a:solidFill>
                <a:srgbClr val="000000"/>
              </a:solidFill>
              <a:round/>
              <a:headEnd/>
              <a:tailEnd/>
            </a:ln>
          </p:spPr>
          <p:txBody>
            <a:bodyPr/>
            <a:lstStyle/>
            <a:p>
              <a:endParaRPr lang="en-US"/>
            </a:p>
          </p:txBody>
        </p:sp>
        <p:sp>
          <p:nvSpPr>
            <p:cNvPr id="8966" name="Line 3867"/>
            <p:cNvSpPr>
              <a:spLocks noChangeShapeType="1"/>
            </p:cNvSpPr>
            <p:nvPr/>
          </p:nvSpPr>
          <p:spPr bwMode="auto">
            <a:xfrm flipV="1">
              <a:off x="3661" y="2815"/>
              <a:ext cx="1" cy="9"/>
            </a:xfrm>
            <a:prstGeom prst="line">
              <a:avLst/>
            </a:prstGeom>
            <a:noFill/>
            <a:ln w="7938">
              <a:solidFill>
                <a:srgbClr val="000000"/>
              </a:solidFill>
              <a:round/>
              <a:headEnd/>
              <a:tailEnd/>
            </a:ln>
          </p:spPr>
          <p:txBody>
            <a:bodyPr/>
            <a:lstStyle/>
            <a:p>
              <a:endParaRPr lang="en-US"/>
            </a:p>
          </p:txBody>
        </p:sp>
        <p:sp>
          <p:nvSpPr>
            <p:cNvPr id="8967" name="Line 3868"/>
            <p:cNvSpPr>
              <a:spLocks noChangeShapeType="1"/>
            </p:cNvSpPr>
            <p:nvPr/>
          </p:nvSpPr>
          <p:spPr bwMode="auto">
            <a:xfrm flipH="1" flipV="1">
              <a:off x="3659" y="2807"/>
              <a:ext cx="3" cy="8"/>
            </a:xfrm>
            <a:prstGeom prst="line">
              <a:avLst/>
            </a:prstGeom>
            <a:noFill/>
            <a:ln w="7938">
              <a:solidFill>
                <a:srgbClr val="000000"/>
              </a:solidFill>
              <a:round/>
              <a:headEnd/>
              <a:tailEnd/>
            </a:ln>
          </p:spPr>
          <p:txBody>
            <a:bodyPr/>
            <a:lstStyle/>
            <a:p>
              <a:endParaRPr lang="en-US"/>
            </a:p>
          </p:txBody>
        </p:sp>
        <p:sp>
          <p:nvSpPr>
            <p:cNvPr id="8968" name="Line 3869"/>
            <p:cNvSpPr>
              <a:spLocks noChangeShapeType="1"/>
            </p:cNvSpPr>
            <p:nvPr/>
          </p:nvSpPr>
          <p:spPr bwMode="auto">
            <a:xfrm flipV="1">
              <a:off x="3659" y="2802"/>
              <a:ext cx="5" cy="5"/>
            </a:xfrm>
            <a:prstGeom prst="line">
              <a:avLst/>
            </a:prstGeom>
            <a:noFill/>
            <a:ln w="7938">
              <a:solidFill>
                <a:srgbClr val="000000"/>
              </a:solidFill>
              <a:round/>
              <a:headEnd/>
              <a:tailEnd/>
            </a:ln>
          </p:spPr>
          <p:txBody>
            <a:bodyPr/>
            <a:lstStyle/>
            <a:p>
              <a:endParaRPr lang="en-US"/>
            </a:p>
          </p:txBody>
        </p:sp>
        <p:sp>
          <p:nvSpPr>
            <p:cNvPr id="8969" name="Line 3870"/>
            <p:cNvSpPr>
              <a:spLocks noChangeShapeType="1"/>
            </p:cNvSpPr>
            <p:nvPr/>
          </p:nvSpPr>
          <p:spPr bwMode="auto">
            <a:xfrm flipV="1">
              <a:off x="3664" y="2795"/>
              <a:ext cx="12" cy="7"/>
            </a:xfrm>
            <a:prstGeom prst="line">
              <a:avLst/>
            </a:prstGeom>
            <a:noFill/>
            <a:ln w="7938">
              <a:solidFill>
                <a:srgbClr val="000000"/>
              </a:solidFill>
              <a:round/>
              <a:headEnd/>
              <a:tailEnd/>
            </a:ln>
          </p:spPr>
          <p:txBody>
            <a:bodyPr/>
            <a:lstStyle/>
            <a:p>
              <a:endParaRPr lang="en-US"/>
            </a:p>
          </p:txBody>
        </p:sp>
        <p:sp>
          <p:nvSpPr>
            <p:cNvPr id="8970" name="Line 3871"/>
            <p:cNvSpPr>
              <a:spLocks noChangeShapeType="1"/>
            </p:cNvSpPr>
            <p:nvPr/>
          </p:nvSpPr>
          <p:spPr bwMode="auto">
            <a:xfrm flipV="1">
              <a:off x="3676" y="2791"/>
              <a:ext cx="5" cy="4"/>
            </a:xfrm>
            <a:prstGeom prst="line">
              <a:avLst/>
            </a:prstGeom>
            <a:noFill/>
            <a:ln w="7938">
              <a:solidFill>
                <a:srgbClr val="000000"/>
              </a:solidFill>
              <a:round/>
              <a:headEnd/>
              <a:tailEnd/>
            </a:ln>
          </p:spPr>
          <p:txBody>
            <a:bodyPr/>
            <a:lstStyle/>
            <a:p>
              <a:endParaRPr lang="en-US"/>
            </a:p>
          </p:txBody>
        </p:sp>
        <p:sp>
          <p:nvSpPr>
            <p:cNvPr id="8971" name="Line 3872"/>
            <p:cNvSpPr>
              <a:spLocks noChangeShapeType="1"/>
            </p:cNvSpPr>
            <p:nvPr/>
          </p:nvSpPr>
          <p:spPr bwMode="auto">
            <a:xfrm>
              <a:off x="3681" y="2791"/>
              <a:ext cx="0" cy="1"/>
            </a:xfrm>
            <a:prstGeom prst="line">
              <a:avLst/>
            </a:prstGeom>
            <a:noFill/>
            <a:ln w="7938">
              <a:solidFill>
                <a:srgbClr val="000000"/>
              </a:solidFill>
              <a:round/>
              <a:headEnd/>
              <a:tailEnd/>
            </a:ln>
          </p:spPr>
          <p:txBody>
            <a:bodyPr/>
            <a:lstStyle/>
            <a:p>
              <a:endParaRPr lang="en-US"/>
            </a:p>
          </p:txBody>
        </p:sp>
        <p:sp>
          <p:nvSpPr>
            <p:cNvPr id="8972" name="Line 3873"/>
            <p:cNvSpPr>
              <a:spLocks noChangeShapeType="1"/>
            </p:cNvSpPr>
            <p:nvPr/>
          </p:nvSpPr>
          <p:spPr bwMode="auto">
            <a:xfrm>
              <a:off x="3681" y="2792"/>
              <a:ext cx="3" cy="2"/>
            </a:xfrm>
            <a:prstGeom prst="line">
              <a:avLst/>
            </a:prstGeom>
            <a:noFill/>
            <a:ln w="7938">
              <a:solidFill>
                <a:srgbClr val="000000"/>
              </a:solidFill>
              <a:round/>
              <a:headEnd/>
              <a:tailEnd/>
            </a:ln>
          </p:spPr>
          <p:txBody>
            <a:bodyPr/>
            <a:lstStyle/>
            <a:p>
              <a:endParaRPr lang="en-US"/>
            </a:p>
          </p:txBody>
        </p:sp>
        <p:sp>
          <p:nvSpPr>
            <p:cNvPr id="8973" name="Line 3874"/>
            <p:cNvSpPr>
              <a:spLocks noChangeShapeType="1"/>
            </p:cNvSpPr>
            <p:nvPr/>
          </p:nvSpPr>
          <p:spPr bwMode="auto">
            <a:xfrm flipV="1">
              <a:off x="3684" y="2769"/>
              <a:ext cx="65" cy="25"/>
            </a:xfrm>
            <a:prstGeom prst="line">
              <a:avLst/>
            </a:prstGeom>
            <a:noFill/>
            <a:ln w="7938">
              <a:solidFill>
                <a:srgbClr val="000000"/>
              </a:solidFill>
              <a:round/>
              <a:headEnd/>
              <a:tailEnd/>
            </a:ln>
          </p:spPr>
          <p:txBody>
            <a:bodyPr/>
            <a:lstStyle/>
            <a:p>
              <a:endParaRPr lang="en-US"/>
            </a:p>
          </p:txBody>
        </p:sp>
        <p:sp>
          <p:nvSpPr>
            <p:cNvPr id="8974" name="Line 3875"/>
            <p:cNvSpPr>
              <a:spLocks noChangeShapeType="1"/>
            </p:cNvSpPr>
            <p:nvPr/>
          </p:nvSpPr>
          <p:spPr bwMode="auto">
            <a:xfrm>
              <a:off x="3749" y="2769"/>
              <a:ext cx="1" cy="0"/>
            </a:xfrm>
            <a:prstGeom prst="line">
              <a:avLst/>
            </a:prstGeom>
            <a:noFill/>
            <a:ln w="7938">
              <a:solidFill>
                <a:srgbClr val="000000"/>
              </a:solidFill>
              <a:round/>
              <a:headEnd/>
              <a:tailEnd/>
            </a:ln>
          </p:spPr>
          <p:txBody>
            <a:bodyPr/>
            <a:lstStyle/>
            <a:p>
              <a:endParaRPr lang="en-US"/>
            </a:p>
          </p:txBody>
        </p:sp>
        <p:sp>
          <p:nvSpPr>
            <p:cNvPr id="8975" name="Line 3876"/>
            <p:cNvSpPr>
              <a:spLocks noChangeShapeType="1"/>
            </p:cNvSpPr>
            <p:nvPr/>
          </p:nvSpPr>
          <p:spPr bwMode="auto">
            <a:xfrm>
              <a:off x="3750" y="2769"/>
              <a:ext cx="1" cy="1"/>
            </a:xfrm>
            <a:prstGeom prst="line">
              <a:avLst/>
            </a:prstGeom>
            <a:noFill/>
            <a:ln w="7938">
              <a:solidFill>
                <a:srgbClr val="000000"/>
              </a:solidFill>
              <a:round/>
              <a:headEnd/>
              <a:tailEnd/>
            </a:ln>
          </p:spPr>
          <p:txBody>
            <a:bodyPr/>
            <a:lstStyle/>
            <a:p>
              <a:endParaRPr lang="en-US"/>
            </a:p>
          </p:txBody>
        </p:sp>
        <p:sp>
          <p:nvSpPr>
            <p:cNvPr id="8976" name="Line 3877"/>
            <p:cNvSpPr>
              <a:spLocks noChangeShapeType="1"/>
            </p:cNvSpPr>
            <p:nvPr/>
          </p:nvSpPr>
          <p:spPr bwMode="auto">
            <a:xfrm>
              <a:off x="3751" y="2770"/>
              <a:ext cx="3" cy="1"/>
            </a:xfrm>
            <a:prstGeom prst="line">
              <a:avLst/>
            </a:prstGeom>
            <a:noFill/>
            <a:ln w="7938">
              <a:solidFill>
                <a:srgbClr val="000000"/>
              </a:solidFill>
              <a:round/>
              <a:headEnd/>
              <a:tailEnd/>
            </a:ln>
          </p:spPr>
          <p:txBody>
            <a:bodyPr/>
            <a:lstStyle/>
            <a:p>
              <a:endParaRPr lang="en-US"/>
            </a:p>
          </p:txBody>
        </p:sp>
        <p:sp>
          <p:nvSpPr>
            <p:cNvPr id="8977" name="Line 3878"/>
            <p:cNvSpPr>
              <a:spLocks noChangeShapeType="1"/>
            </p:cNvSpPr>
            <p:nvPr/>
          </p:nvSpPr>
          <p:spPr bwMode="auto">
            <a:xfrm>
              <a:off x="3754" y="2771"/>
              <a:ext cx="1" cy="0"/>
            </a:xfrm>
            <a:prstGeom prst="line">
              <a:avLst/>
            </a:prstGeom>
            <a:noFill/>
            <a:ln w="7938">
              <a:solidFill>
                <a:srgbClr val="000000"/>
              </a:solidFill>
              <a:round/>
              <a:headEnd/>
              <a:tailEnd/>
            </a:ln>
          </p:spPr>
          <p:txBody>
            <a:bodyPr/>
            <a:lstStyle/>
            <a:p>
              <a:endParaRPr lang="en-US"/>
            </a:p>
          </p:txBody>
        </p:sp>
        <p:sp>
          <p:nvSpPr>
            <p:cNvPr id="8978" name="Line 3879"/>
            <p:cNvSpPr>
              <a:spLocks noChangeShapeType="1"/>
            </p:cNvSpPr>
            <p:nvPr/>
          </p:nvSpPr>
          <p:spPr bwMode="auto">
            <a:xfrm flipV="1">
              <a:off x="3755" y="2769"/>
              <a:ext cx="2" cy="2"/>
            </a:xfrm>
            <a:prstGeom prst="line">
              <a:avLst/>
            </a:prstGeom>
            <a:noFill/>
            <a:ln w="7938">
              <a:solidFill>
                <a:srgbClr val="000000"/>
              </a:solidFill>
              <a:round/>
              <a:headEnd/>
              <a:tailEnd/>
            </a:ln>
          </p:spPr>
          <p:txBody>
            <a:bodyPr/>
            <a:lstStyle/>
            <a:p>
              <a:endParaRPr lang="en-US"/>
            </a:p>
          </p:txBody>
        </p:sp>
        <p:sp>
          <p:nvSpPr>
            <p:cNvPr id="8979" name="Freeform 3880"/>
            <p:cNvSpPr>
              <a:spLocks/>
            </p:cNvSpPr>
            <p:nvPr/>
          </p:nvSpPr>
          <p:spPr bwMode="auto">
            <a:xfrm>
              <a:off x="1509" y="2784"/>
              <a:ext cx="168" cy="140"/>
            </a:xfrm>
            <a:custGeom>
              <a:avLst/>
              <a:gdLst>
                <a:gd name="T0" fmla="*/ 11 w 168"/>
                <a:gd name="T1" fmla="*/ 0 h 140"/>
                <a:gd name="T2" fmla="*/ 15 w 168"/>
                <a:gd name="T3" fmla="*/ 0 h 140"/>
                <a:gd name="T4" fmla="*/ 19 w 168"/>
                <a:gd name="T5" fmla="*/ 1 h 140"/>
                <a:gd name="T6" fmla="*/ 29 w 168"/>
                <a:gd name="T7" fmla="*/ 22 h 140"/>
                <a:gd name="T8" fmla="*/ 44 w 168"/>
                <a:gd name="T9" fmla="*/ 41 h 140"/>
                <a:gd name="T10" fmla="*/ 47 w 168"/>
                <a:gd name="T11" fmla="*/ 37 h 140"/>
                <a:gd name="T12" fmla="*/ 50 w 168"/>
                <a:gd name="T13" fmla="*/ 31 h 140"/>
                <a:gd name="T14" fmla="*/ 51 w 168"/>
                <a:gd name="T15" fmla="*/ 25 h 140"/>
                <a:gd name="T16" fmla="*/ 52 w 168"/>
                <a:gd name="T17" fmla="*/ 21 h 140"/>
                <a:gd name="T18" fmla="*/ 57 w 168"/>
                <a:gd name="T19" fmla="*/ 17 h 140"/>
                <a:gd name="T20" fmla="*/ 64 w 168"/>
                <a:gd name="T21" fmla="*/ 16 h 140"/>
                <a:gd name="T22" fmla="*/ 67 w 168"/>
                <a:gd name="T23" fmla="*/ 24 h 140"/>
                <a:gd name="T24" fmla="*/ 66 w 168"/>
                <a:gd name="T25" fmla="*/ 32 h 140"/>
                <a:gd name="T26" fmla="*/ 61 w 168"/>
                <a:gd name="T27" fmla="*/ 41 h 140"/>
                <a:gd name="T28" fmla="*/ 57 w 168"/>
                <a:gd name="T29" fmla="*/ 49 h 140"/>
                <a:gd name="T30" fmla="*/ 57 w 168"/>
                <a:gd name="T31" fmla="*/ 58 h 140"/>
                <a:gd name="T32" fmla="*/ 62 w 168"/>
                <a:gd name="T33" fmla="*/ 66 h 140"/>
                <a:gd name="T34" fmla="*/ 67 w 168"/>
                <a:gd name="T35" fmla="*/ 62 h 140"/>
                <a:gd name="T36" fmla="*/ 75 w 168"/>
                <a:gd name="T37" fmla="*/ 45 h 140"/>
                <a:gd name="T38" fmla="*/ 79 w 168"/>
                <a:gd name="T39" fmla="*/ 42 h 140"/>
                <a:gd name="T40" fmla="*/ 86 w 168"/>
                <a:gd name="T41" fmla="*/ 42 h 140"/>
                <a:gd name="T42" fmla="*/ 89 w 168"/>
                <a:gd name="T43" fmla="*/ 49 h 140"/>
                <a:gd name="T44" fmla="*/ 84 w 168"/>
                <a:gd name="T45" fmla="*/ 63 h 140"/>
                <a:gd name="T46" fmla="*/ 81 w 168"/>
                <a:gd name="T47" fmla="*/ 71 h 140"/>
                <a:gd name="T48" fmla="*/ 81 w 168"/>
                <a:gd name="T49" fmla="*/ 78 h 140"/>
                <a:gd name="T50" fmla="*/ 85 w 168"/>
                <a:gd name="T51" fmla="*/ 84 h 140"/>
                <a:gd name="T52" fmla="*/ 87 w 168"/>
                <a:gd name="T53" fmla="*/ 81 h 140"/>
                <a:gd name="T54" fmla="*/ 90 w 168"/>
                <a:gd name="T55" fmla="*/ 75 h 140"/>
                <a:gd name="T56" fmla="*/ 91 w 168"/>
                <a:gd name="T57" fmla="*/ 70 h 140"/>
                <a:gd name="T58" fmla="*/ 95 w 168"/>
                <a:gd name="T59" fmla="*/ 67 h 140"/>
                <a:gd name="T60" fmla="*/ 99 w 168"/>
                <a:gd name="T61" fmla="*/ 64 h 140"/>
                <a:gd name="T62" fmla="*/ 105 w 168"/>
                <a:gd name="T63" fmla="*/ 67 h 140"/>
                <a:gd name="T64" fmla="*/ 106 w 168"/>
                <a:gd name="T65" fmla="*/ 71 h 140"/>
                <a:gd name="T66" fmla="*/ 105 w 168"/>
                <a:gd name="T67" fmla="*/ 77 h 140"/>
                <a:gd name="T68" fmla="*/ 102 w 168"/>
                <a:gd name="T69" fmla="*/ 84 h 140"/>
                <a:gd name="T70" fmla="*/ 101 w 168"/>
                <a:gd name="T71" fmla="*/ 90 h 140"/>
                <a:gd name="T72" fmla="*/ 102 w 168"/>
                <a:gd name="T73" fmla="*/ 95 h 140"/>
                <a:gd name="T74" fmla="*/ 109 w 168"/>
                <a:gd name="T75" fmla="*/ 99 h 140"/>
                <a:gd name="T76" fmla="*/ 125 w 168"/>
                <a:gd name="T77" fmla="*/ 106 h 140"/>
                <a:gd name="T78" fmla="*/ 145 w 168"/>
                <a:gd name="T79" fmla="*/ 112 h 140"/>
                <a:gd name="T80" fmla="*/ 165 w 168"/>
                <a:gd name="T81" fmla="*/ 119 h 140"/>
                <a:gd name="T82" fmla="*/ 168 w 168"/>
                <a:gd name="T83" fmla="*/ 126 h 140"/>
                <a:gd name="T84" fmla="*/ 168 w 168"/>
                <a:gd name="T85" fmla="*/ 135 h 140"/>
                <a:gd name="T86" fmla="*/ 158 w 168"/>
                <a:gd name="T87" fmla="*/ 140 h 140"/>
                <a:gd name="T88" fmla="*/ 148 w 168"/>
                <a:gd name="T89" fmla="*/ 140 h 140"/>
                <a:gd name="T90" fmla="*/ 138 w 168"/>
                <a:gd name="T91" fmla="*/ 136 h 140"/>
                <a:gd name="T92" fmla="*/ 115 w 168"/>
                <a:gd name="T93" fmla="*/ 127 h 140"/>
                <a:gd name="T94" fmla="*/ 91 w 168"/>
                <a:gd name="T95" fmla="*/ 117 h 140"/>
                <a:gd name="T96" fmla="*/ 69 w 168"/>
                <a:gd name="T97" fmla="*/ 104 h 140"/>
                <a:gd name="T98" fmla="*/ 47 w 168"/>
                <a:gd name="T99" fmla="*/ 89 h 140"/>
                <a:gd name="T100" fmla="*/ 29 w 168"/>
                <a:gd name="T101" fmla="*/ 70 h 140"/>
                <a:gd name="T102" fmla="*/ 12 w 168"/>
                <a:gd name="T103" fmla="*/ 48 h 140"/>
                <a:gd name="T104" fmla="*/ 5 w 168"/>
                <a:gd name="T105" fmla="*/ 37 h 140"/>
                <a:gd name="T106" fmla="*/ 0 w 168"/>
                <a:gd name="T107" fmla="*/ 24 h 140"/>
                <a:gd name="T108" fmla="*/ 0 w 168"/>
                <a:gd name="T109" fmla="*/ 11 h 140"/>
                <a:gd name="T110" fmla="*/ 2 w 168"/>
                <a:gd name="T111" fmla="*/ 8 h 140"/>
                <a:gd name="T112" fmla="*/ 4 w 168"/>
                <a:gd name="T113" fmla="*/ 5 h 140"/>
                <a:gd name="T114" fmla="*/ 9 w 168"/>
                <a:gd name="T115" fmla="*/ 1 h 140"/>
                <a:gd name="T116" fmla="*/ 11 w 168"/>
                <a:gd name="T117" fmla="*/ 0 h 1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
                <a:gd name="T178" fmla="*/ 0 h 140"/>
                <a:gd name="T179" fmla="*/ 168 w 168"/>
                <a:gd name="T180" fmla="*/ 140 h 1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 h="140">
                  <a:moveTo>
                    <a:pt x="11" y="0"/>
                  </a:moveTo>
                  <a:lnTo>
                    <a:pt x="15" y="0"/>
                  </a:lnTo>
                  <a:lnTo>
                    <a:pt x="19" y="1"/>
                  </a:lnTo>
                  <a:lnTo>
                    <a:pt x="29" y="22"/>
                  </a:lnTo>
                  <a:lnTo>
                    <a:pt x="44" y="41"/>
                  </a:lnTo>
                  <a:lnTo>
                    <a:pt x="47" y="37"/>
                  </a:lnTo>
                  <a:lnTo>
                    <a:pt x="50" y="31"/>
                  </a:lnTo>
                  <a:lnTo>
                    <a:pt x="51" y="25"/>
                  </a:lnTo>
                  <a:lnTo>
                    <a:pt x="52" y="21"/>
                  </a:lnTo>
                  <a:lnTo>
                    <a:pt x="57" y="17"/>
                  </a:lnTo>
                  <a:lnTo>
                    <a:pt x="64" y="16"/>
                  </a:lnTo>
                  <a:lnTo>
                    <a:pt x="67" y="24"/>
                  </a:lnTo>
                  <a:lnTo>
                    <a:pt x="66" y="32"/>
                  </a:lnTo>
                  <a:lnTo>
                    <a:pt x="61" y="41"/>
                  </a:lnTo>
                  <a:lnTo>
                    <a:pt x="57" y="49"/>
                  </a:lnTo>
                  <a:lnTo>
                    <a:pt x="57" y="58"/>
                  </a:lnTo>
                  <a:lnTo>
                    <a:pt x="62" y="66"/>
                  </a:lnTo>
                  <a:lnTo>
                    <a:pt x="67" y="62"/>
                  </a:lnTo>
                  <a:lnTo>
                    <a:pt x="75" y="45"/>
                  </a:lnTo>
                  <a:lnTo>
                    <a:pt x="79" y="42"/>
                  </a:lnTo>
                  <a:lnTo>
                    <a:pt x="86" y="42"/>
                  </a:lnTo>
                  <a:lnTo>
                    <a:pt x="89" y="49"/>
                  </a:lnTo>
                  <a:lnTo>
                    <a:pt x="84" y="63"/>
                  </a:lnTo>
                  <a:lnTo>
                    <a:pt x="81" y="71"/>
                  </a:lnTo>
                  <a:lnTo>
                    <a:pt x="81" y="78"/>
                  </a:lnTo>
                  <a:lnTo>
                    <a:pt x="85" y="84"/>
                  </a:lnTo>
                  <a:lnTo>
                    <a:pt x="87" y="81"/>
                  </a:lnTo>
                  <a:lnTo>
                    <a:pt x="90" y="75"/>
                  </a:lnTo>
                  <a:lnTo>
                    <a:pt x="91" y="70"/>
                  </a:lnTo>
                  <a:lnTo>
                    <a:pt x="95" y="67"/>
                  </a:lnTo>
                  <a:lnTo>
                    <a:pt x="99" y="64"/>
                  </a:lnTo>
                  <a:lnTo>
                    <a:pt x="105" y="67"/>
                  </a:lnTo>
                  <a:lnTo>
                    <a:pt x="106" y="71"/>
                  </a:lnTo>
                  <a:lnTo>
                    <a:pt x="105" y="77"/>
                  </a:lnTo>
                  <a:lnTo>
                    <a:pt x="102" y="84"/>
                  </a:lnTo>
                  <a:lnTo>
                    <a:pt x="101" y="90"/>
                  </a:lnTo>
                  <a:lnTo>
                    <a:pt x="102" y="95"/>
                  </a:lnTo>
                  <a:lnTo>
                    <a:pt x="109" y="99"/>
                  </a:lnTo>
                  <a:lnTo>
                    <a:pt x="125" y="106"/>
                  </a:lnTo>
                  <a:lnTo>
                    <a:pt x="145" y="112"/>
                  </a:lnTo>
                  <a:lnTo>
                    <a:pt x="165" y="119"/>
                  </a:lnTo>
                  <a:lnTo>
                    <a:pt x="168" y="126"/>
                  </a:lnTo>
                  <a:lnTo>
                    <a:pt x="168" y="135"/>
                  </a:lnTo>
                  <a:lnTo>
                    <a:pt x="158" y="140"/>
                  </a:lnTo>
                  <a:lnTo>
                    <a:pt x="148" y="140"/>
                  </a:lnTo>
                  <a:lnTo>
                    <a:pt x="138" y="136"/>
                  </a:lnTo>
                  <a:lnTo>
                    <a:pt x="115" y="127"/>
                  </a:lnTo>
                  <a:lnTo>
                    <a:pt x="91" y="117"/>
                  </a:lnTo>
                  <a:lnTo>
                    <a:pt x="69" y="104"/>
                  </a:lnTo>
                  <a:lnTo>
                    <a:pt x="47" y="89"/>
                  </a:lnTo>
                  <a:lnTo>
                    <a:pt x="29" y="70"/>
                  </a:lnTo>
                  <a:lnTo>
                    <a:pt x="12" y="48"/>
                  </a:lnTo>
                  <a:lnTo>
                    <a:pt x="5" y="37"/>
                  </a:lnTo>
                  <a:lnTo>
                    <a:pt x="0" y="24"/>
                  </a:lnTo>
                  <a:lnTo>
                    <a:pt x="0" y="11"/>
                  </a:lnTo>
                  <a:lnTo>
                    <a:pt x="2" y="8"/>
                  </a:lnTo>
                  <a:lnTo>
                    <a:pt x="4" y="5"/>
                  </a:lnTo>
                  <a:lnTo>
                    <a:pt x="9" y="1"/>
                  </a:lnTo>
                  <a:lnTo>
                    <a:pt x="11" y="0"/>
                  </a:lnTo>
                  <a:close/>
                </a:path>
              </a:pathLst>
            </a:custGeom>
            <a:solidFill>
              <a:srgbClr val="000000"/>
            </a:solidFill>
            <a:ln w="0">
              <a:solidFill>
                <a:srgbClr val="000000"/>
              </a:solidFill>
              <a:prstDash val="solid"/>
              <a:round/>
              <a:headEnd/>
              <a:tailEnd/>
            </a:ln>
          </p:spPr>
          <p:txBody>
            <a:bodyPr/>
            <a:lstStyle/>
            <a:p>
              <a:endParaRPr lang="en-US"/>
            </a:p>
          </p:txBody>
        </p:sp>
        <p:sp>
          <p:nvSpPr>
            <p:cNvPr id="8980" name="Line 3881"/>
            <p:cNvSpPr>
              <a:spLocks noChangeShapeType="1"/>
            </p:cNvSpPr>
            <p:nvPr/>
          </p:nvSpPr>
          <p:spPr bwMode="auto">
            <a:xfrm>
              <a:off x="1528" y="2785"/>
              <a:ext cx="10" cy="21"/>
            </a:xfrm>
            <a:prstGeom prst="line">
              <a:avLst/>
            </a:prstGeom>
            <a:noFill/>
            <a:ln w="7938">
              <a:solidFill>
                <a:srgbClr val="000000"/>
              </a:solidFill>
              <a:round/>
              <a:headEnd/>
              <a:tailEnd/>
            </a:ln>
          </p:spPr>
          <p:txBody>
            <a:bodyPr/>
            <a:lstStyle/>
            <a:p>
              <a:endParaRPr lang="en-US"/>
            </a:p>
          </p:txBody>
        </p:sp>
        <p:sp>
          <p:nvSpPr>
            <p:cNvPr id="8981" name="Line 3882"/>
            <p:cNvSpPr>
              <a:spLocks noChangeShapeType="1"/>
            </p:cNvSpPr>
            <p:nvPr/>
          </p:nvSpPr>
          <p:spPr bwMode="auto">
            <a:xfrm>
              <a:off x="1538" y="2806"/>
              <a:ext cx="15" cy="19"/>
            </a:xfrm>
            <a:prstGeom prst="line">
              <a:avLst/>
            </a:prstGeom>
            <a:noFill/>
            <a:ln w="7938">
              <a:solidFill>
                <a:srgbClr val="000000"/>
              </a:solidFill>
              <a:round/>
              <a:headEnd/>
              <a:tailEnd/>
            </a:ln>
          </p:spPr>
          <p:txBody>
            <a:bodyPr/>
            <a:lstStyle/>
            <a:p>
              <a:endParaRPr lang="en-US"/>
            </a:p>
          </p:txBody>
        </p:sp>
        <p:sp>
          <p:nvSpPr>
            <p:cNvPr id="8982" name="Line 3883"/>
            <p:cNvSpPr>
              <a:spLocks noChangeShapeType="1"/>
            </p:cNvSpPr>
            <p:nvPr/>
          </p:nvSpPr>
          <p:spPr bwMode="auto">
            <a:xfrm flipV="1">
              <a:off x="1553" y="2821"/>
              <a:ext cx="3" cy="4"/>
            </a:xfrm>
            <a:prstGeom prst="line">
              <a:avLst/>
            </a:prstGeom>
            <a:noFill/>
            <a:ln w="7938">
              <a:solidFill>
                <a:srgbClr val="000000"/>
              </a:solidFill>
              <a:round/>
              <a:headEnd/>
              <a:tailEnd/>
            </a:ln>
          </p:spPr>
          <p:txBody>
            <a:bodyPr/>
            <a:lstStyle/>
            <a:p>
              <a:endParaRPr lang="en-US"/>
            </a:p>
          </p:txBody>
        </p:sp>
        <p:sp>
          <p:nvSpPr>
            <p:cNvPr id="8983" name="Line 3884"/>
            <p:cNvSpPr>
              <a:spLocks noChangeShapeType="1"/>
            </p:cNvSpPr>
            <p:nvPr/>
          </p:nvSpPr>
          <p:spPr bwMode="auto">
            <a:xfrm flipV="1">
              <a:off x="1556" y="2815"/>
              <a:ext cx="3" cy="6"/>
            </a:xfrm>
            <a:prstGeom prst="line">
              <a:avLst/>
            </a:prstGeom>
            <a:noFill/>
            <a:ln w="7938">
              <a:solidFill>
                <a:srgbClr val="000000"/>
              </a:solidFill>
              <a:round/>
              <a:headEnd/>
              <a:tailEnd/>
            </a:ln>
          </p:spPr>
          <p:txBody>
            <a:bodyPr/>
            <a:lstStyle/>
            <a:p>
              <a:endParaRPr lang="en-US"/>
            </a:p>
          </p:txBody>
        </p:sp>
        <p:sp>
          <p:nvSpPr>
            <p:cNvPr id="8984" name="Line 3885"/>
            <p:cNvSpPr>
              <a:spLocks noChangeShapeType="1"/>
            </p:cNvSpPr>
            <p:nvPr/>
          </p:nvSpPr>
          <p:spPr bwMode="auto">
            <a:xfrm flipV="1">
              <a:off x="1559" y="2809"/>
              <a:ext cx="1" cy="6"/>
            </a:xfrm>
            <a:prstGeom prst="line">
              <a:avLst/>
            </a:prstGeom>
            <a:noFill/>
            <a:ln w="7938">
              <a:solidFill>
                <a:srgbClr val="000000"/>
              </a:solidFill>
              <a:round/>
              <a:headEnd/>
              <a:tailEnd/>
            </a:ln>
          </p:spPr>
          <p:txBody>
            <a:bodyPr/>
            <a:lstStyle/>
            <a:p>
              <a:endParaRPr lang="en-US"/>
            </a:p>
          </p:txBody>
        </p:sp>
        <p:sp>
          <p:nvSpPr>
            <p:cNvPr id="8985" name="Line 3886"/>
            <p:cNvSpPr>
              <a:spLocks noChangeShapeType="1"/>
            </p:cNvSpPr>
            <p:nvPr/>
          </p:nvSpPr>
          <p:spPr bwMode="auto">
            <a:xfrm flipV="1">
              <a:off x="1560" y="2805"/>
              <a:ext cx="1" cy="4"/>
            </a:xfrm>
            <a:prstGeom prst="line">
              <a:avLst/>
            </a:prstGeom>
            <a:noFill/>
            <a:ln w="7938">
              <a:solidFill>
                <a:srgbClr val="000000"/>
              </a:solidFill>
              <a:round/>
              <a:headEnd/>
              <a:tailEnd/>
            </a:ln>
          </p:spPr>
          <p:txBody>
            <a:bodyPr/>
            <a:lstStyle/>
            <a:p>
              <a:endParaRPr lang="en-US"/>
            </a:p>
          </p:txBody>
        </p:sp>
        <p:sp>
          <p:nvSpPr>
            <p:cNvPr id="8986" name="Line 3887"/>
            <p:cNvSpPr>
              <a:spLocks noChangeShapeType="1"/>
            </p:cNvSpPr>
            <p:nvPr/>
          </p:nvSpPr>
          <p:spPr bwMode="auto">
            <a:xfrm flipV="1">
              <a:off x="1561" y="2801"/>
              <a:ext cx="5" cy="4"/>
            </a:xfrm>
            <a:prstGeom prst="line">
              <a:avLst/>
            </a:prstGeom>
            <a:noFill/>
            <a:ln w="7938">
              <a:solidFill>
                <a:srgbClr val="000000"/>
              </a:solidFill>
              <a:round/>
              <a:headEnd/>
              <a:tailEnd/>
            </a:ln>
          </p:spPr>
          <p:txBody>
            <a:bodyPr/>
            <a:lstStyle/>
            <a:p>
              <a:endParaRPr lang="en-US"/>
            </a:p>
          </p:txBody>
        </p:sp>
        <p:sp>
          <p:nvSpPr>
            <p:cNvPr id="8987" name="Line 3888"/>
            <p:cNvSpPr>
              <a:spLocks noChangeShapeType="1"/>
            </p:cNvSpPr>
            <p:nvPr/>
          </p:nvSpPr>
          <p:spPr bwMode="auto">
            <a:xfrm flipV="1">
              <a:off x="1566" y="2800"/>
              <a:ext cx="7" cy="1"/>
            </a:xfrm>
            <a:prstGeom prst="line">
              <a:avLst/>
            </a:prstGeom>
            <a:noFill/>
            <a:ln w="7938">
              <a:solidFill>
                <a:srgbClr val="000000"/>
              </a:solidFill>
              <a:round/>
              <a:headEnd/>
              <a:tailEnd/>
            </a:ln>
          </p:spPr>
          <p:txBody>
            <a:bodyPr/>
            <a:lstStyle/>
            <a:p>
              <a:endParaRPr lang="en-US"/>
            </a:p>
          </p:txBody>
        </p:sp>
        <p:sp>
          <p:nvSpPr>
            <p:cNvPr id="8988" name="Line 3889"/>
            <p:cNvSpPr>
              <a:spLocks noChangeShapeType="1"/>
            </p:cNvSpPr>
            <p:nvPr/>
          </p:nvSpPr>
          <p:spPr bwMode="auto">
            <a:xfrm>
              <a:off x="1573" y="2800"/>
              <a:ext cx="3" cy="8"/>
            </a:xfrm>
            <a:prstGeom prst="line">
              <a:avLst/>
            </a:prstGeom>
            <a:noFill/>
            <a:ln w="7938">
              <a:solidFill>
                <a:srgbClr val="000000"/>
              </a:solidFill>
              <a:round/>
              <a:headEnd/>
              <a:tailEnd/>
            </a:ln>
          </p:spPr>
          <p:txBody>
            <a:bodyPr/>
            <a:lstStyle/>
            <a:p>
              <a:endParaRPr lang="en-US"/>
            </a:p>
          </p:txBody>
        </p:sp>
        <p:sp>
          <p:nvSpPr>
            <p:cNvPr id="8989" name="Line 3890"/>
            <p:cNvSpPr>
              <a:spLocks noChangeShapeType="1"/>
            </p:cNvSpPr>
            <p:nvPr/>
          </p:nvSpPr>
          <p:spPr bwMode="auto">
            <a:xfrm flipH="1">
              <a:off x="1575" y="2808"/>
              <a:ext cx="1" cy="8"/>
            </a:xfrm>
            <a:prstGeom prst="line">
              <a:avLst/>
            </a:prstGeom>
            <a:noFill/>
            <a:ln w="7938">
              <a:solidFill>
                <a:srgbClr val="000000"/>
              </a:solidFill>
              <a:round/>
              <a:headEnd/>
              <a:tailEnd/>
            </a:ln>
          </p:spPr>
          <p:txBody>
            <a:bodyPr/>
            <a:lstStyle/>
            <a:p>
              <a:endParaRPr lang="en-US"/>
            </a:p>
          </p:txBody>
        </p:sp>
        <p:sp>
          <p:nvSpPr>
            <p:cNvPr id="8990" name="Line 3891"/>
            <p:cNvSpPr>
              <a:spLocks noChangeShapeType="1"/>
            </p:cNvSpPr>
            <p:nvPr/>
          </p:nvSpPr>
          <p:spPr bwMode="auto">
            <a:xfrm flipH="1">
              <a:off x="1570" y="2816"/>
              <a:ext cx="5" cy="9"/>
            </a:xfrm>
            <a:prstGeom prst="line">
              <a:avLst/>
            </a:prstGeom>
            <a:noFill/>
            <a:ln w="7938">
              <a:solidFill>
                <a:srgbClr val="000000"/>
              </a:solidFill>
              <a:round/>
              <a:headEnd/>
              <a:tailEnd/>
            </a:ln>
          </p:spPr>
          <p:txBody>
            <a:bodyPr/>
            <a:lstStyle/>
            <a:p>
              <a:endParaRPr lang="en-US"/>
            </a:p>
          </p:txBody>
        </p:sp>
        <p:sp>
          <p:nvSpPr>
            <p:cNvPr id="8991" name="Line 3892"/>
            <p:cNvSpPr>
              <a:spLocks noChangeShapeType="1"/>
            </p:cNvSpPr>
            <p:nvPr/>
          </p:nvSpPr>
          <p:spPr bwMode="auto">
            <a:xfrm flipH="1">
              <a:off x="1566" y="2825"/>
              <a:ext cx="4" cy="8"/>
            </a:xfrm>
            <a:prstGeom prst="line">
              <a:avLst/>
            </a:prstGeom>
            <a:noFill/>
            <a:ln w="7938">
              <a:solidFill>
                <a:srgbClr val="000000"/>
              </a:solidFill>
              <a:round/>
              <a:headEnd/>
              <a:tailEnd/>
            </a:ln>
          </p:spPr>
          <p:txBody>
            <a:bodyPr/>
            <a:lstStyle/>
            <a:p>
              <a:endParaRPr lang="en-US"/>
            </a:p>
          </p:txBody>
        </p:sp>
        <p:sp>
          <p:nvSpPr>
            <p:cNvPr id="8992" name="Line 3893"/>
            <p:cNvSpPr>
              <a:spLocks noChangeShapeType="1"/>
            </p:cNvSpPr>
            <p:nvPr/>
          </p:nvSpPr>
          <p:spPr bwMode="auto">
            <a:xfrm>
              <a:off x="1566" y="2833"/>
              <a:ext cx="0" cy="9"/>
            </a:xfrm>
            <a:prstGeom prst="line">
              <a:avLst/>
            </a:prstGeom>
            <a:noFill/>
            <a:ln w="7938">
              <a:solidFill>
                <a:srgbClr val="000000"/>
              </a:solidFill>
              <a:round/>
              <a:headEnd/>
              <a:tailEnd/>
            </a:ln>
          </p:spPr>
          <p:txBody>
            <a:bodyPr/>
            <a:lstStyle/>
            <a:p>
              <a:endParaRPr lang="en-US"/>
            </a:p>
          </p:txBody>
        </p:sp>
        <p:sp>
          <p:nvSpPr>
            <p:cNvPr id="8993" name="Line 3894"/>
            <p:cNvSpPr>
              <a:spLocks noChangeShapeType="1"/>
            </p:cNvSpPr>
            <p:nvPr/>
          </p:nvSpPr>
          <p:spPr bwMode="auto">
            <a:xfrm>
              <a:off x="1566" y="2842"/>
              <a:ext cx="5" cy="8"/>
            </a:xfrm>
            <a:prstGeom prst="line">
              <a:avLst/>
            </a:prstGeom>
            <a:noFill/>
            <a:ln w="7938">
              <a:solidFill>
                <a:srgbClr val="000000"/>
              </a:solidFill>
              <a:round/>
              <a:headEnd/>
              <a:tailEnd/>
            </a:ln>
          </p:spPr>
          <p:txBody>
            <a:bodyPr/>
            <a:lstStyle/>
            <a:p>
              <a:endParaRPr lang="en-US"/>
            </a:p>
          </p:txBody>
        </p:sp>
        <p:sp>
          <p:nvSpPr>
            <p:cNvPr id="8994" name="Line 3895"/>
            <p:cNvSpPr>
              <a:spLocks noChangeShapeType="1"/>
            </p:cNvSpPr>
            <p:nvPr/>
          </p:nvSpPr>
          <p:spPr bwMode="auto">
            <a:xfrm flipV="1">
              <a:off x="1571" y="2846"/>
              <a:ext cx="5" cy="4"/>
            </a:xfrm>
            <a:prstGeom prst="line">
              <a:avLst/>
            </a:prstGeom>
            <a:noFill/>
            <a:ln w="7938">
              <a:solidFill>
                <a:srgbClr val="000000"/>
              </a:solidFill>
              <a:round/>
              <a:headEnd/>
              <a:tailEnd/>
            </a:ln>
          </p:spPr>
          <p:txBody>
            <a:bodyPr/>
            <a:lstStyle/>
            <a:p>
              <a:endParaRPr lang="en-US"/>
            </a:p>
          </p:txBody>
        </p:sp>
        <p:sp>
          <p:nvSpPr>
            <p:cNvPr id="8995" name="Line 3896"/>
            <p:cNvSpPr>
              <a:spLocks noChangeShapeType="1"/>
            </p:cNvSpPr>
            <p:nvPr/>
          </p:nvSpPr>
          <p:spPr bwMode="auto">
            <a:xfrm flipV="1">
              <a:off x="1576" y="2829"/>
              <a:ext cx="8" cy="17"/>
            </a:xfrm>
            <a:prstGeom prst="line">
              <a:avLst/>
            </a:prstGeom>
            <a:noFill/>
            <a:ln w="7938">
              <a:solidFill>
                <a:srgbClr val="000000"/>
              </a:solidFill>
              <a:round/>
              <a:headEnd/>
              <a:tailEnd/>
            </a:ln>
          </p:spPr>
          <p:txBody>
            <a:bodyPr/>
            <a:lstStyle/>
            <a:p>
              <a:endParaRPr lang="en-US"/>
            </a:p>
          </p:txBody>
        </p:sp>
        <p:sp>
          <p:nvSpPr>
            <p:cNvPr id="8996" name="Line 3897"/>
            <p:cNvSpPr>
              <a:spLocks noChangeShapeType="1"/>
            </p:cNvSpPr>
            <p:nvPr/>
          </p:nvSpPr>
          <p:spPr bwMode="auto">
            <a:xfrm flipV="1">
              <a:off x="1584" y="2826"/>
              <a:ext cx="4" cy="3"/>
            </a:xfrm>
            <a:prstGeom prst="line">
              <a:avLst/>
            </a:prstGeom>
            <a:noFill/>
            <a:ln w="7938">
              <a:solidFill>
                <a:srgbClr val="000000"/>
              </a:solidFill>
              <a:round/>
              <a:headEnd/>
              <a:tailEnd/>
            </a:ln>
          </p:spPr>
          <p:txBody>
            <a:bodyPr/>
            <a:lstStyle/>
            <a:p>
              <a:endParaRPr lang="en-US"/>
            </a:p>
          </p:txBody>
        </p:sp>
        <p:sp>
          <p:nvSpPr>
            <p:cNvPr id="8997" name="Line 3898"/>
            <p:cNvSpPr>
              <a:spLocks noChangeShapeType="1"/>
            </p:cNvSpPr>
            <p:nvPr/>
          </p:nvSpPr>
          <p:spPr bwMode="auto">
            <a:xfrm>
              <a:off x="1588" y="2826"/>
              <a:ext cx="7" cy="0"/>
            </a:xfrm>
            <a:prstGeom prst="line">
              <a:avLst/>
            </a:prstGeom>
            <a:noFill/>
            <a:ln w="7938">
              <a:solidFill>
                <a:srgbClr val="000000"/>
              </a:solidFill>
              <a:round/>
              <a:headEnd/>
              <a:tailEnd/>
            </a:ln>
          </p:spPr>
          <p:txBody>
            <a:bodyPr/>
            <a:lstStyle/>
            <a:p>
              <a:endParaRPr lang="en-US"/>
            </a:p>
          </p:txBody>
        </p:sp>
        <p:sp>
          <p:nvSpPr>
            <p:cNvPr id="8998" name="Line 3899"/>
            <p:cNvSpPr>
              <a:spLocks noChangeShapeType="1"/>
            </p:cNvSpPr>
            <p:nvPr/>
          </p:nvSpPr>
          <p:spPr bwMode="auto">
            <a:xfrm>
              <a:off x="1595" y="2826"/>
              <a:ext cx="3" cy="7"/>
            </a:xfrm>
            <a:prstGeom prst="line">
              <a:avLst/>
            </a:prstGeom>
            <a:noFill/>
            <a:ln w="7938">
              <a:solidFill>
                <a:srgbClr val="000000"/>
              </a:solidFill>
              <a:round/>
              <a:headEnd/>
              <a:tailEnd/>
            </a:ln>
          </p:spPr>
          <p:txBody>
            <a:bodyPr/>
            <a:lstStyle/>
            <a:p>
              <a:endParaRPr lang="en-US"/>
            </a:p>
          </p:txBody>
        </p:sp>
        <p:sp>
          <p:nvSpPr>
            <p:cNvPr id="8999" name="Line 3900"/>
            <p:cNvSpPr>
              <a:spLocks noChangeShapeType="1"/>
            </p:cNvSpPr>
            <p:nvPr/>
          </p:nvSpPr>
          <p:spPr bwMode="auto">
            <a:xfrm flipH="1">
              <a:off x="1593" y="2833"/>
              <a:ext cx="5" cy="14"/>
            </a:xfrm>
            <a:prstGeom prst="line">
              <a:avLst/>
            </a:prstGeom>
            <a:noFill/>
            <a:ln w="7938">
              <a:solidFill>
                <a:srgbClr val="000000"/>
              </a:solidFill>
              <a:round/>
              <a:headEnd/>
              <a:tailEnd/>
            </a:ln>
          </p:spPr>
          <p:txBody>
            <a:bodyPr/>
            <a:lstStyle/>
            <a:p>
              <a:endParaRPr lang="en-US"/>
            </a:p>
          </p:txBody>
        </p:sp>
        <p:sp>
          <p:nvSpPr>
            <p:cNvPr id="9000" name="Line 3901"/>
            <p:cNvSpPr>
              <a:spLocks noChangeShapeType="1"/>
            </p:cNvSpPr>
            <p:nvPr/>
          </p:nvSpPr>
          <p:spPr bwMode="auto">
            <a:xfrm flipH="1">
              <a:off x="1590" y="2847"/>
              <a:ext cx="3" cy="8"/>
            </a:xfrm>
            <a:prstGeom prst="line">
              <a:avLst/>
            </a:prstGeom>
            <a:noFill/>
            <a:ln w="7938">
              <a:solidFill>
                <a:srgbClr val="000000"/>
              </a:solidFill>
              <a:round/>
              <a:headEnd/>
              <a:tailEnd/>
            </a:ln>
          </p:spPr>
          <p:txBody>
            <a:bodyPr/>
            <a:lstStyle/>
            <a:p>
              <a:endParaRPr lang="en-US"/>
            </a:p>
          </p:txBody>
        </p:sp>
        <p:sp>
          <p:nvSpPr>
            <p:cNvPr id="9001" name="Line 3902"/>
            <p:cNvSpPr>
              <a:spLocks noChangeShapeType="1"/>
            </p:cNvSpPr>
            <p:nvPr/>
          </p:nvSpPr>
          <p:spPr bwMode="auto">
            <a:xfrm>
              <a:off x="1590" y="2855"/>
              <a:ext cx="0" cy="7"/>
            </a:xfrm>
            <a:prstGeom prst="line">
              <a:avLst/>
            </a:prstGeom>
            <a:noFill/>
            <a:ln w="7938">
              <a:solidFill>
                <a:srgbClr val="000000"/>
              </a:solidFill>
              <a:round/>
              <a:headEnd/>
              <a:tailEnd/>
            </a:ln>
          </p:spPr>
          <p:txBody>
            <a:bodyPr/>
            <a:lstStyle/>
            <a:p>
              <a:endParaRPr lang="en-US"/>
            </a:p>
          </p:txBody>
        </p:sp>
        <p:sp>
          <p:nvSpPr>
            <p:cNvPr id="9002" name="Line 3903"/>
            <p:cNvSpPr>
              <a:spLocks noChangeShapeType="1"/>
            </p:cNvSpPr>
            <p:nvPr/>
          </p:nvSpPr>
          <p:spPr bwMode="auto">
            <a:xfrm>
              <a:off x="1590" y="2862"/>
              <a:ext cx="4" cy="6"/>
            </a:xfrm>
            <a:prstGeom prst="line">
              <a:avLst/>
            </a:prstGeom>
            <a:noFill/>
            <a:ln w="7938">
              <a:solidFill>
                <a:srgbClr val="000000"/>
              </a:solidFill>
              <a:round/>
              <a:headEnd/>
              <a:tailEnd/>
            </a:ln>
          </p:spPr>
          <p:txBody>
            <a:bodyPr/>
            <a:lstStyle/>
            <a:p>
              <a:endParaRPr lang="en-US"/>
            </a:p>
          </p:txBody>
        </p:sp>
        <p:sp>
          <p:nvSpPr>
            <p:cNvPr id="9003" name="Line 3904"/>
            <p:cNvSpPr>
              <a:spLocks noChangeShapeType="1"/>
            </p:cNvSpPr>
            <p:nvPr/>
          </p:nvSpPr>
          <p:spPr bwMode="auto">
            <a:xfrm flipV="1">
              <a:off x="1594" y="2865"/>
              <a:ext cx="2" cy="3"/>
            </a:xfrm>
            <a:prstGeom prst="line">
              <a:avLst/>
            </a:prstGeom>
            <a:noFill/>
            <a:ln w="7938">
              <a:solidFill>
                <a:srgbClr val="000000"/>
              </a:solidFill>
              <a:round/>
              <a:headEnd/>
              <a:tailEnd/>
            </a:ln>
          </p:spPr>
          <p:txBody>
            <a:bodyPr/>
            <a:lstStyle/>
            <a:p>
              <a:endParaRPr lang="en-US"/>
            </a:p>
          </p:txBody>
        </p:sp>
        <p:sp>
          <p:nvSpPr>
            <p:cNvPr id="9004" name="Line 3905"/>
            <p:cNvSpPr>
              <a:spLocks noChangeShapeType="1"/>
            </p:cNvSpPr>
            <p:nvPr/>
          </p:nvSpPr>
          <p:spPr bwMode="auto">
            <a:xfrm flipV="1">
              <a:off x="1596" y="2859"/>
              <a:ext cx="3" cy="6"/>
            </a:xfrm>
            <a:prstGeom prst="line">
              <a:avLst/>
            </a:prstGeom>
            <a:noFill/>
            <a:ln w="7938">
              <a:solidFill>
                <a:srgbClr val="000000"/>
              </a:solidFill>
              <a:round/>
              <a:headEnd/>
              <a:tailEnd/>
            </a:ln>
          </p:spPr>
          <p:txBody>
            <a:bodyPr/>
            <a:lstStyle/>
            <a:p>
              <a:endParaRPr lang="en-US"/>
            </a:p>
          </p:txBody>
        </p:sp>
        <p:sp>
          <p:nvSpPr>
            <p:cNvPr id="9005" name="Line 3906"/>
            <p:cNvSpPr>
              <a:spLocks noChangeShapeType="1"/>
            </p:cNvSpPr>
            <p:nvPr/>
          </p:nvSpPr>
          <p:spPr bwMode="auto">
            <a:xfrm flipV="1">
              <a:off x="1599" y="2854"/>
              <a:ext cx="1" cy="5"/>
            </a:xfrm>
            <a:prstGeom prst="line">
              <a:avLst/>
            </a:prstGeom>
            <a:noFill/>
            <a:ln w="7938">
              <a:solidFill>
                <a:srgbClr val="000000"/>
              </a:solidFill>
              <a:round/>
              <a:headEnd/>
              <a:tailEnd/>
            </a:ln>
          </p:spPr>
          <p:txBody>
            <a:bodyPr/>
            <a:lstStyle/>
            <a:p>
              <a:endParaRPr lang="en-US"/>
            </a:p>
          </p:txBody>
        </p:sp>
        <p:sp>
          <p:nvSpPr>
            <p:cNvPr id="9006" name="Line 3907"/>
            <p:cNvSpPr>
              <a:spLocks noChangeShapeType="1"/>
            </p:cNvSpPr>
            <p:nvPr/>
          </p:nvSpPr>
          <p:spPr bwMode="auto">
            <a:xfrm flipV="1">
              <a:off x="1600" y="2851"/>
              <a:ext cx="4" cy="3"/>
            </a:xfrm>
            <a:prstGeom prst="line">
              <a:avLst/>
            </a:prstGeom>
            <a:noFill/>
            <a:ln w="7938">
              <a:solidFill>
                <a:srgbClr val="000000"/>
              </a:solidFill>
              <a:round/>
              <a:headEnd/>
              <a:tailEnd/>
            </a:ln>
          </p:spPr>
          <p:txBody>
            <a:bodyPr/>
            <a:lstStyle/>
            <a:p>
              <a:endParaRPr lang="en-US"/>
            </a:p>
          </p:txBody>
        </p:sp>
        <p:sp>
          <p:nvSpPr>
            <p:cNvPr id="9007" name="Line 3908"/>
            <p:cNvSpPr>
              <a:spLocks noChangeShapeType="1"/>
            </p:cNvSpPr>
            <p:nvPr/>
          </p:nvSpPr>
          <p:spPr bwMode="auto">
            <a:xfrm flipV="1">
              <a:off x="1604" y="2848"/>
              <a:ext cx="4" cy="3"/>
            </a:xfrm>
            <a:prstGeom prst="line">
              <a:avLst/>
            </a:prstGeom>
            <a:noFill/>
            <a:ln w="7938">
              <a:solidFill>
                <a:srgbClr val="000000"/>
              </a:solidFill>
              <a:round/>
              <a:headEnd/>
              <a:tailEnd/>
            </a:ln>
          </p:spPr>
          <p:txBody>
            <a:bodyPr/>
            <a:lstStyle/>
            <a:p>
              <a:endParaRPr lang="en-US"/>
            </a:p>
          </p:txBody>
        </p:sp>
        <p:sp>
          <p:nvSpPr>
            <p:cNvPr id="9008" name="Line 3909"/>
            <p:cNvSpPr>
              <a:spLocks noChangeShapeType="1"/>
            </p:cNvSpPr>
            <p:nvPr/>
          </p:nvSpPr>
          <p:spPr bwMode="auto">
            <a:xfrm>
              <a:off x="1608" y="2848"/>
              <a:ext cx="6" cy="3"/>
            </a:xfrm>
            <a:prstGeom prst="line">
              <a:avLst/>
            </a:prstGeom>
            <a:noFill/>
            <a:ln w="7938">
              <a:solidFill>
                <a:srgbClr val="000000"/>
              </a:solidFill>
              <a:round/>
              <a:headEnd/>
              <a:tailEnd/>
            </a:ln>
          </p:spPr>
          <p:txBody>
            <a:bodyPr/>
            <a:lstStyle/>
            <a:p>
              <a:endParaRPr lang="en-US"/>
            </a:p>
          </p:txBody>
        </p:sp>
        <p:sp>
          <p:nvSpPr>
            <p:cNvPr id="9009" name="Line 3910"/>
            <p:cNvSpPr>
              <a:spLocks noChangeShapeType="1"/>
            </p:cNvSpPr>
            <p:nvPr/>
          </p:nvSpPr>
          <p:spPr bwMode="auto">
            <a:xfrm>
              <a:off x="1614" y="2851"/>
              <a:ext cx="1" cy="4"/>
            </a:xfrm>
            <a:prstGeom prst="line">
              <a:avLst/>
            </a:prstGeom>
            <a:noFill/>
            <a:ln w="7938">
              <a:solidFill>
                <a:srgbClr val="000000"/>
              </a:solidFill>
              <a:round/>
              <a:headEnd/>
              <a:tailEnd/>
            </a:ln>
          </p:spPr>
          <p:txBody>
            <a:bodyPr/>
            <a:lstStyle/>
            <a:p>
              <a:endParaRPr lang="en-US"/>
            </a:p>
          </p:txBody>
        </p:sp>
        <p:sp>
          <p:nvSpPr>
            <p:cNvPr id="9010" name="Line 3911"/>
            <p:cNvSpPr>
              <a:spLocks noChangeShapeType="1"/>
            </p:cNvSpPr>
            <p:nvPr/>
          </p:nvSpPr>
          <p:spPr bwMode="auto">
            <a:xfrm flipH="1">
              <a:off x="1614" y="2855"/>
              <a:ext cx="1" cy="6"/>
            </a:xfrm>
            <a:prstGeom prst="line">
              <a:avLst/>
            </a:prstGeom>
            <a:noFill/>
            <a:ln w="7938">
              <a:solidFill>
                <a:srgbClr val="000000"/>
              </a:solidFill>
              <a:round/>
              <a:headEnd/>
              <a:tailEnd/>
            </a:ln>
          </p:spPr>
          <p:txBody>
            <a:bodyPr/>
            <a:lstStyle/>
            <a:p>
              <a:endParaRPr lang="en-US"/>
            </a:p>
          </p:txBody>
        </p:sp>
        <p:sp>
          <p:nvSpPr>
            <p:cNvPr id="9011" name="Line 3912"/>
            <p:cNvSpPr>
              <a:spLocks noChangeShapeType="1"/>
            </p:cNvSpPr>
            <p:nvPr/>
          </p:nvSpPr>
          <p:spPr bwMode="auto">
            <a:xfrm flipH="1">
              <a:off x="1611" y="2861"/>
              <a:ext cx="3" cy="7"/>
            </a:xfrm>
            <a:prstGeom prst="line">
              <a:avLst/>
            </a:prstGeom>
            <a:noFill/>
            <a:ln w="7938">
              <a:solidFill>
                <a:srgbClr val="000000"/>
              </a:solidFill>
              <a:round/>
              <a:headEnd/>
              <a:tailEnd/>
            </a:ln>
          </p:spPr>
          <p:txBody>
            <a:bodyPr/>
            <a:lstStyle/>
            <a:p>
              <a:endParaRPr lang="en-US"/>
            </a:p>
          </p:txBody>
        </p:sp>
        <p:sp>
          <p:nvSpPr>
            <p:cNvPr id="9012" name="Line 3913"/>
            <p:cNvSpPr>
              <a:spLocks noChangeShapeType="1"/>
            </p:cNvSpPr>
            <p:nvPr/>
          </p:nvSpPr>
          <p:spPr bwMode="auto">
            <a:xfrm flipH="1">
              <a:off x="1610" y="2868"/>
              <a:ext cx="1" cy="6"/>
            </a:xfrm>
            <a:prstGeom prst="line">
              <a:avLst/>
            </a:prstGeom>
            <a:noFill/>
            <a:ln w="7938">
              <a:solidFill>
                <a:srgbClr val="000000"/>
              </a:solidFill>
              <a:round/>
              <a:headEnd/>
              <a:tailEnd/>
            </a:ln>
          </p:spPr>
          <p:txBody>
            <a:bodyPr/>
            <a:lstStyle/>
            <a:p>
              <a:endParaRPr lang="en-US"/>
            </a:p>
          </p:txBody>
        </p:sp>
        <p:sp>
          <p:nvSpPr>
            <p:cNvPr id="9013" name="Line 3914"/>
            <p:cNvSpPr>
              <a:spLocks noChangeShapeType="1"/>
            </p:cNvSpPr>
            <p:nvPr/>
          </p:nvSpPr>
          <p:spPr bwMode="auto">
            <a:xfrm>
              <a:off x="1610" y="2874"/>
              <a:ext cx="1" cy="5"/>
            </a:xfrm>
            <a:prstGeom prst="line">
              <a:avLst/>
            </a:prstGeom>
            <a:noFill/>
            <a:ln w="7938">
              <a:solidFill>
                <a:srgbClr val="000000"/>
              </a:solidFill>
              <a:round/>
              <a:headEnd/>
              <a:tailEnd/>
            </a:ln>
          </p:spPr>
          <p:txBody>
            <a:bodyPr/>
            <a:lstStyle/>
            <a:p>
              <a:endParaRPr lang="en-US"/>
            </a:p>
          </p:txBody>
        </p:sp>
        <p:sp>
          <p:nvSpPr>
            <p:cNvPr id="9014" name="Line 3915"/>
            <p:cNvSpPr>
              <a:spLocks noChangeShapeType="1"/>
            </p:cNvSpPr>
            <p:nvPr/>
          </p:nvSpPr>
          <p:spPr bwMode="auto">
            <a:xfrm>
              <a:off x="1611" y="2879"/>
              <a:ext cx="7" cy="4"/>
            </a:xfrm>
            <a:prstGeom prst="line">
              <a:avLst/>
            </a:prstGeom>
            <a:noFill/>
            <a:ln w="7938">
              <a:solidFill>
                <a:srgbClr val="000000"/>
              </a:solidFill>
              <a:round/>
              <a:headEnd/>
              <a:tailEnd/>
            </a:ln>
          </p:spPr>
          <p:txBody>
            <a:bodyPr/>
            <a:lstStyle/>
            <a:p>
              <a:endParaRPr lang="en-US"/>
            </a:p>
          </p:txBody>
        </p:sp>
        <p:sp>
          <p:nvSpPr>
            <p:cNvPr id="9015" name="Line 3916"/>
            <p:cNvSpPr>
              <a:spLocks noChangeShapeType="1"/>
            </p:cNvSpPr>
            <p:nvPr/>
          </p:nvSpPr>
          <p:spPr bwMode="auto">
            <a:xfrm>
              <a:off x="1618" y="2883"/>
              <a:ext cx="16" cy="7"/>
            </a:xfrm>
            <a:prstGeom prst="line">
              <a:avLst/>
            </a:prstGeom>
            <a:noFill/>
            <a:ln w="7938">
              <a:solidFill>
                <a:srgbClr val="000000"/>
              </a:solidFill>
              <a:round/>
              <a:headEnd/>
              <a:tailEnd/>
            </a:ln>
          </p:spPr>
          <p:txBody>
            <a:bodyPr/>
            <a:lstStyle/>
            <a:p>
              <a:endParaRPr lang="en-US"/>
            </a:p>
          </p:txBody>
        </p:sp>
        <p:sp>
          <p:nvSpPr>
            <p:cNvPr id="9016" name="Line 3917"/>
            <p:cNvSpPr>
              <a:spLocks noChangeShapeType="1"/>
            </p:cNvSpPr>
            <p:nvPr/>
          </p:nvSpPr>
          <p:spPr bwMode="auto">
            <a:xfrm>
              <a:off x="1634" y="2890"/>
              <a:ext cx="20" cy="6"/>
            </a:xfrm>
            <a:prstGeom prst="line">
              <a:avLst/>
            </a:prstGeom>
            <a:noFill/>
            <a:ln w="7938">
              <a:solidFill>
                <a:srgbClr val="000000"/>
              </a:solidFill>
              <a:round/>
              <a:headEnd/>
              <a:tailEnd/>
            </a:ln>
          </p:spPr>
          <p:txBody>
            <a:bodyPr/>
            <a:lstStyle/>
            <a:p>
              <a:endParaRPr lang="en-US"/>
            </a:p>
          </p:txBody>
        </p:sp>
        <p:sp>
          <p:nvSpPr>
            <p:cNvPr id="9017" name="Line 3918"/>
            <p:cNvSpPr>
              <a:spLocks noChangeShapeType="1"/>
            </p:cNvSpPr>
            <p:nvPr/>
          </p:nvSpPr>
          <p:spPr bwMode="auto">
            <a:xfrm>
              <a:off x="1654" y="2896"/>
              <a:ext cx="20" cy="7"/>
            </a:xfrm>
            <a:prstGeom prst="line">
              <a:avLst/>
            </a:prstGeom>
            <a:noFill/>
            <a:ln w="7938">
              <a:solidFill>
                <a:srgbClr val="000000"/>
              </a:solidFill>
              <a:round/>
              <a:headEnd/>
              <a:tailEnd/>
            </a:ln>
          </p:spPr>
          <p:txBody>
            <a:bodyPr/>
            <a:lstStyle/>
            <a:p>
              <a:endParaRPr lang="en-US"/>
            </a:p>
          </p:txBody>
        </p:sp>
        <p:sp>
          <p:nvSpPr>
            <p:cNvPr id="9018" name="Line 3919"/>
            <p:cNvSpPr>
              <a:spLocks noChangeShapeType="1"/>
            </p:cNvSpPr>
            <p:nvPr/>
          </p:nvSpPr>
          <p:spPr bwMode="auto">
            <a:xfrm>
              <a:off x="1674" y="2903"/>
              <a:ext cx="3" cy="7"/>
            </a:xfrm>
            <a:prstGeom prst="line">
              <a:avLst/>
            </a:prstGeom>
            <a:noFill/>
            <a:ln w="7938">
              <a:solidFill>
                <a:srgbClr val="000000"/>
              </a:solidFill>
              <a:round/>
              <a:headEnd/>
              <a:tailEnd/>
            </a:ln>
          </p:spPr>
          <p:txBody>
            <a:bodyPr/>
            <a:lstStyle/>
            <a:p>
              <a:endParaRPr lang="en-US"/>
            </a:p>
          </p:txBody>
        </p:sp>
        <p:sp>
          <p:nvSpPr>
            <p:cNvPr id="9019" name="Line 3920"/>
            <p:cNvSpPr>
              <a:spLocks noChangeShapeType="1"/>
            </p:cNvSpPr>
            <p:nvPr/>
          </p:nvSpPr>
          <p:spPr bwMode="auto">
            <a:xfrm>
              <a:off x="1677" y="2910"/>
              <a:ext cx="0" cy="9"/>
            </a:xfrm>
            <a:prstGeom prst="line">
              <a:avLst/>
            </a:prstGeom>
            <a:noFill/>
            <a:ln w="7938">
              <a:solidFill>
                <a:srgbClr val="000000"/>
              </a:solidFill>
              <a:round/>
              <a:headEnd/>
              <a:tailEnd/>
            </a:ln>
          </p:spPr>
          <p:txBody>
            <a:bodyPr/>
            <a:lstStyle/>
            <a:p>
              <a:endParaRPr lang="en-US"/>
            </a:p>
          </p:txBody>
        </p:sp>
        <p:sp>
          <p:nvSpPr>
            <p:cNvPr id="9020" name="Line 3921"/>
            <p:cNvSpPr>
              <a:spLocks noChangeShapeType="1"/>
            </p:cNvSpPr>
            <p:nvPr/>
          </p:nvSpPr>
          <p:spPr bwMode="auto">
            <a:xfrm flipH="1">
              <a:off x="1667" y="2919"/>
              <a:ext cx="10" cy="5"/>
            </a:xfrm>
            <a:prstGeom prst="line">
              <a:avLst/>
            </a:prstGeom>
            <a:noFill/>
            <a:ln w="7938">
              <a:solidFill>
                <a:srgbClr val="000000"/>
              </a:solidFill>
              <a:round/>
              <a:headEnd/>
              <a:tailEnd/>
            </a:ln>
          </p:spPr>
          <p:txBody>
            <a:bodyPr/>
            <a:lstStyle/>
            <a:p>
              <a:endParaRPr lang="en-US"/>
            </a:p>
          </p:txBody>
        </p:sp>
        <p:sp>
          <p:nvSpPr>
            <p:cNvPr id="9021" name="Line 3922"/>
            <p:cNvSpPr>
              <a:spLocks noChangeShapeType="1"/>
            </p:cNvSpPr>
            <p:nvPr/>
          </p:nvSpPr>
          <p:spPr bwMode="auto">
            <a:xfrm flipH="1">
              <a:off x="1657" y="2924"/>
              <a:ext cx="10" cy="0"/>
            </a:xfrm>
            <a:prstGeom prst="line">
              <a:avLst/>
            </a:prstGeom>
            <a:noFill/>
            <a:ln w="7938">
              <a:solidFill>
                <a:srgbClr val="000000"/>
              </a:solidFill>
              <a:round/>
              <a:headEnd/>
              <a:tailEnd/>
            </a:ln>
          </p:spPr>
          <p:txBody>
            <a:bodyPr/>
            <a:lstStyle/>
            <a:p>
              <a:endParaRPr lang="en-US"/>
            </a:p>
          </p:txBody>
        </p:sp>
        <p:sp>
          <p:nvSpPr>
            <p:cNvPr id="9022" name="Line 3923"/>
            <p:cNvSpPr>
              <a:spLocks noChangeShapeType="1"/>
            </p:cNvSpPr>
            <p:nvPr/>
          </p:nvSpPr>
          <p:spPr bwMode="auto">
            <a:xfrm flipH="1" flipV="1">
              <a:off x="1647" y="2920"/>
              <a:ext cx="10" cy="4"/>
            </a:xfrm>
            <a:prstGeom prst="line">
              <a:avLst/>
            </a:prstGeom>
            <a:noFill/>
            <a:ln w="7938">
              <a:solidFill>
                <a:srgbClr val="000000"/>
              </a:solidFill>
              <a:round/>
              <a:headEnd/>
              <a:tailEnd/>
            </a:ln>
          </p:spPr>
          <p:txBody>
            <a:bodyPr/>
            <a:lstStyle/>
            <a:p>
              <a:endParaRPr lang="en-US"/>
            </a:p>
          </p:txBody>
        </p:sp>
        <p:sp>
          <p:nvSpPr>
            <p:cNvPr id="9023" name="Line 3924"/>
            <p:cNvSpPr>
              <a:spLocks noChangeShapeType="1"/>
            </p:cNvSpPr>
            <p:nvPr/>
          </p:nvSpPr>
          <p:spPr bwMode="auto">
            <a:xfrm flipH="1" flipV="1">
              <a:off x="1624" y="2911"/>
              <a:ext cx="23" cy="9"/>
            </a:xfrm>
            <a:prstGeom prst="line">
              <a:avLst/>
            </a:prstGeom>
            <a:noFill/>
            <a:ln w="7938">
              <a:solidFill>
                <a:srgbClr val="000000"/>
              </a:solidFill>
              <a:round/>
              <a:headEnd/>
              <a:tailEnd/>
            </a:ln>
          </p:spPr>
          <p:txBody>
            <a:bodyPr/>
            <a:lstStyle/>
            <a:p>
              <a:endParaRPr lang="en-US"/>
            </a:p>
          </p:txBody>
        </p:sp>
        <p:sp>
          <p:nvSpPr>
            <p:cNvPr id="9024" name="Line 3925"/>
            <p:cNvSpPr>
              <a:spLocks noChangeShapeType="1"/>
            </p:cNvSpPr>
            <p:nvPr/>
          </p:nvSpPr>
          <p:spPr bwMode="auto">
            <a:xfrm flipH="1" flipV="1">
              <a:off x="1600" y="2901"/>
              <a:ext cx="24" cy="10"/>
            </a:xfrm>
            <a:prstGeom prst="line">
              <a:avLst/>
            </a:prstGeom>
            <a:noFill/>
            <a:ln w="7938">
              <a:solidFill>
                <a:srgbClr val="000000"/>
              </a:solidFill>
              <a:round/>
              <a:headEnd/>
              <a:tailEnd/>
            </a:ln>
          </p:spPr>
          <p:txBody>
            <a:bodyPr/>
            <a:lstStyle/>
            <a:p>
              <a:endParaRPr lang="en-US"/>
            </a:p>
          </p:txBody>
        </p:sp>
        <p:sp>
          <p:nvSpPr>
            <p:cNvPr id="9025" name="Line 3926"/>
            <p:cNvSpPr>
              <a:spLocks noChangeShapeType="1"/>
            </p:cNvSpPr>
            <p:nvPr/>
          </p:nvSpPr>
          <p:spPr bwMode="auto">
            <a:xfrm flipH="1" flipV="1">
              <a:off x="1578" y="2888"/>
              <a:ext cx="22" cy="13"/>
            </a:xfrm>
            <a:prstGeom prst="line">
              <a:avLst/>
            </a:prstGeom>
            <a:noFill/>
            <a:ln w="7938">
              <a:solidFill>
                <a:srgbClr val="000000"/>
              </a:solidFill>
              <a:round/>
              <a:headEnd/>
              <a:tailEnd/>
            </a:ln>
          </p:spPr>
          <p:txBody>
            <a:bodyPr/>
            <a:lstStyle/>
            <a:p>
              <a:endParaRPr lang="en-US"/>
            </a:p>
          </p:txBody>
        </p:sp>
        <p:sp>
          <p:nvSpPr>
            <p:cNvPr id="9026" name="Line 3927"/>
            <p:cNvSpPr>
              <a:spLocks noChangeShapeType="1"/>
            </p:cNvSpPr>
            <p:nvPr/>
          </p:nvSpPr>
          <p:spPr bwMode="auto">
            <a:xfrm flipH="1" flipV="1">
              <a:off x="1556" y="2873"/>
              <a:ext cx="22" cy="15"/>
            </a:xfrm>
            <a:prstGeom prst="line">
              <a:avLst/>
            </a:prstGeom>
            <a:noFill/>
            <a:ln w="7938">
              <a:solidFill>
                <a:srgbClr val="000000"/>
              </a:solidFill>
              <a:round/>
              <a:headEnd/>
              <a:tailEnd/>
            </a:ln>
          </p:spPr>
          <p:txBody>
            <a:bodyPr/>
            <a:lstStyle/>
            <a:p>
              <a:endParaRPr lang="en-US"/>
            </a:p>
          </p:txBody>
        </p:sp>
        <p:sp>
          <p:nvSpPr>
            <p:cNvPr id="9027" name="Line 3928"/>
            <p:cNvSpPr>
              <a:spLocks noChangeShapeType="1"/>
            </p:cNvSpPr>
            <p:nvPr/>
          </p:nvSpPr>
          <p:spPr bwMode="auto">
            <a:xfrm flipH="1" flipV="1">
              <a:off x="1538" y="2854"/>
              <a:ext cx="18" cy="19"/>
            </a:xfrm>
            <a:prstGeom prst="line">
              <a:avLst/>
            </a:prstGeom>
            <a:noFill/>
            <a:ln w="7938">
              <a:solidFill>
                <a:srgbClr val="000000"/>
              </a:solidFill>
              <a:round/>
              <a:headEnd/>
              <a:tailEnd/>
            </a:ln>
          </p:spPr>
          <p:txBody>
            <a:bodyPr/>
            <a:lstStyle/>
            <a:p>
              <a:endParaRPr lang="en-US"/>
            </a:p>
          </p:txBody>
        </p:sp>
        <p:sp>
          <p:nvSpPr>
            <p:cNvPr id="9028" name="Line 3929"/>
            <p:cNvSpPr>
              <a:spLocks noChangeShapeType="1"/>
            </p:cNvSpPr>
            <p:nvPr/>
          </p:nvSpPr>
          <p:spPr bwMode="auto">
            <a:xfrm flipH="1" flipV="1">
              <a:off x="1521" y="2832"/>
              <a:ext cx="17" cy="22"/>
            </a:xfrm>
            <a:prstGeom prst="line">
              <a:avLst/>
            </a:prstGeom>
            <a:noFill/>
            <a:ln w="7938">
              <a:solidFill>
                <a:srgbClr val="000000"/>
              </a:solidFill>
              <a:round/>
              <a:headEnd/>
              <a:tailEnd/>
            </a:ln>
          </p:spPr>
          <p:txBody>
            <a:bodyPr/>
            <a:lstStyle/>
            <a:p>
              <a:endParaRPr lang="en-US"/>
            </a:p>
          </p:txBody>
        </p:sp>
        <p:sp>
          <p:nvSpPr>
            <p:cNvPr id="9029" name="Line 3930"/>
            <p:cNvSpPr>
              <a:spLocks noChangeShapeType="1"/>
            </p:cNvSpPr>
            <p:nvPr/>
          </p:nvSpPr>
          <p:spPr bwMode="auto">
            <a:xfrm flipH="1" flipV="1">
              <a:off x="1514" y="2821"/>
              <a:ext cx="7" cy="11"/>
            </a:xfrm>
            <a:prstGeom prst="line">
              <a:avLst/>
            </a:prstGeom>
            <a:noFill/>
            <a:ln w="7938">
              <a:solidFill>
                <a:srgbClr val="000000"/>
              </a:solidFill>
              <a:round/>
              <a:headEnd/>
              <a:tailEnd/>
            </a:ln>
          </p:spPr>
          <p:txBody>
            <a:bodyPr/>
            <a:lstStyle/>
            <a:p>
              <a:endParaRPr lang="en-US"/>
            </a:p>
          </p:txBody>
        </p:sp>
        <p:sp>
          <p:nvSpPr>
            <p:cNvPr id="9030" name="Line 3931"/>
            <p:cNvSpPr>
              <a:spLocks noChangeShapeType="1"/>
            </p:cNvSpPr>
            <p:nvPr/>
          </p:nvSpPr>
          <p:spPr bwMode="auto">
            <a:xfrm flipH="1" flipV="1">
              <a:off x="1509" y="2808"/>
              <a:ext cx="5" cy="13"/>
            </a:xfrm>
            <a:prstGeom prst="line">
              <a:avLst/>
            </a:prstGeom>
            <a:noFill/>
            <a:ln w="7938">
              <a:solidFill>
                <a:srgbClr val="000000"/>
              </a:solidFill>
              <a:round/>
              <a:headEnd/>
              <a:tailEnd/>
            </a:ln>
          </p:spPr>
          <p:txBody>
            <a:bodyPr/>
            <a:lstStyle/>
            <a:p>
              <a:endParaRPr lang="en-US"/>
            </a:p>
          </p:txBody>
        </p:sp>
        <p:sp>
          <p:nvSpPr>
            <p:cNvPr id="9031" name="Line 3932"/>
            <p:cNvSpPr>
              <a:spLocks noChangeShapeType="1"/>
            </p:cNvSpPr>
            <p:nvPr/>
          </p:nvSpPr>
          <p:spPr bwMode="auto">
            <a:xfrm flipV="1">
              <a:off x="1509" y="2795"/>
              <a:ext cx="0" cy="13"/>
            </a:xfrm>
            <a:prstGeom prst="line">
              <a:avLst/>
            </a:prstGeom>
            <a:noFill/>
            <a:ln w="7938">
              <a:solidFill>
                <a:srgbClr val="000000"/>
              </a:solidFill>
              <a:round/>
              <a:headEnd/>
              <a:tailEnd/>
            </a:ln>
          </p:spPr>
          <p:txBody>
            <a:bodyPr/>
            <a:lstStyle/>
            <a:p>
              <a:endParaRPr lang="en-US"/>
            </a:p>
          </p:txBody>
        </p:sp>
        <p:sp>
          <p:nvSpPr>
            <p:cNvPr id="9032" name="Line 3933"/>
            <p:cNvSpPr>
              <a:spLocks noChangeShapeType="1"/>
            </p:cNvSpPr>
            <p:nvPr/>
          </p:nvSpPr>
          <p:spPr bwMode="auto">
            <a:xfrm flipV="1">
              <a:off x="1509" y="2792"/>
              <a:ext cx="2" cy="3"/>
            </a:xfrm>
            <a:prstGeom prst="line">
              <a:avLst/>
            </a:prstGeom>
            <a:noFill/>
            <a:ln w="7938">
              <a:solidFill>
                <a:srgbClr val="000000"/>
              </a:solidFill>
              <a:round/>
              <a:headEnd/>
              <a:tailEnd/>
            </a:ln>
          </p:spPr>
          <p:txBody>
            <a:bodyPr/>
            <a:lstStyle/>
            <a:p>
              <a:endParaRPr lang="en-US"/>
            </a:p>
          </p:txBody>
        </p:sp>
        <p:sp>
          <p:nvSpPr>
            <p:cNvPr id="9033" name="Line 3934"/>
            <p:cNvSpPr>
              <a:spLocks noChangeShapeType="1"/>
            </p:cNvSpPr>
            <p:nvPr/>
          </p:nvSpPr>
          <p:spPr bwMode="auto">
            <a:xfrm flipV="1">
              <a:off x="1511" y="2789"/>
              <a:ext cx="2" cy="3"/>
            </a:xfrm>
            <a:prstGeom prst="line">
              <a:avLst/>
            </a:prstGeom>
            <a:noFill/>
            <a:ln w="7938">
              <a:solidFill>
                <a:srgbClr val="000000"/>
              </a:solidFill>
              <a:round/>
              <a:headEnd/>
              <a:tailEnd/>
            </a:ln>
          </p:spPr>
          <p:txBody>
            <a:bodyPr/>
            <a:lstStyle/>
            <a:p>
              <a:endParaRPr lang="en-US"/>
            </a:p>
          </p:txBody>
        </p:sp>
        <p:sp>
          <p:nvSpPr>
            <p:cNvPr id="9034" name="Line 3935"/>
            <p:cNvSpPr>
              <a:spLocks noChangeShapeType="1"/>
            </p:cNvSpPr>
            <p:nvPr/>
          </p:nvSpPr>
          <p:spPr bwMode="auto">
            <a:xfrm flipV="1">
              <a:off x="1513" y="2785"/>
              <a:ext cx="5" cy="4"/>
            </a:xfrm>
            <a:prstGeom prst="line">
              <a:avLst/>
            </a:prstGeom>
            <a:noFill/>
            <a:ln w="7938">
              <a:solidFill>
                <a:srgbClr val="000000"/>
              </a:solidFill>
              <a:round/>
              <a:headEnd/>
              <a:tailEnd/>
            </a:ln>
          </p:spPr>
          <p:txBody>
            <a:bodyPr/>
            <a:lstStyle/>
            <a:p>
              <a:endParaRPr lang="en-US"/>
            </a:p>
          </p:txBody>
        </p:sp>
        <p:sp>
          <p:nvSpPr>
            <p:cNvPr id="9035" name="Line 3936"/>
            <p:cNvSpPr>
              <a:spLocks noChangeShapeType="1"/>
            </p:cNvSpPr>
            <p:nvPr/>
          </p:nvSpPr>
          <p:spPr bwMode="auto">
            <a:xfrm flipV="1">
              <a:off x="1518" y="2784"/>
              <a:ext cx="2" cy="1"/>
            </a:xfrm>
            <a:prstGeom prst="line">
              <a:avLst/>
            </a:prstGeom>
            <a:noFill/>
            <a:ln w="7938">
              <a:solidFill>
                <a:srgbClr val="000000"/>
              </a:solidFill>
              <a:round/>
              <a:headEnd/>
              <a:tailEnd/>
            </a:ln>
          </p:spPr>
          <p:txBody>
            <a:bodyPr/>
            <a:lstStyle/>
            <a:p>
              <a:endParaRPr lang="en-US"/>
            </a:p>
          </p:txBody>
        </p:sp>
        <p:sp>
          <p:nvSpPr>
            <p:cNvPr id="9036" name="Line 3937"/>
            <p:cNvSpPr>
              <a:spLocks noChangeShapeType="1"/>
            </p:cNvSpPr>
            <p:nvPr/>
          </p:nvSpPr>
          <p:spPr bwMode="auto">
            <a:xfrm>
              <a:off x="1520" y="2784"/>
              <a:ext cx="4" cy="0"/>
            </a:xfrm>
            <a:prstGeom prst="line">
              <a:avLst/>
            </a:prstGeom>
            <a:noFill/>
            <a:ln w="7938">
              <a:solidFill>
                <a:srgbClr val="000000"/>
              </a:solidFill>
              <a:round/>
              <a:headEnd/>
              <a:tailEnd/>
            </a:ln>
          </p:spPr>
          <p:txBody>
            <a:bodyPr/>
            <a:lstStyle/>
            <a:p>
              <a:endParaRPr lang="en-US"/>
            </a:p>
          </p:txBody>
        </p:sp>
        <p:sp>
          <p:nvSpPr>
            <p:cNvPr id="9037" name="Line 3938"/>
            <p:cNvSpPr>
              <a:spLocks noChangeShapeType="1"/>
            </p:cNvSpPr>
            <p:nvPr/>
          </p:nvSpPr>
          <p:spPr bwMode="auto">
            <a:xfrm>
              <a:off x="1524" y="2784"/>
              <a:ext cx="4" cy="1"/>
            </a:xfrm>
            <a:prstGeom prst="line">
              <a:avLst/>
            </a:prstGeom>
            <a:noFill/>
            <a:ln w="7938">
              <a:solidFill>
                <a:srgbClr val="000000"/>
              </a:solidFill>
              <a:round/>
              <a:headEnd/>
              <a:tailEnd/>
            </a:ln>
          </p:spPr>
          <p:txBody>
            <a:bodyPr/>
            <a:lstStyle/>
            <a:p>
              <a:endParaRPr lang="en-US"/>
            </a:p>
          </p:txBody>
        </p:sp>
        <p:sp>
          <p:nvSpPr>
            <p:cNvPr id="9038" name="Freeform 3939"/>
            <p:cNvSpPr>
              <a:spLocks/>
            </p:cNvSpPr>
            <p:nvPr/>
          </p:nvSpPr>
          <p:spPr bwMode="auto">
            <a:xfrm>
              <a:off x="4446" y="2798"/>
              <a:ext cx="83" cy="64"/>
            </a:xfrm>
            <a:custGeom>
              <a:avLst/>
              <a:gdLst>
                <a:gd name="T0" fmla="*/ 21 w 83"/>
                <a:gd name="T1" fmla="*/ 0 h 64"/>
                <a:gd name="T2" fmla="*/ 30 w 83"/>
                <a:gd name="T3" fmla="*/ 2 h 64"/>
                <a:gd name="T4" fmla="*/ 56 w 83"/>
                <a:gd name="T5" fmla="*/ 25 h 64"/>
                <a:gd name="T6" fmla="*/ 83 w 83"/>
                <a:gd name="T7" fmla="*/ 46 h 64"/>
                <a:gd name="T8" fmla="*/ 82 w 83"/>
                <a:gd name="T9" fmla="*/ 52 h 64"/>
                <a:gd name="T10" fmla="*/ 77 w 83"/>
                <a:gd name="T11" fmla="*/ 57 h 64"/>
                <a:gd name="T12" fmla="*/ 71 w 83"/>
                <a:gd name="T13" fmla="*/ 61 h 64"/>
                <a:gd name="T14" fmla="*/ 66 w 83"/>
                <a:gd name="T15" fmla="*/ 64 h 64"/>
                <a:gd name="T16" fmla="*/ 32 w 83"/>
                <a:gd name="T17" fmla="*/ 40 h 64"/>
                <a:gd name="T18" fmla="*/ 0 w 83"/>
                <a:gd name="T19" fmla="*/ 13 h 64"/>
                <a:gd name="T20" fmla="*/ 6 w 83"/>
                <a:gd name="T21" fmla="*/ 9 h 64"/>
                <a:gd name="T22" fmla="*/ 11 w 83"/>
                <a:gd name="T23" fmla="*/ 4 h 64"/>
                <a:gd name="T24" fmla="*/ 16 w 83"/>
                <a:gd name="T25" fmla="*/ 1 h 64"/>
                <a:gd name="T26" fmla="*/ 21 w 83"/>
                <a:gd name="T27" fmla="*/ 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64"/>
                <a:gd name="T44" fmla="*/ 83 w 83"/>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64">
                  <a:moveTo>
                    <a:pt x="21" y="0"/>
                  </a:moveTo>
                  <a:lnTo>
                    <a:pt x="30" y="2"/>
                  </a:lnTo>
                  <a:lnTo>
                    <a:pt x="56" y="25"/>
                  </a:lnTo>
                  <a:lnTo>
                    <a:pt x="83" y="46"/>
                  </a:lnTo>
                  <a:lnTo>
                    <a:pt x="82" y="52"/>
                  </a:lnTo>
                  <a:lnTo>
                    <a:pt x="77" y="57"/>
                  </a:lnTo>
                  <a:lnTo>
                    <a:pt x="71" y="61"/>
                  </a:lnTo>
                  <a:lnTo>
                    <a:pt x="66" y="64"/>
                  </a:lnTo>
                  <a:lnTo>
                    <a:pt x="32" y="40"/>
                  </a:lnTo>
                  <a:lnTo>
                    <a:pt x="0" y="13"/>
                  </a:lnTo>
                  <a:lnTo>
                    <a:pt x="6" y="9"/>
                  </a:lnTo>
                  <a:lnTo>
                    <a:pt x="11" y="4"/>
                  </a:lnTo>
                  <a:lnTo>
                    <a:pt x="16" y="1"/>
                  </a:lnTo>
                  <a:lnTo>
                    <a:pt x="21" y="0"/>
                  </a:lnTo>
                  <a:close/>
                </a:path>
              </a:pathLst>
            </a:custGeom>
            <a:solidFill>
              <a:srgbClr val="FFFFFF"/>
            </a:solidFill>
            <a:ln w="0">
              <a:solidFill>
                <a:srgbClr val="FFFFFF"/>
              </a:solidFill>
              <a:prstDash val="solid"/>
              <a:round/>
              <a:headEnd/>
              <a:tailEnd/>
            </a:ln>
          </p:spPr>
          <p:txBody>
            <a:bodyPr/>
            <a:lstStyle/>
            <a:p>
              <a:endParaRPr lang="en-US"/>
            </a:p>
          </p:txBody>
        </p:sp>
        <p:sp>
          <p:nvSpPr>
            <p:cNvPr id="9039" name="Freeform 3940"/>
            <p:cNvSpPr>
              <a:spLocks/>
            </p:cNvSpPr>
            <p:nvPr/>
          </p:nvSpPr>
          <p:spPr bwMode="auto">
            <a:xfrm>
              <a:off x="2437" y="2815"/>
              <a:ext cx="441" cy="141"/>
            </a:xfrm>
            <a:custGeom>
              <a:avLst/>
              <a:gdLst>
                <a:gd name="T0" fmla="*/ 23 w 441"/>
                <a:gd name="T1" fmla="*/ 8 h 141"/>
                <a:gd name="T2" fmla="*/ 15 w 441"/>
                <a:gd name="T3" fmla="*/ 11 h 141"/>
                <a:gd name="T4" fmla="*/ 12 w 441"/>
                <a:gd name="T5" fmla="*/ 17 h 141"/>
                <a:gd name="T6" fmla="*/ 22 w 441"/>
                <a:gd name="T7" fmla="*/ 27 h 141"/>
                <a:gd name="T8" fmla="*/ 35 w 441"/>
                <a:gd name="T9" fmla="*/ 22 h 141"/>
                <a:gd name="T10" fmla="*/ 57 w 441"/>
                <a:gd name="T11" fmla="*/ 20 h 141"/>
                <a:gd name="T12" fmla="*/ 109 w 441"/>
                <a:gd name="T13" fmla="*/ 58 h 141"/>
                <a:gd name="T14" fmla="*/ 118 w 441"/>
                <a:gd name="T15" fmla="*/ 55 h 141"/>
                <a:gd name="T16" fmla="*/ 122 w 441"/>
                <a:gd name="T17" fmla="*/ 51 h 141"/>
                <a:gd name="T18" fmla="*/ 133 w 441"/>
                <a:gd name="T19" fmla="*/ 46 h 141"/>
                <a:gd name="T20" fmla="*/ 148 w 441"/>
                <a:gd name="T21" fmla="*/ 55 h 141"/>
                <a:gd name="T22" fmla="*/ 158 w 441"/>
                <a:gd name="T23" fmla="*/ 68 h 141"/>
                <a:gd name="T24" fmla="*/ 169 w 441"/>
                <a:gd name="T25" fmla="*/ 77 h 141"/>
                <a:gd name="T26" fmla="*/ 179 w 441"/>
                <a:gd name="T27" fmla="*/ 66 h 141"/>
                <a:gd name="T28" fmla="*/ 192 w 441"/>
                <a:gd name="T29" fmla="*/ 62 h 141"/>
                <a:gd name="T30" fmla="*/ 206 w 441"/>
                <a:gd name="T31" fmla="*/ 75 h 141"/>
                <a:gd name="T32" fmla="*/ 219 w 441"/>
                <a:gd name="T33" fmla="*/ 86 h 141"/>
                <a:gd name="T34" fmla="*/ 238 w 441"/>
                <a:gd name="T35" fmla="*/ 68 h 141"/>
                <a:gd name="T36" fmla="*/ 259 w 441"/>
                <a:gd name="T37" fmla="*/ 81 h 141"/>
                <a:gd name="T38" fmla="*/ 269 w 441"/>
                <a:gd name="T39" fmla="*/ 92 h 141"/>
                <a:gd name="T40" fmla="*/ 276 w 441"/>
                <a:gd name="T41" fmla="*/ 92 h 141"/>
                <a:gd name="T42" fmla="*/ 282 w 441"/>
                <a:gd name="T43" fmla="*/ 89 h 141"/>
                <a:gd name="T44" fmla="*/ 289 w 441"/>
                <a:gd name="T45" fmla="*/ 79 h 141"/>
                <a:gd name="T46" fmla="*/ 299 w 441"/>
                <a:gd name="T47" fmla="*/ 81 h 141"/>
                <a:gd name="T48" fmla="*/ 312 w 441"/>
                <a:gd name="T49" fmla="*/ 89 h 141"/>
                <a:gd name="T50" fmla="*/ 324 w 441"/>
                <a:gd name="T51" fmla="*/ 99 h 141"/>
                <a:gd name="T52" fmla="*/ 337 w 441"/>
                <a:gd name="T53" fmla="*/ 92 h 141"/>
                <a:gd name="T54" fmla="*/ 342 w 441"/>
                <a:gd name="T55" fmla="*/ 84 h 141"/>
                <a:gd name="T56" fmla="*/ 353 w 441"/>
                <a:gd name="T57" fmla="*/ 95 h 141"/>
                <a:gd name="T58" fmla="*/ 366 w 441"/>
                <a:gd name="T59" fmla="*/ 103 h 141"/>
                <a:gd name="T60" fmla="*/ 377 w 441"/>
                <a:gd name="T61" fmla="*/ 92 h 141"/>
                <a:gd name="T62" fmla="*/ 381 w 441"/>
                <a:gd name="T63" fmla="*/ 84 h 141"/>
                <a:gd name="T64" fmla="*/ 387 w 441"/>
                <a:gd name="T65" fmla="*/ 80 h 141"/>
                <a:gd name="T66" fmla="*/ 391 w 441"/>
                <a:gd name="T67" fmla="*/ 79 h 141"/>
                <a:gd name="T68" fmla="*/ 397 w 441"/>
                <a:gd name="T69" fmla="*/ 80 h 141"/>
                <a:gd name="T70" fmla="*/ 403 w 441"/>
                <a:gd name="T71" fmla="*/ 90 h 141"/>
                <a:gd name="T72" fmla="*/ 407 w 441"/>
                <a:gd name="T73" fmla="*/ 101 h 141"/>
                <a:gd name="T74" fmla="*/ 416 w 441"/>
                <a:gd name="T75" fmla="*/ 107 h 141"/>
                <a:gd name="T76" fmla="*/ 420 w 441"/>
                <a:gd name="T77" fmla="*/ 118 h 141"/>
                <a:gd name="T78" fmla="*/ 377 w 441"/>
                <a:gd name="T79" fmla="*/ 141 h 141"/>
                <a:gd name="T80" fmla="*/ 256 w 441"/>
                <a:gd name="T81" fmla="*/ 131 h 141"/>
                <a:gd name="T82" fmla="*/ 140 w 441"/>
                <a:gd name="T83" fmla="*/ 101 h 141"/>
                <a:gd name="T84" fmla="*/ 67 w 441"/>
                <a:gd name="T85" fmla="*/ 62 h 141"/>
                <a:gd name="T86" fmla="*/ 24 w 441"/>
                <a:gd name="T87" fmla="*/ 32 h 141"/>
                <a:gd name="T88" fmla="*/ 2 w 441"/>
                <a:gd name="T89" fmla="*/ 22 h 141"/>
                <a:gd name="T90" fmla="*/ 0 w 441"/>
                <a:gd name="T91" fmla="*/ 18 h 141"/>
                <a:gd name="T92" fmla="*/ 2 w 441"/>
                <a:gd name="T93" fmla="*/ 0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1"/>
                <a:gd name="T142" fmla="*/ 0 h 141"/>
                <a:gd name="T143" fmla="*/ 441 w 441"/>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1" h="141">
                  <a:moveTo>
                    <a:pt x="2" y="0"/>
                  </a:moveTo>
                  <a:lnTo>
                    <a:pt x="23" y="8"/>
                  </a:lnTo>
                  <a:lnTo>
                    <a:pt x="19" y="9"/>
                  </a:lnTo>
                  <a:lnTo>
                    <a:pt x="15" y="11"/>
                  </a:lnTo>
                  <a:lnTo>
                    <a:pt x="13" y="14"/>
                  </a:lnTo>
                  <a:lnTo>
                    <a:pt x="12" y="17"/>
                  </a:lnTo>
                  <a:lnTo>
                    <a:pt x="14" y="24"/>
                  </a:lnTo>
                  <a:lnTo>
                    <a:pt x="22" y="27"/>
                  </a:lnTo>
                  <a:lnTo>
                    <a:pt x="29" y="27"/>
                  </a:lnTo>
                  <a:lnTo>
                    <a:pt x="35" y="22"/>
                  </a:lnTo>
                  <a:lnTo>
                    <a:pt x="35" y="13"/>
                  </a:lnTo>
                  <a:lnTo>
                    <a:pt x="57" y="20"/>
                  </a:lnTo>
                  <a:lnTo>
                    <a:pt x="79" y="27"/>
                  </a:lnTo>
                  <a:lnTo>
                    <a:pt x="109" y="58"/>
                  </a:lnTo>
                  <a:lnTo>
                    <a:pt x="113" y="58"/>
                  </a:lnTo>
                  <a:lnTo>
                    <a:pt x="118" y="55"/>
                  </a:lnTo>
                  <a:lnTo>
                    <a:pt x="119" y="53"/>
                  </a:lnTo>
                  <a:lnTo>
                    <a:pt x="122" y="51"/>
                  </a:lnTo>
                  <a:lnTo>
                    <a:pt x="123" y="45"/>
                  </a:lnTo>
                  <a:lnTo>
                    <a:pt x="133" y="46"/>
                  </a:lnTo>
                  <a:lnTo>
                    <a:pt x="142" y="50"/>
                  </a:lnTo>
                  <a:lnTo>
                    <a:pt x="148" y="55"/>
                  </a:lnTo>
                  <a:lnTo>
                    <a:pt x="154" y="64"/>
                  </a:lnTo>
                  <a:lnTo>
                    <a:pt x="158" y="68"/>
                  </a:lnTo>
                  <a:lnTo>
                    <a:pt x="163" y="73"/>
                  </a:lnTo>
                  <a:lnTo>
                    <a:pt x="169" y="77"/>
                  </a:lnTo>
                  <a:lnTo>
                    <a:pt x="176" y="72"/>
                  </a:lnTo>
                  <a:lnTo>
                    <a:pt x="179" y="66"/>
                  </a:lnTo>
                  <a:lnTo>
                    <a:pt x="183" y="58"/>
                  </a:lnTo>
                  <a:lnTo>
                    <a:pt x="192" y="62"/>
                  </a:lnTo>
                  <a:lnTo>
                    <a:pt x="199" y="68"/>
                  </a:lnTo>
                  <a:lnTo>
                    <a:pt x="206" y="75"/>
                  </a:lnTo>
                  <a:lnTo>
                    <a:pt x="212" y="81"/>
                  </a:lnTo>
                  <a:lnTo>
                    <a:pt x="219" y="86"/>
                  </a:lnTo>
                  <a:lnTo>
                    <a:pt x="229" y="86"/>
                  </a:lnTo>
                  <a:lnTo>
                    <a:pt x="238" y="68"/>
                  </a:lnTo>
                  <a:lnTo>
                    <a:pt x="251" y="74"/>
                  </a:lnTo>
                  <a:lnTo>
                    <a:pt x="259" y="81"/>
                  </a:lnTo>
                  <a:lnTo>
                    <a:pt x="267" y="90"/>
                  </a:lnTo>
                  <a:lnTo>
                    <a:pt x="269" y="92"/>
                  </a:lnTo>
                  <a:lnTo>
                    <a:pt x="273" y="94"/>
                  </a:lnTo>
                  <a:lnTo>
                    <a:pt x="276" y="92"/>
                  </a:lnTo>
                  <a:lnTo>
                    <a:pt x="279" y="91"/>
                  </a:lnTo>
                  <a:lnTo>
                    <a:pt x="282" y="89"/>
                  </a:lnTo>
                  <a:lnTo>
                    <a:pt x="287" y="80"/>
                  </a:lnTo>
                  <a:lnTo>
                    <a:pt x="289" y="79"/>
                  </a:lnTo>
                  <a:lnTo>
                    <a:pt x="292" y="79"/>
                  </a:lnTo>
                  <a:lnTo>
                    <a:pt x="299" y="81"/>
                  </a:lnTo>
                  <a:lnTo>
                    <a:pt x="306" y="84"/>
                  </a:lnTo>
                  <a:lnTo>
                    <a:pt x="312" y="89"/>
                  </a:lnTo>
                  <a:lnTo>
                    <a:pt x="318" y="96"/>
                  </a:lnTo>
                  <a:lnTo>
                    <a:pt x="324" y="99"/>
                  </a:lnTo>
                  <a:lnTo>
                    <a:pt x="331" y="99"/>
                  </a:lnTo>
                  <a:lnTo>
                    <a:pt x="337" y="92"/>
                  </a:lnTo>
                  <a:lnTo>
                    <a:pt x="336" y="83"/>
                  </a:lnTo>
                  <a:lnTo>
                    <a:pt x="342" y="84"/>
                  </a:lnTo>
                  <a:lnTo>
                    <a:pt x="348" y="89"/>
                  </a:lnTo>
                  <a:lnTo>
                    <a:pt x="353" y="95"/>
                  </a:lnTo>
                  <a:lnTo>
                    <a:pt x="359" y="99"/>
                  </a:lnTo>
                  <a:lnTo>
                    <a:pt x="366" y="103"/>
                  </a:lnTo>
                  <a:lnTo>
                    <a:pt x="372" y="101"/>
                  </a:lnTo>
                  <a:lnTo>
                    <a:pt x="377" y="92"/>
                  </a:lnTo>
                  <a:lnTo>
                    <a:pt x="379" y="88"/>
                  </a:lnTo>
                  <a:lnTo>
                    <a:pt x="381" y="84"/>
                  </a:lnTo>
                  <a:lnTo>
                    <a:pt x="382" y="82"/>
                  </a:lnTo>
                  <a:lnTo>
                    <a:pt x="387" y="80"/>
                  </a:lnTo>
                  <a:lnTo>
                    <a:pt x="389" y="80"/>
                  </a:lnTo>
                  <a:lnTo>
                    <a:pt x="391" y="79"/>
                  </a:lnTo>
                  <a:lnTo>
                    <a:pt x="391" y="76"/>
                  </a:lnTo>
                  <a:lnTo>
                    <a:pt x="397" y="80"/>
                  </a:lnTo>
                  <a:lnTo>
                    <a:pt x="401" y="84"/>
                  </a:lnTo>
                  <a:lnTo>
                    <a:pt x="403" y="90"/>
                  </a:lnTo>
                  <a:lnTo>
                    <a:pt x="404" y="96"/>
                  </a:lnTo>
                  <a:lnTo>
                    <a:pt x="407" y="101"/>
                  </a:lnTo>
                  <a:lnTo>
                    <a:pt x="412" y="104"/>
                  </a:lnTo>
                  <a:lnTo>
                    <a:pt x="416" y="107"/>
                  </a:lnTo>
                  <a:lnTo>
                    <a:pt x="420" y="112"/>
                  </a:lnTo>
                  <a:lnTo>
                    <a:pt x="420" y="118"/>
                  </a:lnTo>
                  <a:lnTo>
                    <a:pt x="441" y="141"/>
                  </a:lnTo>
                  <a:lnTo>
                    <a:pt x="377" y="141"/>
                  </a:lnTo>
                  <a:lnTo>
                    <a:pt x="316" y="138"/>
                  </a:lnTo>
                  <a:lnTo>
                    <a:pt x="256" y="131"/>
                  </a:lnTo>
                  <a:lnTo>
                    <a:pt x="197" y="119"/>
                  </a:lnTo>
                  <a:lnTo>
                    <a:pt x="140" y="101"/>
                  </a:lnTo>
                  <a:lnTo>
                    <a:pt x="103" y="83"/>
                  </a:lnTo>
                  <a:lnTo>
                    <a:pt x="67" y="62"/>
                  </a:lnTo>
                  <a:lnTo>
                    <a:pt x="32" y="42"/>
                  </a:lnTo>
                  <a:lnTo>
                    <a:pt x="24" y="32"/>
                  </a:lnTo>
                  <a:lnTo>
                    <a:pt x="13" y="27"/>
                  </a:lnTo>
                  <a:lnTo>
                    <a:pt x="2" y="22"/>
                  </a:lnTo>
                  <a:lnTo>
                    <a:pt x="0" y="20"/>
                  </a:lnTo>
                  <a:lnTo>
                    <a:pt x="0" y="18"/>
                  </a:lnTo>
                  <a:lnTo>
                    <a:pt x="2" y="16"/>
                  </a:lnTo>
                  <a:lnTo>
                    <a:pt x="2" y="0"/>
                  </a:lnTo>
                  <a:close/>
                </a:path>
              </a:pathLst>
            </a:custGeom>
            <a:solidFill>
              <a:srgbClr val="339966"/>
            </a:solidFill>
            <a:ln w="0">
              <a:solidFill>
                <a:srgbClr val="339966"/>
              </a:solidFill>
              <a:prstDash val="solid"/>
              <a:round/>
              <a:headEnd/>
              <a:tailEnd/>
            </a:ln>
          </p:spPr>
          <p:txBody>
            <a:bodyPr/>
            <a:lstStyle/>
            <a:p>
              <a:endParaRPr lang="en-US"/>
            </a:p>
          </p:txBody>
        </p:sp>
        <p:sp>
          <p:nvSpPr>
            <p:cNvPr id="9040" name="Freeform 3941"/>
            <p:cNvSpPr>
              <a:spLocks/>
            </p:cNvSpPr>
            <p:nvPr/>
          </p:nvSpPr>
          <p:spPr bwMode="auto">
            <a:xfrm>
              <a:off x="1453" y="2818"/>
              <a:ext cx="234" cy="210"/>
            </a:xfrm>
            <a:custGeom>
              <a:avLst/>
              <a:gdLst>
                <a:gd name="T0" fmla="*/ 17 w 234"/>
                <a:gd name="T1" fmla="*/ 0 h 210"/>
                <a:gd name="T2" fmla="*/ 21 w 234"/>
                <a:gd name="T3" fmla="*/ 0 h 210"/>
                <a:gd name="T4" fmla="*/ 26 w 234"/>
                <a:gd name="T5" fmla="*/ 6 h 210"/>
                <a:gd name="T6" fmla="*/ 26 w 234"/>
                <a:gd name="T7" fmla="*/ 26 h 210"/>
                <a:gd name="T8" fmla="*/ 37 w 234"/>
                <a:gd name="T9" fmla="*/ 48 h 210"/>
                <a:gd name="T10" fmla="*/ 51 w 234"/>
                <a:gd name="T11" fmla="*/ 70 h 210"/>
                <a:gd name="T12" fmla="*/ 66 w 234"/>
                <a:gd name="T13" fmla="*/ 92 h 210"/>
                <a:gd name="T14" fmla="*/ 82 w 234"/>
                <a:gd name="T15" fmla="*/ 114 h 210"/>
                <a:gd name="T16" fmla="*/ 101 w 234"/>
                <a:gd name="T17" fmla="*/ 133 h 210"/>
                <a:gd name="T18" fmla="*/ 121 w 234"/>
                <a:gd name="T19" fmla="*/ 152 h 210"/>
                <a:gd name="T20" fmla="*/ 142 w 234"/>
                <a:gd name="T21" fmla="*/ 166 h 210"/>
                <a:gd name="T22" fmla="*/ 167 w 234"/>
                <a:gd name="T23" fmla="*/ 177 h 210"/>
                <a:gd name="T24" fmla="*/ 192 w 234"/>
                <a:gd name="T25" fmla="*/ 184 h 210"/>
                <a:gd name="T26" fmla="*/ 221 w 234"/>
                <a:gd name="T27" fmla="*/ 187 h 210"/>
                <a:gd name="T28" fmla="*/ 222 w 234"/>
                <a:gd name="T29" fmla="*/ 189 h 210"/>
                <a:gd name="T30" fmla="*/ 224 w 234"/>
                <a:gd name="T31" fmla="*/ 190 h 210"/>
                <a:gd name="T32" fmla="*/ 226 w 234"/>
                <a:gd name="T33" fmla="*/ 191 h 210"/>
                <a:gd name="T34" fmla="*/ 227 w 234"/>
                <a:gd name="T35" fmla="*/ 192 h 210"/>
                <a:gd name="T36" fmla="*/ 230 w 234"/>
                <a:gd name="T37" fmla="*/ 192 h 210"/>
                <a:gd name="T38" fmla="*/ 232 w 234"/>
                <a:gd name="T39" fmla="*/ 195 h 210"/>
                <a:gd name="T40" fmla="*/ 234 w 234"/>
                <a:gd name="T41" fmla="*/ 197 h 210"/>
                <a:gd name="T42" fmla="*/ 234 w 234"/>
                <a:gd name="T43" fmla="*/ 199 h 210"/>
                <a:gd name="T44" fmla="*/ 230 w 234"/>
                <a:gd name="T45" fmla="*/ 205 h 210"/>
                <a:gd name="T46" fmla="*/ 225 w 234"/>
                <a:gd name="T47" fmla="*/ 207 h 210"/>
                <a:gd name="T48" fmla="*/ 219 w 234"/>
                <a:gd name="T49" fmla="*/ 209 h 210"/>
                <a:gd name="T50" fmla="*/ 202 w 234"/>
                <a:gd name="T51" fmla="*/ 209 h 210"/>
                <a:gd name="T52" fmla="*/ 195 w 234"/>
                <a:gd name="T53" fmla="*/ 210 h 210"/>
                <a:gd name="T54" fmla="*/ 183 w 234"/>
                <a:gd name="T55" fmla="*/ 207 h 210"/>
                <a:gd name="T56" fmla="*/ 156 w 234"/>
                <a:gd name="T57" fmla="*/ 196 h 210"/>
                <a:gd name="T58" fmla="*/ 143 w 234"/>
                <a:gd name="T59" fmla="*/ 190 h 210"/>
                <a:gd name="T60" fmla="*/ 102 w 234"/>
                <a:gd name="T61" fmla="*/ 166 h 210"/>
                <a:gd name="T62" fmla="*/ 63 w 234"/>
                <a:gd name="T63" fmla="*/ 138 h 210"/>
                <a:gd name="T64" fmla="*/ 35 w 234"/>
                <a:gd name="T65" fmla="*/ 102 h 210"/>
                <a:gd name="T66" fmla="*/ 10 w 234"/>
                <a:gd name="T67" fmla="*/ 66 h 210"/>
                <a:gd name="T68" fmla="*/ 3 w 234"/>
                <a:gd name="T69" fmla="*/ 51 h 210"/>
                <a:gd name="T70" fmla="*/ 0 w 234"/>
                <a:gd name="T71" fmla="*/ 34 h 210"/>
                <a:gd name="T72" fmla="*/ 0 w 234"/>
                <a:gd name="T73" fmla="*/ 17 h 210"/>
                <a:gd name="T74" fmla="*/ 3 w 234"/>
                <a:gd name="T75" fmla="*/ 14 h 210"/>
                <a:gd name="T76" fmla="*/ 7 w 234"/>
                <a:gd name="T77" fmla="*/ 11 h 210"/>
                <a:gd name="T78" fmla="*/ 11 w 234"/>
                <a:gd name="T79" fmla="*/ 6 h 210"/>
                <a:gd name="T80" fmla="*/ 13 w 234"/>
                <a:gd name="T81" fmla="*/ 3 h 210"/>
                <a:gd name="T82" fmla="*/ 17 w 234"/>
                <a:gd name="T83" fmla="*/ 0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210"/>
                <a:gd name="T128" fmla="*/ 234 w 234"/>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210">
                  <a:moveTo>
                    <a:pt x="17" y="0"/>
                  </a:moveTo>
                  <a:lnTo>
                    <a:pt x="21" y="0"/>
                  </a:lnTo>
                  <a:lnTo>
                    <a:pt x="26" y="6"/>
                  </a:lnTo>
                  <a:lnTo>
                    <a:pt x="26" y="26"/>
                  </a:lnTo>
                  <a:lnTo>
                    <a:pt x="37" y="48"/>
                  </a:lnTo>
                  <a:lnTo>
                    <a:pt x="51" y="70"/>
                  </a:lnTo>
                  <a:lnTo>
                    <a:pt x="66" y="92"/>
                  </a:lnTo>
                  <a:lnTo>
                    <a:pt x="82" y="114"/>
                  </a:lnTo>
                  <a:lnTo>
                    <a:pt x="101" y="133"/>
                  </a:lnTo>
                  <a:lnTo>
                    <a:pt x="121" y="152"/>
                  </a:lnTo>
                  <a:lnTo>
                    <a:pt x="142" y="166"/>
                  </a:lnTo>
                  <a:lnTo>
                    <a:pt x="167" y="177"/>
                  </a:lnTo>
                  <a:lnTo>
                    <a:pt x="192" y="184"/>
                  </a:lnTo>
                  <a:lnTo>
                    <a:pt x="221" y="187"/>
                  </a:lnTo>
                  <a:lnTo>
                    <a:pt x="222" y="189"/>
                  </a:lnTo>
                  <a:lnTo>
                    <a:pt x="224" y="190"/>
                  </a:lnTo>
                  <a:lnTo>
                    <a:pt x="226" y="191"/>
                  </a:lnTo>
                  <a:lnTo>
                    <a:pt x="227" y="192"/>
                  </a:lnTo>
                  <a:lnTo>
                    <a:pt x="230" y="192"/>
                  </a:lnTo>
                  <a:lnTo>
                    <a:pt x="232" y="195"/>
                  </a:lnTo>
                  <a:lnTo>
                    <a:pt x="234" y="197"/>
                  </a:lnTo>
                  <a:lnTo>
                    <a:pt x="234" y="199"/>
                  </a:lnTo>
                  <a:lnTo>
                    <a:pt x="230" y="205"/>
                  </a:lnTo>
                  <a:lnTo>
                    <a:pt x="225" y="207"/>
                  </a:lnTo>
                  <a:lnTo>
                    <a:pt x="219" y="209"/>
                  </a:lnTo>
                  <a:lnTo>
                    <a:pt x="202" y="209"/>
                  </a:lnTo>
                  <a:lnTo>
                    <a:pt x="195" y="210"/>
                  </a:lnTo>
                  <a:lnTo>
                    <a:pt x="183" y="207"/>
                  </a:lnTo>
                  <a:lnTo>
                    <a:pt x="156" y="196"/>
                  </a:lnTo>
                  <a:lnTo>
                    <a:pt x="143" y="190"/>
                  </a:lnTo>
                  <a:lnTo>
                    <a:pt x="102" y="166"/>
                  </a:lnTo>
                  <a:lnTo>
                    <a:pt x="63" y="138"/>
                  </a:lnTo>
                  <a:lnTo>
                    <a:pt x="35" y="102"/>
                  </a:lnTo>
                  <a:lnTo>
                    <a:pt x="10" y="66"/>
                  </a:lnTo>
                  <a:lnTo>
                    <a:pt x="3" y="51"/>
                  </a:lnTo>
                  <a:lnTo>
                    <a:pt x="0" y="34"/>
                  </a:lnTo>
                  <a:lnTo>
                    <a:pt x="0" y="17"/>
                  </a:lnTo>
                  <a:lnTo>
                    <a:pt x="3" y="14"/>
                  </a:lnTo>
                  <a:lnTo>
                    <a:pt x="7" y="11"/>
                  </a:lnTo>
                  <a:lnTo>
                    <a:pt x="11" y="6"/>
                  </a:lnTo>
                  <a:lnTo>
                    <a:pt x="13" y="3"/>
                  </a:lnTo>
                  <a:lnTo>
                    <a:pt x="17" y="0"/>
                  </a:lnTo>
                  <a:close/>
                </a:path>
              </a:pathLst>
            </a:custGeom>
            <a:solidFill>
              <a:srgbClr val="000000"/>
            </a:solidFill>
            <a:ln w="0">
              <a:solidFill>
                <a:srgbClr val="000000"/>
              </a:solidFill>
              <a:prstDash val="solid"/>
              <a:round/>
              <a:headEnd/>
              <a:tailEnd/>
            </a:ln>
          </p:spPr>
          <p:txBody>
            <a:bodyPr/>
            <a:lstStyle/>
            <a:p>
              <a:endParaRPr lang="en-US"/>
            </a:p>
          </p:txBody>
        </p:sp>
        <p:sp>
          <p:nvSpPr>
            <p:cNvPr id="9041" name="Line 3942"/>
            <p:cNvSpPr>
              <a:spLocks noChangeShapeType="1"/>
            </p:cNvSpPr>
            <p:nvPr/>
          </p:nvSpPr>
          <p:spPr bwMode="auto">
            <a:xfrm>
              <a:off x="1479" y="2824"/>
              <a:ext cx="0" cy="20"/>
            </a:xfrm>
            <a:prstGeom prst="line">
              <a:avLst/>
            </a:prstGeom>
            <a:noFill/>
            <a:ln w="7938">
              <a:solidFill>
                <a:srgbClr val="000000"/>
              </a:solidFill>
              <a:round/>
              <a:headEnd/>
              <a:tailEnd/>
            </a:ln>
          </p:spPr>
          <p:txBody>
            <a:bodyPr/>
            <a:lstStyle/>
            <a:p>
              <a:endParaRPr lang="en-US"/>
            </a:p>
          </p:txBody>
        </p:sp>
        <p:sp>
          <p:nvSpPr>
            <p:cNvPr id="9042" name="Line 3943"/>
            <p:cNvSpPr>
              <a:spLocks noChangeShapeType="1"/>
            </p:cNvSpPr>
            <p:nvPr/>
          </p:nvSpPr>
          <p:spPr bwMode="auto">
            <a:xfrm>
              <a:off x="1479" y="2844"/>
              <a:ext cx="11" cy="22"/>
            </a:xfrm>
            <a:prstGeom prst="line">
              <a:avLst/>
            </a:prstGeom>
            <a:noFill/>
            <a:ln w="7938">
              <a:solidFill>
                <a:srgbClr val="000000"/>
              </a:solidFill>
              <a:round/>
              <a:headEnd/>
              <a:tailEnd/>
            </a:ln>
          </p:spPr>
          <p:txBody>
            <a:bodyPr/>
            <a:lstStyle/>
            <a:p>
              <a:endParaRPr lang="en-US"/>
            </a:p>
          </p:txBody>
        </p:sp>
        <p:sp>
          <p:nvSpPr>
            <p:cNvPr id="9043" name="Line 3944"/>
            <p:cNvSpPr>
              <a:spLocks noChangeShapeType="1"/>
            </p:cNvSpPr>
            <p:nvPr/>
          </p:nvSpPr>
          <p:spPr bwMode="auto">
            <a:xfrm>
              <a:off x="1490" y="2866"/>
              <a:ext cx="14" cy="22"/>
            </a:xfrm>
            <a:prstGeom prst="line">
              <a:avLst/>
            </a:prstGeom>
            <a:noFill/>
            <a:ln w="7938">
              <a:solidFill>
                <a:srgbClr val="000000"/>
              </a:solidFill>
              <a:round/>
              <a:headEnd/>
              <a:tailEnd/>
            </a:ln>
          </p:spPr>
          <p:txBody>
            <a:bodyPr/>
            <a:lstStyle/>
            <a:p>
              <a:endParaRPr lang="en-US"/>
            </a:p>
          </p:txBody>
        </p:sp>
        <p:sp>
          <p:nvSpPr>
            <p:cNvPr id="9044" name="Line 3945"/>
            <p:cNvSpPr>
              <a:spLocks noChangeShapeType="1"/>
            </p:cNvSpPr>
            <p:nvPr/>
          </p:nvSpPr>
          <p:spPr bwMode="auto">
            <a:xfrm>
              <a:off x="1504" y="2888"/>
              <a:ext cx="15" cy="22"/>
            </a:xfrm>
            <a:prstGeom prst="line">
              <a:avLst/>
            </a:prstGeom>
            <a:noFill/>
            <a:ln w="7938">
              <a:solidFill>
                <a:srgbClr val="000000"/>
              </a:solidFill>
              <a:round/>
              <a:headEnd/>
              <a:tailEnd/>
            </a:ln>
          </p:spPr>
          <p:txBody>
            <a:bodyPr/>
            <a:lstStyle/>
            <a:p>
              <a:endParaRPr lang="en-US"/>
            </a:p>
          </p:txBody>
        </p:sp>
        <p:sp>
          <p:nvSpPr>
            <p:cNvPr id="9045" name="Line 3946"/>
            <p:cNvSpPr>
              <a:spLocks noChangeShapeType="1"/>
            </p:cNvSpPr>
            <p:nvPr/>
          </p:nvSpPr>
          <p:spPr bwMode="auto">
            <a:xfrm>
              <a:off x="1519" y="2910"/>
              <a:ext cx="16" cy="22"/>
            </a:xfrm>
            <a:prstGeom prst="line">
              <a:avLst/>
            </a:prstGeom>
            <a:noFill/>
            <a:ln w="7938">
              <a:solidFill>
                <a:srgbClr val="000000"/>
              </a:solidFill>
              <a:round/>
              <a:headEnd/>
              <a:tailEnd/>
            </a:ln>
          </p:spPr>
          <p:txBody>
            <a:bodyPr/>
            <a:lstStyle/>
            <a:p>
              <a:endParaRPr lang="en-US"/>
            </a:p>
          </p:txBody>
        </p:sp>
        <p:sp>
          <p:nvSpPr>
            <p:cNvPr id="9046" name="Line 3947"/>
            <p:cNvSpPr>
              <a:spLocks noChangeShapeType="1"/>
            </p:cNvSpPr>
            <p:nvPr/>
          </p:nvSpPr>
          <p:spPr bwMode="auto">
            <a:xfrm>
              <a:off x="1535" y="2932"/>
              <a:ext cx="19" cy="19"/>
            </a:xfrm>
            <a:prstGeom prst="line">
              <a:avLst/>
            </a:prstGeom>
            <a:noFill/>
            <a:ln w="7938">
              <a:solidFill>
                <a:srgbClr val="000000"/>
              </a:solidFill>
              <a:round/>
              <a:headEnd/>
              <a:tailEnd/>
            </a:ln>
          </p:spPr>
          <p:txBody>
            <a:bodyPr/>
            <a:lstStyle/>
            <a:p>
              <a:endParaRPr lang="en-US"/>
            </a:p>
          </p:txBody>
        </p:sp>
        <p:sp>
          <p:nvSpPr>
            <p:cNvPr id="9047" name="Line 3948"/>
            <p:cNvSpPr>
              <a:spLocks noChangeShapeType="1"/>
            </p:cNvSpPr>
            <p:nvPr/>
          </p:nvSpPr>
          <p:spPr bwMode="auto">
            <a:xfrm>
              <a:off x="1554" y="2951"/>
              <a:ext cx="20" cy="19"/>
            </a:xfrm>
            <a:prstGeom prst="line">
              <a:avLst/>
            </a:prstGeom>
            <a:noFill/>
            <a:ln w="7938">
              <a:solidFill>
                <a:srgbClr val="000000"/>
              </a:solidFill>
              <a:round/>
              <a:headEnd/>
              <a:tailEnd/>
            </a:ln>
          </p:spPr>
          <p:txBody>
            <a:bodyPr/>
            <a:lstStyle/>
            <a:p>
              <a:endParaRPr lang="en-US"/>
            </a:p>
          </p:txBody>
        </p:sp>
        <p:sp>
          <p:nvSpPr>
            <p:cNvPr id="9048" name="Line 3949"/>
            <p:cNvSpPr>
              <a:spLocks noChangeShapeType="1"/>
            </p:cNvSpPr>
            <p:nvPr/>
          </p:nvSpPr>
          <p:spPr bwMode="auto">
            <a:xfrm>
              <a:off x="1574" y="2970"/>
              <a:ext cx="21" cy="14"/>
            </a:xfrm>
            <a:prstGeom prst="line">
              <a:avLst/>
            </a:prstGeom>
            <a:noFill/>
            <a:ln w="7938">
              <a:solidFill>
                <a:srgbClr val="000000"/>
              </a:solidFill>
              <a:round/>
              <a:headEnd/>
              <a:tailEnd/>
            </a:ln>
          </p:spPr>
          <p:txBody>
            <a:bodyPr/>
            <a:lstStyle/>
            <a:p>
              <a:endParaRPr lang="en-US"/>
            </a:p>
          </p:txBody>
        </p:sp>
        <p:sp>
          <p:nvSpPr>
            <p:cNvPr id="9049" name="Line 3950"/>
            <p:cNvSpPr>
              <a:spLocks noChangeShapeType="1"/>
            </p:cNvSpPr>
            <p:nvPr/>
          </p:nvSpPr>
          <p:spPr bwMode="auto">
            <a:xfrm>
              <a:off x="1595" y="2984"/>
              <a:ext cx="25" cy="11"/>
            </a:xfrm>
            <a:prstGeom prst="line">
              <a:avLst/>
            </a:prstGeom>
            <a:noFill/>
            <a:ln w="7938">
              <a:solidFill>
                <a:srgbClr val="000000"/>
              </a:solidFill>
              <a:round/>
              <a:headEnd/>
              <a:tailEnd/>
            </a:ln>
          </p:spPr>
          <p:txBody>
            <a:bodyPr/>
            <a:lstStyle/>
            <a:p>
              <a:endParaRPr lang="en-US"/>
            </a:p>
          </p:txBody>
        </p:sp>
        <p:sp>
          <p:nvSpPr>
            <p:cNvPr id="9050" name="Line 3951"/>
            <p:cNvSpPr>
              <a:spLocks noChangeShapeType="1"/>
            </p:cNvSpPr>
            <p:nvPr/>
          </p:nvSpPr>
          <p:spPr bwMode="auto">
            <a:xfrm>
              <a:off x="1620" y="2995"/>
              <a:ext cx="25" cy="7"/>
            </a:xfrm>
            <a:prstGeom prst="line">
              <a:avLst/>
            </a:prstGeom>
            <a:noFill/>
            <a:ln w="7938">
              <a:solidFill>
                <a:srgbClr val="000000"/>
              </a:solidFill>
              <a:round/>
              <a:headEnd/>
              <a:tailEnd/>
            </a:ln>
          </p:spPr>
          <p:txBody>
            <a:bodyPr/>
            <a:lstStyle/>
            <a:p>
              <a:endParaRPr lang="en-US"/>
            </a:p>
          </p:txBody>
        </p:sp>
        <p:sp>
          <p:nvSpPr>
            <p:cNvPr id="9051" name="Line 3952"/>
            <p:cNvSpPr>
              <a:spLocks noChangeShapeType="1"/>
            </p:cNvSpPr>
            <p:nvPr/>
          </p:nvSpPr>
          <p:spPr bwMode="auto">
            <a:xfrm>
              <a:off x="1645" y="3002"/>
              <a:ext cx="29" cy="3"/>
            </a:xfrm>
            <a:prstGeom prst="line">
              <a:avLst/>
            </a:prstGeom>
            <a:noFill/>
            <a:ln w="7938">
              <a:solidFill>
                <a:srgbClr val="000000"/>
              </a:solidFill>
              <a:round/>
              <a:headEnd/>
              <a:tailEnd/>
            </a:ln>
          </p:spPr>
          <p:txBody>
            <a:bodyPr/>
            <a:lstStyle/>
            <a:p>
              <a:endParaRPr lang="en-US"/>
            </a:p>
          </p:txBody>
        </p:sp>
        <p:sp>
          <p:nvSpPr>
            <p:cNvPr id="9052" name="Line 3953"/>
            <p:cNvSpPr>
              <a:spLocks noChangeShapeType="1"/>
            </p:cNvSpPr>
            <p:nvPr/>
          </p:nvSpPr>
          <p:spPr bwMode="auto">
            <a:xfrm>
              <a:off x="1674" y="3005"/>
              <a:ext cx="1" cy="2"/>
            </a:xfrm>
            <a:prstGeom prst="line">
              <a:avLst/>
            </a:prstGeom>
            <a:noFill/>
            <a:ln w="7938">
              <a:solidFill>
                <a:srgbClr val="000000"/>
              </a:solidFill>
              <a:round/>
              <a:headEnd/>
              <a:tailEnd/>
            </a:ln>
          </p:spPr>
          <p:txBody>
            <a:bodyPr/>
            <a:lstStyle/>
            <a:p>
              <a:endParaRPr lang="en-US"/>
            </a:p>
          </p:txBody>
        </p:sp>
        <p:sp>
          <p:nvSpPr>
            <p:cNvPr id="9053" name="Line 3954"/>
            <p:cNvSpPr>
              <a:spLocks noChangeShapeType="1"/>
            </p:cNvSpPr>
            <p:nvPr/>
          </p:nvSpPr>
          <p:spPr bwMode="auto">
            <a:xfrm>
              <a:off x="1675" y="3007"/>
              <a:ext cx="2" cy="1"/>
            </a:xfrm>
            <a:prstGeom prst="line">
              <a:avLst/>
            </a:prstGeom>
            <a:noFill/>
            <a:ln w="7938">
              <a:solidFill>
                <a:srgbClr val="000000"/>
              </a:solidFill>
              <a:round/>
              <a:headEnd/>
              <a:tailEnd/>
            </a:ln>
          </p:spPr>
          <p:txBody>
            <a:bodyPr/>
            <a:lstStyle/>
            <a:p>
              <a:endParaRPr lang="en-US"/>
            </a:p>
          </p:txBody>
        </p:sp>
        <p:sp>
          <p:nvSpPr>
            <p:cNvPr id="9054" name="Line 3955"/>
            <p:cNvSpPr>
              <a:spLocks noChangeShapeType="1"/>
            </p:cNvSpPr>
            <p:nvPr/>
          </p:nvSpPr>
          <p:spPr bwMode="auto">
            <a:xfrm>
              <a:off x="1677" y="3008"/>
              <a:ext cx="2" cy="1"/>
            </a:xfrm>
            <a:prstGeom prst="line">
              <a:avLst/>
            </a:prstGeom>
            <a:noFill/>
            <a:ln w="7938">
              <a:solidFill>
                <a:srgbClr val="000000"/>
              </a:solidFill>
              <a:round/>
              <a:headEnd/>
              <a:tailEnd/>
            </a:ln>
          </p:spPr>
          <p:txBody>
            <a:bodyPr/>
            <a:lstStyle/>
            <a:p>
              <a:endParaRPr lang="en-US"/>
            </a:p>
          </p:txBody>
        </p:sp>
        <p:sp>
          <p:nvSpPr>
            <p:cNvPr id="9055" name="Line 3956"/>
            <p:cNvSpPr>
              <a:spLocks noChangeShapeType="1"/>
            </p:cNvSpPr>
            <p:nvPr/>
          </p:nvSpPr>
          <p:spPr bwMode="auto">
            <a:xfrm>
              <a:off x="1679" y="3009"/>
              <a:ext cx="1" cy="1"/>
            </a:xfrm>
            <a:prstGeom prst="line">
              <a:avLst/>
            </a:prstGeom>
            <a:noFill/>
            <a:ln w="7938">
              <a:solidFill>
                <a:srgbClr val="000000"/>
              </a:solidFill>
              <a:round/>
              <a:headEnd/>
              <a:tailEnd/>
            </a:ln>
          </p:spPr>
          <p:txBody>
            <a:bodyPr/>
            <a:lstStyle/>
            <a:p>
              <a:endParaRPr lang="en-US"/>
            </a:p>
          </p:txBody>
        </p:sp>
        <p:sp>
          <p:nvSpPr>
            <p:cNvPr id="9056" name="Line 3957"/>
            <p:cNvSpPr>
              <a:spLocks noChangeShapeType="1"/>
            </p:cNvSpPr>
            <p:nvPr/>
          </p:nvSpPr>
          <p:spPr bwMode="auto">
            <a:xfrm>
              <a:off x="1680" y="3010"/>
              <a:ext cx="3" cy="0"/>
            </a:xfrm>
            <a:prstGeom prst="line">
              <a:avLst/>
            </a:prstGeom>
            <a:noFill/>
            <a:ln w="7938">
              <a:solidFill>
                <a:srgbClr val="000000"/>
              </a:solidFill>
              <a:round/>
              <a:headEnd/>
              <a:tailEnd/>
            </a:ln>
          </p:spPr>
          <p:txBody>
            <a:bodyPr/>
            <a:lstStyle/>
            <a:p>
              <a:endParaRPr lang="en-US"/>
            </a:p>
          </p:txBody>
        </p:sp>
        <p:sp>
          <p:nvSpPr>
            <p:cNvPr id="9057" name="Line 3958"/>
            <p:cNvSpPr>
              <a:spLocks noChangeShapeType="1"/>
            </p:cNvSpPr>
            <p:nvPr/>
          </p:nvSpPr>
          <p:spPr bwMode="auto">
            <a:xfrm>
              <a:off x="1683" y="3010"/>
              <a:ext cx="2" cy="3"/>
            </a:xfrm>
            <a:prstGeom prst="line">
              <a:avLst/>
            </a:prstGeom>
            <a:noFill/>
            <a:ln w="7938">
              <a:solidFill>
                <a:srgbClr val="000000"/>
              </a:solidFill>
              <a:round/>
              <a:headEnd/>
              <a:tailEnd/>
            </a:ln>
          </p:spPr>
          <p:txBody>
            <a:bodyPr/>
            <a:lstStyle/>
            <a:p>
              <a:endParaRPr lang="en-US"/>
            </a:p>
          </p:txBody>
        </p:sp>
        <p:sp>
          <p:nvSpPr>
            <p:cNvPr id="9058" name="Line 3959"/>
            <p:cNvSpPr>
              <a:spLocks noChangeShapeType="1"/>
            </p:cNvSpPr>
            <p:nvPr/>
          </p:nvSpPr>
          <p:spPr bwMode="auto">
            <a:xfrm>
              <a:off x="1685" y="3013"/>
              <a:ext cx="2" cy="2"/>
            </a:xfrm>
            <a:prstGeom prst="line">
              <a:avLst/>
            </a:prstGeom>
            <a:noFill/>
            <a:ln w="7938">
              <a:solidFill>
                <a:srgbClr val="000000"/>
              </a:solidFill>
              <a:round/>
              <a:headEnd/>
              <a:tailEnd/>
            </a:ln>
          </p:spPr>
          <p:txBody>
            <a:bodyPr/>
            <a:lstStyle/>
            <a:p>
              <a:endParaRPr lang="en-US"/>
            </a:p>
          </p:txBody>
        </p:sp>
        <p:sp>
          <p:nvSpPr>
            <p:cNvPr id="9059" name="Line 3960"/>
            <p:cNvSpPr>
              <a:spLocks noChangeShapeType="1"/>
            </p:cNvSpPr>
            <p:nvPr/>
          </p:nvSpPr>
          <p:spPr bwMode="auto">
            <a:xfrm>
              <a:off x="1687" y="3015"/>
              <a:ext cx="0" cy="2"/>
            </a:xfrm>
            <a:prstGeom prst="line">
              <a:avLst/>
            </a:prstGeom>
            <a:noFill/>
            <a:ln w="7938">
              <a:solidFill>
                <a:srgbClr val="000000"/>
              </a:solidFill>
              <a:round/>
              <a:headEnd/>
              <a:tailEnd/>
            </a:ln>
          </p:spPr>
          <p:txBody>
            <a:bodyPr/>
            <a:lstStyle/>
            <a:p>
              <a:endParaRPr lang="en-US"/>
            </a:p>
          </p:txBody>
        </p:sp>
        <p:sp>
          <p:nvSpPr>
            <p:cNvPr id="9060" name="Line 3961"/>
            <p:cNvSpPr>
              <a:spLocks noChangeShapeType="1"/>
            </p:cNvSpPr>
            <p:nvPr/>
          </p:nvSpPr>
          <p:spPr bwMode="auto">
            <a:xfrm flipH="1">
              <a:off x="1683" y="3017"/>
              <a:ext cx="4" cy="6"/>
            </a:xfrm>
            <a:prstGeom prst="line">
              <a:avLst/>
            </a:prstGeom>
            <a:noFill/>
            <a:ln w="7938">
              <a:solidFill>
                <a:srgbClr val="000000"/>
              </a:solidFill>
              <a:round/>
              <a:headEnd/>
              <a:tailEnd/>
            </a:ln>
          </p:spPr>
          <p:txBody>
            <a:bodyPr/>
            <a:lstStyle/>
            <a:p>
              <a:endParaRPr lang="en-US"/>
            </a:p>
          </p:txBody>
        </p:sp>
        <p:sp>
          <p:nvSpPr>
            <p:cNvPr id="9061" name="Line 3962"/>
            <p:cNvSpPr>
              <a:spLocks noChangeShapeType="1"/>
            </p:cNvSpPr>
            <p:nvPr/>
          </p:nvSpPr>
          <p:spPr bwMode="auto">
            <a:xfrm flipH="1">
              <a:off x="1678" y="3023"/>
              <a:ext cx="5" cy="2"/>
            </a:xfrm>
            <a:prstGeom prst="line">
              <a:avLst/>
            </a:prstGeom>
            <a:noFill/>
            <a:ln w="7938">
              <a:solidFill>
                <a:srgbClr val="000000"/>
              </a:solidFill>
              <a:round/>
              <a:headEnd/>
              <a:tailEnd/>
            </a:ln>
          </p:spPr>
          <p:txBody>
            <a:bodyPr/>
            <a:lstStyle/>
            <a:p>
              <a:endParaRPr lang="en-US"/>
            </a:p>
          </p:txBody>
        </p:sp>
        <p:sp>
          <p:nvSpPr>
            <p:cNvPr id="9062" name="Line 3963"/>
            <p:cNvSpPr>
              <a:spLocks noChangeShapeType="1"/>
            </p:cNvSpPr>
            <p:nvPr/>
          </p:nvSpPr>
          <p:spPr bwMode="auto">
            <a:xfrm flipH="1">
              <a:off x="1672" y="3025"/>
              <a:ext cx="6" cy="2"/>
            </a:xfrm>
            <a:prstGeom prst="line">
              <a:avLst/>
            </a:prstGeom>
            <a:noFill/>
            <a:ln w="7938">
              <a:solidFill>
                <a:srgbClr val="000000"/>
              </a:solidFill>
              <a:round/>
              <a:headEnd/>
              <a:tailEnd/>
            </a:ln>
          </p:spPr>
          <p:txBody>
            <a:bodyPr/>
            <a:lstStyle/>
            <a:p>
              <a:endParaRPr lang="en-US"/>
            </a:p>
          </p:txBody>
        </p:sp>
        <p:sp>
          <p:nvSpPr>
            <p:cNvPr id="9063" name="Line 3964"/>
            <p:cNvSpPr>
              <a:spLocks noChangeShapeType="1"/>
            </p:cNvSpPr>
            <p:nvPr/>
          </p:nvSpPr>
          <p:spPr bwMode="auto">
            <a:xfrm flipH="1">
              <a:off x="1655" y="3027"/>
              <a:ext cx="17" cy="0"/>
            </a:xfrm>
            <a:prstGeom prst="line">
              <a:avLst/>
            </a:prstGeom>
            <a:noFill/>
            <a:ln w="7938">
              <a:solidFill>
                <a:srgbClr val="000000"/>
              </a:solidFill>
              <a:round/>
              <a:headEnd/>
              <a:tailEnd/>
            </a:ln>
          </p:spPr>
          <p:txBody>
            <a:bodyPr/>
            <a:lstStyle/>
            <a:p>
              <a:endParaRPr lang="en-US"/>
            </a:p>
          </p:txBody>
        </p:sp>
        <p:sp>
          <p:nvSpPr>
            <p:cNvPr id="9064" name="Line 3965"/>
            <p:cNvSpPr>
              <a:spLocks noChangeShapeType="1"/>
            </p:cNvSpPr>
            <p:nvPr/>
          </p:nvSpPr>
          <p:spPr bwMode="auto">
            <a:xfrm flipH="1">
              <a:off x="1648" y="3027"/>
              <a:ext cx="7" cy="1"/>
            </a:xfrm>
            <a:prstGeom prst="line">
              <a:avLst/>
            </a:prstGeom>
            <a:noFill/>
            <a:ln w="7938">
              <a:solidFill>
                <a:srgbClr val="000000"/>
              </a:solidFill>
              <a:round/>
              <a:headEnd/>
              <a:tailEnd/>
            </a:ln>
          </p:spPr>
          <p:txBody>
            <a:bodyPr/>
            <a:lstStyle/>
            <a:p>
              <a:endParaRPr lang="en-US"/>
            </a:p>
          </p:txBody>
        </p:sp>
        <p:sp>
          <p:nvSpPr>
            <p:cNvPr id="9065" name="Line 3966"/>
            <p:cNvSpPr>
              <a:spLocks noChangeShapeType="1"/>
            </p:cNvSpPr>
            <p:nvPr/>
          </p:nvSpPr>
          <p:spPr bwMode="auto">
            <a:xfrm flipH="1" flipV="1">
              <a:off x="1636" y="3025"/>
              <a:ext cx="12" cy="3"/>
            </a:xfrm>
            <a:prstGeom prst="line">
              <a:avLst/>
            </a:prstGeom>
            <a:noFill/>
            <a:ln w="7938">
              <a:solidFill>
                <a:srgbClr val="000000"/>
              </a:solidFill>
              <a:round/>
              <a:headEnd/>
              <a:tailEnd/>
            </a:ln>
          </p:spPr>
          <p:txBody>
            <a:bodyPr/>
            <a:lstStyle/>
            <a:p>
              <a:endParaRPr lang="en-US"/>
            </a:p>
          </p:txBody>
        </p:sp>
        <p:sp>
          <p:nvSpPr>
            <p:cNvPr id="9066" name="Line 3967"/>
            <p:cNvSpPr>
              <a:spLocks noChangeShapeType="1"/>
            </p:cNvSpPr>
            <p:nvPr/>
          </p:nvSpPr>
          <p:spPr bwMode="auto">
            <a:xfrm flipH="1" flipV="1">
              <a:off x="1609" y="3014"/>
              <a:ext cx="27" cy="11"/>
            </a:xfrm>
            <a:prstGeom prst="line">
              <a:avLst/>
            </a:prstGeom>
            <a:noFill/>
            <a:ln w="7938">
              <a:solidFill>
                <a:srgbClr val="000000"/>
              </a:solidFill>
              <a:round/>
              <a:headEnd/>
              <a:tailEnd/>
            </a:ln>
          </p:spPr>
          <p:txBody>
            <a:bodyPr/>
            <a:lstStyle/>
            <a:p>
              <a:endParaRPr lang="en-US"/>
            </a:p>
          </p:txBody>
        </p:sp>
        <p:sp>
          <p:nvSpPr>
            <p:cNvPr id="9067" name="Line 3968"/>
            <p:cNvSpPr>
              <a:spLocks noChangeShapeType="1"/>
            </p:cNvSpPr>
            <p:nvPr/>
          </p:nvSpPr>
          <p:spPr bwMode="auto">
            <a:xfrm flipH="1" flipV="1">
              <a:off x="1596" y="3008"/>
              <a:ext cx="13" cy="6"/>
            </a:xfrm>
            <a:prstGeom prst="line">
              <a:avLst/>
            </a:prstGeom>
            <a:noFill/>
            <a:ln w="7938">
              <a:solidFill>
                <a:srgbClr val="000000"/>
              </a:solidFill>
              <a:round/>
              <a:headEnd/>
              <a:tailEnd/>
            </a:ln>
          </p:spPr>
          <p:txBody>
            <a:bodyPr/>
            <a:lstStyle/>
            <a:p>
              <a:endParaRPr lang="en-US"/>
            </a:p>
          </p:txBody>
        </p:sp>
        <p:sp>
          <p:nvSpPr>
            <p:cNvPr id="9068" name="Line 3969"/>
            <p:cNvSpPr>
              <a:spLocks noChangeShapeType="1"/>
            </p:cNvSpPr>
            <p:nvPr/>
          </p:nvSpPr>
          <p:spPr bwMode="auto">
            <a:xfrm flipH="1" flipV="1">
              <a:off x="1555" y="2984"/>
              <a:ext cx="41" cy="24"/>
            </a:xfrm>
            <a:prstGeom prst="line">
              <a:avLst/>
            </a:prstGeom>
            <a:noFill/>
            <a:ln w="7938">
              <a:solidFill>
                <a:srgbClr val="000000"/>
              </a:solidFill>
              <a:round/>
              <a:headEnd/>
              <a:tailEnd/>
            </a:ln>
          </p:spPr>
          <p:txBody>
            <a:bodyPr/>
            <a:lstStyle/>
            <a:p>
              <a:endParaRPr lang="en-US"/>
            </a:p>
          </p:txBody>
        </p:sp>
        <p:sp>
          <p:nvSpPr>
            <p:cNvPr id="9069" name="Line 3970"/>
            <p:cNvSpPr>
              <a:spLocks noChangeShapeType="1"/>
            </p:cNvSpPr>
            <p:nvPr/>
          </p:nvSpPr>
          <p:spPr bwMode="auto">
            <a:xfrm flipH="1" flipV="1">
              <a:off x="1516" y="2956"/>
              <a:ext cx="39" cy="28"/>
            </a:xfrm>
            <a:prstGeom prst="line">
              <a:avLst/>
            </a:prstGeom>
            <a:noFill/>
            <a:ln w="7938">
              <a:solidFill>
                <a:srgbClr val="000000"/>
              </a:solidFill>
              <a:round/>
              <a:headEnd/>
              <a:tailEnd/>
            </a:ln>
          </p:spPr>
          <p:txBody>
            <a:bodyPr/>
            <a:lstStyle/>
            <a:p>
              <a:endParaRPr lang="en-US"/>
            </a:p>
          </p:txBody>
        </p:sp>
        <p:sp>
          <p:nvSpPr>
            <p:cNvPr id="9070" name="Line 3971"/>
            <p:cNvSpPr>
              <a:spLocks noChangeShapeType="1"/>
            </p:cNvSpPr>
            <p:nvPr/>
          </p:nvSpPr>
          <p:spPr bwMode="auto">
            <a:xfrm flipH="1" flipV="1">
              <a:off x="1488" y="2920"/>
              <a:ext cx="28" cy="36"/>
            </a:xfrm>
            <a:prstGeom prst="line">
              <a:avLst/>
            </a:prstGeom>
            <a:noFill/>
            <a:ln w="7938">
              <a:solidFill>
                <a:srgbClr val="000000"/>
              </a:solidFill>
              <a:round/>
              <a:headEnd/>
              <a:tailEnd/>
            </a:ln>
          </p:spPr>
          <p:txBody>
            <a:bodyPr/>
            <a:lstStyle/>
            <a:p>
              <a:endParaRPr lang="en-US"/>
            </a:p>
          </p:txBody>
        </p:sp>
        <p:sp>
          <p:nvSpPr>
            <p:cNvPr id="9071" name="Line 3972"/>
            <p:cNvSpPr>
              <a:spLocks noChangeShapeType="1"/>
            </p:cNvSpPr>
            <p:nvPr/>
          </p:nvSpPr>
          <p:spPr bwMode="auto">
            <a:xfrm flipH="1" flipV="1">
              <a:off x="1463" y="2884"/>
              <a:ext cx="25" cy="36"/>
            </a:xfrm>
            <a:prstGeom prst="line">
              <a:avLst/>
            </a:prstGeom>
            <a:noFill/>
            <a:ln w="7938">
              <a:solidFill>
                <a:srgbClr val="000000"/>
              </a:solidFill>
              <a:round/>
              <a:headEnd/>
              <a:tailEnd/>
            </a:ln>
          </p:spPr>
          <p:txBody>
            <a:bodyPr/>
            <a:lstStyle/>
            <a:p>
              <a:endParaRPr lang="en-US"/>
            </a:p>
          </p:txBody>
        </p:sp>
        <p:sp>
          <p:nvSpPr>
            <p:cNvPr id="9072" name="Line 3973"/>
            <p:cNvSpPr>
              <a:spLocks noChangeShapeType="1"/>
            </p:cNvSpPr>
            <p:nvPr/>
          </p:nvSpPr>
          <p:spPr bwMode="auto">
            <a:xfrm flipH="1" flipV="1">
              <a:off x="1456" y="2869"/>
              <a:ext cx="7" cy="15"/>
            </a:xfrm>
            <a:prstGeom prst="line">
              <a:avLst/>
            </a:prstGeom>
            <a:noFill/>
            <a:ln w="7938">
              <a:solidFill>
                <a:srgbClr val="000000"/>
              </a:solidFill>
              <a:round/>
              <a:headEnd/>
              <a:tailEnd/>
            </a:ln>
          </p:spPr>
          <p:txBody>
            <a:bodyPr/>
            <a:lstStyle/>
            <a:p>
              <a:endParaRPr lang="en-US"/>
            </a:p>
          </p:txBody>
        </p:sp>
        <p:sp>
          <p:nvSpPr>
            <p:cNvPr id="9073" name="Line 3974"/>
            <p:cNvSpPr>
              <a:spLocks noChangeShapeType="1"/>
            </p:cNvSpPr>
            <p:nvPr/>
          </p:nvSpPr>
          <p:spPr bwMode="auto">
            <a:xfrm flipH="1" flipV="1">
              <a:off x="1453" y="2852"/>
              <a:ext cx="3" cy="17"/>
            </a:xfrm>
            <a:prstGeom prst="line">
              <a:avLst/>
            </a:prstGeom>
            <a:noFill/>
            <a:ln w="7938">
              <a:solidFill>
                <a:srgbClr val="000000"/>
              </a:solidFill>
              <a:round/>
              <a:headEnd/>
              <a:tailEnd/>
            </a:ln>
          </p:spPr>
          <p:txBody>
            <a:bodyPr/>
            <a:lstStyle/>
            <a:p>
              <a:endParaRPr lang="en-US"/>
            </a:p>
          </p:txBody>
        </p:sp>
        <p:sp>
          <p:nvSpPr>
            <p:cNvPr id="9074" name="Line 3975"/>
            <p:cNvSpPr>
              <a:spLocks noChangeShapeType="1"/>
            </p:cNvSpPr>
            <p:nvPr/>
          </p:nvSpPr>
          <p:spPr bwMode="auto">
            <a:xfrm flipV="1">
              <a:off x="1453" y="2835"/>
              <a:ext cx="0" cy="17"/>
            </a:xfrm>
            <a:prstGeom prst="line">
              <a:avLst/>
            </a:prstGeom>
            <a:noFill/>
            <a:ln w="7938">
              <a:solidFill>
                <a:srgbClr val="000000"/>
              </a:solidFill>
              <a:round/>
              <a:headEnd/>
              <a:tailEnd/>
            </a:ln>
          </p:spPr>
          <p:txBody>
            <a:bodyPr/>
            <a:lstStyle/>
            <a:p>
              <a:endParaRPr lang="en-US"/>
            </a:p>
          </p:txBody>
        </p:sp>
        <p:sp>
          <p:nvSpPr>
            <p:cNvPr id="9075" name="Line 3976"/>
            <p:cNvSpPr>
              <a:spLocks noChangeShapeType="1"/>
            </p:cNvSpPr>
            <p:nvPr/>
          </p:nvSpPr>
          <p:spPr bwMode="auto">
            <a:xfrm flipV="1">
              <a:off x="1453" y="2832"/>
              <a:ext cx="3" cy="3"/>
            </a:xfrm>
            <a:prstGeom prst="line">
              <a:avLst/>
            </a:prstGeom>
            <a:noFill/>
            <a:ln w="7938">
              <a:solidFill>
                <a:srgbClr val="000000"/>
              </a:solidFill>
              <a:round/>
              <a:headEnd/>
              <a:tailEnd/>
            </a:ln>
          </p:spPr>
          <p:txBody>
            <a:bodyPr/>
            <a:lstStyle/>
            <a:p>
              <a:endParaRPr lang="en-US"/>
            </a:p>
          </p:txBody>
        </p:sp>
        <p:sp>
          <p:nvSpPr>
            <p:cNvPr id="9076" name="Line 3977"/>
            <p:cNvSpPr>
              <a:spLocks noChangeShapeType="1"/>
            </p:cNvSpPr>
            <p:nvPr/>
          </p:nvSpPr>
          <p:spPr bwMode="auto">
            <a:xfrm flipV="1">
              <a:off x="1456" y="2829"/>
              <a:ext cx="4" cy="3"/>
            </a:xfrm>
            <a:prstGeom prst="line">
              <a:avLst/>
            </a:prstGeom>
            <a:noFill/>
            <a:ln w="7938">
              <a:solidFill>
                <a:srgbClr val="000000"/>
              </a:solidFill>
              <a:round/>
              <a:headEnd/>
              <a:tailEnd/>
            </a:ln>
          </p:spPr>
          <p:txBody>
            <a:bodyPr/>
            <a:lstStyle/>
            <a:p>
              <a:endParaRPr lang="en-US"/>
            </a:p>
          </p:txBody>
        </p:sp>
        <p:sp>
          <p:nvSpPr>
            <p:cNvPr id="9077" name="Line 3978"/>
            <p:cNvSpPr>
              <a:spLocks noChangeShapeType="1"/>
            </p:cNvSpPr>
            <p:nvPr/>
          </p:nvSpPr>
          <p:spPr bwMode="auto">
            <a:xfrm flipV="1">
              <a:off x="1460" y="2824"/>
              <a:ext cx="4" cy="5"/>
            </a:xfrm>
            <a:prstGeom prst="line">
              <a:avLst/>
            </a:prstGeom>
            <a:noFill/>
            <a:ln w="7938">
              <a:solidFill>
                <a:srgbClr val="000000"/>
              </a:solidFill>
              <a:round/>
              <a:headEnd/>
              <a:tailEnd/>
            </a:ln>
          </p:spPr>
          <p:txBody>
            <a:bodyPr/>
            <a:lstStyle/>
            <a:p>
              <a:endParaRPr lang="en-US"/>
            </a:p>
          </p:txBody>
        </p:sp>
        <p:sp>
          <p:nvSpPr>
            <p:cNvPr id="9078" name="Line 3979"/>
            <p:cNvSpPr>
              <a:spLocks noChangeShapeType="1"/>
            </p:cNvSpPr>
            <p:nvPr/>
          </p:nvSpPr>
          <p:spPr bwMode="auto">
            <a:xfrm flipV="1">
              <a:off x="1464" y="2821"/>
              <a:ext cx="2" cy="3"/>
            </a:xfrm>
            <a:prstGeom prst="line">
              <a:avLst/>
            </a:prstGeom>
            <a:noFill/>
            <a:ln w="7938">
              <a:solidFill>
                <a:srgbClr val="000000"/>
              </a:solidFill>
              <a:round/>
              <a:headEnd/>
              <a:tailEnd/>
            </a:ln>
          </p:spPr>
          <p:txBody>
            <a:bodyPr/>
            <a:lstStyle/>
            <a:p>
              <a:endParaRPr lang="en-US"/>
            </a:p>
          </p:txBody>
        </p:sp>
        <p:sp>
          <p:nvSpPr>
            <p:cNvPr id="9079" name="Line 3980"/>
            <p:cNvSpPr>
              <a:spLocks noChangeShapeType="1"/>
            </p:cNvSpPr>
            <p:nvPr/>
          </p:nvSpPr>
          <p:spPr bwMode="auto">
            <a:xfrm flipV="1">
              <a:off x="1466" y="2818"/>
              <a:ext cx="4" cy="3"/>
            </a:xfrm>
            <a:prstGeom prst="line">
              <a:avLst/>
            </a:prstGeom>
            <a:noFill/>
            <a:ln w="7938">
              <a:solidFill>
                <a:srgbClr val="000000"/>
              </a:solidFill>
              <a:round/>
              <a:headEnd/>
              <a:tailEnd/>
            </a:ln>
          </p:spPr>
          <p:txBody>
            <a:bodyPr/>
            <a:lstStyle/>
            <a:p>
              <a:endParaRPr lang="en-US"/>
            </a:p>
          </p:txBody>
        </p:sp>
        <p:sp>
          <p:nvSpPr>
            <p:cNvPr id="9080" name="Line 3981"/>
            <p:cNvSpPr>
              <a:spLocks noChangeShapeType="1"/>
            </p:cNvSpPr>
            <p:nvPr/>
          </p:nvSpPr>
          <p:spPr bwMode="auto">
            <a:xfrm>
              <a:off x="1470" y="2818"/>
              <a:ext cx="4" cy="0"/>
            </a:xfrm>
            <a:prstGeom prst="line">
              <a:avLst/>
            </a:prstGeom>
            <a:noFill/>
            <a:ln w="7938">
              <a:solidFill>
                <a:srgbClr val="000000"/>
              </a:solidFill>
              <a:round/>
              <a:headEnd/>
              <a:tailEnd/>
            </a:ln>
          </p:spPr>
          <p:txBody>
            <a:bodyPr/>
            <a:lstStyle/>
            <a:p>
              <a:endParaRPr lang="en-US"/>
            </a:p>
          </p:txBody>
        </p:sp>
        <p:sp>
          <p:nvSpPr>
            <p:cNvPr id="9081" name="Line 3982"/>
            <p:cNvSpPr>
              <a:spLocks noChangeShapeType="1"/>
            </p:cNvSpPr>
            <p:nvPr/>
          </p:nvSpPr>
          <p:spPr bwMode="auto">
            <a:xfrm>
              <a:off x="1474" y="2818"/>
              <a:ext cx="5" cy="6"/>
            </a:xfrm>
            <a:prstGeom prst="line">
              <a:avLst/>
            </a:prstGeom>
            <a:noFill/>
            <a:ln w="7938">
              <a:solidFill>
                <a:srgbClr val="000000"/>
              </a:solidFill>
              <a:round/>
              <a:headEnd/>
              <a:tailEnd/>
            </a:ln>
          </p:spPr>
          <p:txBody>
            <a:bodyPr/>
            <a:lstStyle/>
            <a:p>
              <a:endParaRPr lang="en-US"/>
            </a:p>
          </p:txBody>
        </p:sp>
        <p:sp>
          <p:nvSpPr>
            <p:cNvPr id="9082" name="Freeform 3983"/>
            <p:cNvSpPr>
              <a:spLocks/>
            </p:cNvSpPr>
            <p:nvPr/>
          </p:nvSpPr>
          <p:spPr bwMode="auto">
            <a:xfrm>
              <a:off x="3735" y="2860"/>
              <a:ext cx="478" cy="93"/>
            </a:xfrm>
            <a:custGeom>
              <a:avLst/>
              <a:gdLst>
                <a:gd name="T0" fmla="*/ 25 w 478"/>
                <a:gd name="T1" fmla="*/ 0 h 93"/>
                <a:gd name="T2" fmla="*/ 50 w 478"/>
                <a:gd name="T3" fmla="*/ 1 h 93"/>
                <a:gd name="T4" fmla="*/ 75 w 478"/>
                <a:gd name="T5" fmla="*/ 3 h 93"/>
                <a:gd name="T6" fmla="*/ 100 w 478"/>
                <a:gd name="T7" fmla="*/ 7 h 93"/>
                <a:gd name="T8" fmla="*/ 125 w 478"/>
                <a:gd name="T9" fmla="*/ 8 h 93"/>
                <a:gd name="T10" fmla="*/ 144 w 478"/>
                <a:gd name="T11" fmla="*/ 13 h 93"/>
                <a:gd name="T12" fmla="*/ 168 w 478"/>
                <a:gd name="T13" fmla="*/ 13 h 93"/>
                <a:gd name="T14" fmla="*/ 183 w 478"/>
                <a:gd name="T15" fmla="*/ 15 h 93"/>
                <a:gd name="T16" fmla="*/ 218 w 478"/>
                <a:gd name="T17" fmla="*/ 20 h 93"/>
                <a:gd name="T18" fmla="*/ 233 w 478"/>
                <a:gd name="T19" fmla="*/ 24 h 93"/>
                <a:gd name="T20" fmla="*/ 244 w 478"/>
                <a:gd name="T21" fmla="*/ 23 h 93"/>
                <a:gd name="T22" fmla="*/ 256 w 478"/>
                <a:gd name="T23" fmla="*/ 24 h 93"/>
                <a:gd name="T24" fmla="*/ 269 w 478"/>
                <a:gd name="T25" fmla="*/ 28 h 93"/>
                <a:gd name="T26" fmla="*/ 280 w 478"/>
                <a:gd name="T27" fmla="*/ 31 h 93"/>
                <a:gd name="T28" fmla="*/ 291 w 478"/>
                <a:gd name="T29" fmla="*/ 32 h 93"/>
                <a:gd name="T30" fmla="*/ 305 w 478"/>
                <a:gd name="T31" fmla="*/ 37 h 93"/>
                <a:gd name="T32" fmla="*/ 333 w 478"/>
                <a:gd name="T33" fmla="*/ 42 h 93"/>
                <a:gd name="T34" fmla="*/ 345 w 478"/>
                <a:gd name="T35" fmla="*/ 47 h 93"/>
                <a:gd name="T36" fmla="*/ 347 w 478"/>
                <a:gd name="T37" fmla="*/ 46 h 93"/>
                <a:gd name="T38" fmla="*/ 348 w 478"/>
                <a:gd name="T39" fmla="*/ 46 h 93"/>
                <a:gd name="T40" fmla="*/ 349 w 478"/>
                <a:gd name="T41" fmla="*/ 45 h 93"/>
                <a:gd name="T42" fmla="*/ 352 w 478"/>
                <a:gd name="T43" fmla="*/ 45 h 93"/>
                <a:gd name="T44" fmla="*/ 352 w 478"/>
                <a:gd name="T45" fmla="*/ 43 h 93"/>
                <a:gd name="T46" fmla="*/ 359 w 478"/>
                <a:gd name="T47" fmla="*/ 47 h 93"/>
                <a:gd name="T48" fmla="*/ 368 w 478"/>
                <a:gd name="T49" fmla="*/ 49 h 93"/>
                <a:gd name="T50" fmla="*/ 379 w 478"/>
                <a:gd name="T51" fmla="*/ 50 h 93"/>
                <a:gd name="T52" fmla="*/ 388 w 478"/>
                <a:gd name="T53" fmla="*/ 53 h 93"/>
                <a:gd name="T54" fmla="*/ 410 w 478"/>
                <a:gd name="T55" fmla="*/ 60 h 93"/>
                <a:gd name="T56" fmla="*/ 433 w 478"/>
                <a:gd name="T57" fmla="*/ 66 h 93"/>
                <a:gd name="T58" fmla="*/ 455 w 478"/>
                <a:gd name="T59" fmla="*/ 73 h 93"/>
                <a:gd name="T60" fmla="*/ 475 w 478"/>
                <a:gd name="T61" fmla="*/ 82 h 93"/>
                <a:gd name="T62" fmla="*/ 478 w 478"/>
                <a:gd name="T63" fmla="*/ 87 h 93"/>
                <a:gd name="T64" fmla="*/ 478 w 478"/>
                <a:gd name="T65" fmla="*/ 90 h 93"/>
                <a:gd name="T66" fmla="*/ 475 w 478"/>
                <a:gd name="T67" fmla="*/ 93 h 93"/>
                <a:gd name="T68" fmla="*/ 463 w 478"/>
                <a:gd name="T69" fmla="*/ 88 h 93"/>
                <a:gd name="T70" fmla="*/ 450 w 478"/>
                <a:gd name="T71" fmla="*/ 84 h 93"/>
                <a:gd name="T72" fmla="*/ 438 w 478"/>
                <a:gd name="T73" fmla="*/ 83 h 93"/>
                <a:gd name="T74" fmla="*/ 408 w 478"/>
                <a:gd name="T75" fmla="*/ 72 h 93"/>
                <a:gd name="T76" fmla="*/ 377 w 478"/>
                <a:gd name="T77" fmla="*/ 65 h 93"/>
                <a:gd name="T78" fmla="*/ 311 w 478"/>
                <a:gd name="T79" fmla="*/ 51 h 93"/>
                <a:gd name="T80" fmla="*/ 278 w 478"/>
                <a:gd name="T81" fmla="*/ 41 h 93"/>
                <a:gd name="T82" fmla="*/ 231 w 478"/>
                <a:gd name="T83" fmla="*/ 32 h 93"/>
                <a:gd name="T84" fmla="*/ 136 w 478"/>
                <a:gd name="T85" fmla="*/ 23 h 93"/>
                <a:gd name="T86" fmla="*/ 121 w 478"/>
                <a:gd name="T87" fmla="*/ 19 h 93"/>
                <a:gd name="T88" fmla="*/ 105 w 478"/>
                <a:gd name="T89" fmla="*/ 17 h 93"/>
                <a:gd name="T90" fmla="*/ 89 w 478"/>
                <a:gd name="T91" fmla="*/ 17 h 93"/>
                <a:gd name="T92" fmla="*/ 74 w 478"/>
                <a:gd name="T93" fmla="*/ 16 h 93"/>
                <a:gd name="T94" fmla="*/ 56 w 478"/>
                <a:gd name="T95" fmla="*/ 15 h 93"/>
                <a:gd name="T96" fmla="*/ 39 w 478"/>
                <a:gd name="T97" fmla="*/ 16 h 93"/>
                <a:gd name="T98" fmla="*/ 22 w 478"/>
                <a:gd name="T99" fmla="*/ 16 h 93"/>
                <a:gd name="T100" fmla="*/ 5 w 478"/>
                <a:gd name="T101" fmla="*/ 15 h 93"/>
                <a:gd name="T102" fmla="*/ 4 w 478"/>
                <a:gd name="T103" fmla="*/ 13 h 93"/>
                <a:gd name="T104" fmla="*/ 1 w 478"/>
                <a:gd name="T105" fmla="*/ 12 h 93"/>
                <a:gd name="T106" fmla="*/ 0 w 478"/>
                <a:gd name="T107" fmla="*/ 9 h 93"/>
                <a:gd name="T108" fmla="*/ 0 w 478"/>
                <a:gd name="T109" fmla="*/ 3 h 93"/>
                <a:gd name="T110" fmla="*/ 25 w 478"/>
                <a:gd name="T111" fmla="*/ 0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8"/>
                <a:gd name="T169" fmla="*/ 0 h 93"/>
                <a:gd name="T170" fmla="*/ 478 w 478"/>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8" h="93">
                  <a:moveTo>
                    <a:pt x="25" y="0"/>
                  </a:moveTo>
                  <a:lnTo>
                    <a:pt x="50" y="1"/>
                  </a:lnTo>
                  <a:lnTo>
                    <a:pt x="75" y="3"/>
                  </a:lnTo>
                  <a:lnTo>
                    <a:pt x="100" y="7"/>
                  </a:lnTo>
                  <a:lnTo>
                    <a:pt x="125" y="8"/>
                  </a:lnTo>
                  <a:lnTo>
                    <a:pt x="144" y="13"/>
                  </a:lnTo>
                  <a:lnTo>
                    <a:pt x="168" y="13"/>
                  </a:lnTo>
                  <a:lnTo>
                    <a:pt x="183" y="15"/>
                  </a:lnTo>
                  <a:lnTo>
                    <a:pt x="218" y="20"/>
                  </a:lnTo>
                  <a:lnTo>
                    <a:pt x="233" y="24"/>
                  </a:lnTo>
                  <a:lnTo>
                    <a:pt x="244" y="23"/>
                  </a:lnTo>
                  <a:lnTo>
                    <a:pt x="256" y="24"/>
                  </a:lnTo>
                  <a:lnTo>
                    <a:pt x="269" y="28"/>
                  </a:lnTo>
                  <a:lnTo>
                    <a:pt x="280" y="31"/>
                  </a:lnTo>
                  <a:lnTo>
                    <a:pt x="291" y="32"/>
                  </a:lnTo>
                  <a:lnTo>
                    <a:pt x="305" y="37"/>
                  </a:lnTo>
                  <a:lnTo>
                    <a:pt x="333" y="42"/>
                  </a:lnTo>
                  <a:lnTo>
                    <a:pt x="345" y="47"/>
                  </a:lnTo>
                  <a:lnTo>
                    <a:pt x="347" y="46"/>
                  </a:lnTo>
                  <a:lnTo>
                    <a:pt x="348" y="46"/>
                  </a:lnTo>
                  <a:lnTo>
                    <a:pt x="349" y="45"/>
                  </a:lnTo>
                  <a:lnTo>
                    <a:pt x="352" y="45"/>
                  </a:lnTo>
                  <a:lnTo>
                    <a:pt x="352" y="43"/>
                  </a:lnTo>
                  <a:lnTo>
                    <a:pt x="359" y="47"/>
                  </a:lnTo>
                  <a:lnTo>
                    <a:pt x="368" y="49"/>
                  </a:lnTo>
                  <a:lnTo>
                    <a:pt x="379" y="50"/>
                  </a:lnTo>
                  <a:lnTo>
                    <a:pt x="388" y="53"/>
                  </a:lnTo>
                  <a:lnTo>
                    <a:pt x="410" y="60"/>
                  </a:lnTo>
                  <a:lnTo>
                    <a:pt x="433" y="66"/>
                  </a:lnTo>
                  <a:lnTo>
                    <a:pt x="455" y="73"/>
                  </a:lnTo>
                  <a:lnTo>
                    <a:pt x="475" y="82"/>
                  </a:lnTo>
                  <a:lnTo>
                    <a:pt x="478" y="87"/>
                  </a:lnTo>
                  <a:lnTo>
                    <a:pt x="478" y="90"/>
                  </a:lnTo>
                  <a:lnTo>
                    <a:pt x="475" y="93"/>
                  </a:lnTo>
                  <a:lnTo>
                    <a:pt x="463" y="88"/>
                  </a:lnTo>
                  <a:lnTo>
                    <a:pt x="450" y="84"/>
                  </a:lnTo>
                  <a:lnTo>
                    <a:pt x="438" y="83"/>
                  </a:lnTo>
                  <a:lnTo>
                    <a:pt x="408" y="72"/>
                  </a:lnTo>
                  <a:lnTo>
                    <a:pt x="377" y="65"/>
                  </a:lnTo>
                  <a:lnTo>
                    <a:pt x="311" y="51"/>
                  </a:lnTo>
                  <a:lnTo>
                    <a:pt x="278" y="41"/>
                  </a:lnTo>
                  <a:lnTo>
                    <a:pt x="231" y="32"/>
                  </a:lnTo>
                  <a:lnTo>
                    <a:pt x="136" y="23"/>
                  </a:lnTo>
                  <a:lnTo>
                    <a:pt x="121" y="19"/>
                  </a:lnTo>
                  <a:lnTo>
                    <a:pt x="105" y="17"/>
                  </a:lnTo>
                  <a:lnTo>
                    <a:pt x="89" y="17"/>
                  </a:lnTo>
                  <a:lnTo>
                    <a:pt x="74" y="16"/>
                  </a:lnTo>
                  <a:lnTo>
                    <a:pt x="56" y="15"/>
                  </a:lnTo>
                  <a:lnTo>
                    <a:pt x="39" y="16"/>
                  </a:lnTo>
                  <a:lnTo>
                    <a:pt x="22" y="16"/>
                  </a:lnTo>
                  <a:lnTo>
                    <a:pt x="5" y="15"/>
                  </a:lnTo>
                  <a:lnTo>
                    <a:pt x="4" y="13"/>
                  </a:lnTo>
                  <a:lnTo>
                    <a:pt x="1" y="12"/>
                  </a:lnTo>
                  <a:lnTo>
                    <a:pt x="0" y="9"/>
                  </a:lnTo>
                  <a:lnTo>
                    <a:pt x="0" y="3"/>
                  </a:lnTo>
                  <a:lnTo>
                    <a:pt x="25" y="0"/>
                  </a:lnTo>
                  <a:close/>
                </a:path>
              </a:pathLst>
            </a:custGeom>
            <a:solidFill>
              <a:srgbClr val="000000"/>
            </a:solidFill>
            <a:ln w="0">
              <a:solidFill>
                <a:srgbClr val="000000"/>
              </a:solidFill>
              <a:prstDash val="solid"/>
              <a:round/>
              <a:headEnd/>
              <a:tailEnd/>
            </a:ln>
          </p:spPr>
          <p:txBody>
            <a:bodyPr/>
            <a:lstStyle/>
            <a:p>
              <a:endParaRPr lang="en-US"/>
            </a:p>
          </p:txBody>
        </p:sp>
        <p:sp>
          <p:nvSpPr>
            <p:cNvPr id="9083" name="Line 3984"/>
            <p:cNvSpPr>
              <a:spLocks noChangeShapeType="1"/>
            </p:cNvSpPr>
            <p:nvPr/>
          </p:nvSpPr>
          <p:spPr bwMode="auto">
            <a:xfrm>
              <a:off x="3879" y="2873"/>
              <a:ext cx="24" cy="0"/>
            </a:xfrm>
            <a:prstGeom prst="line">
              <a:avLst/>
            </a:prstGeom>
            <a:noFill/>
            <a:ln w="7938">
              <a:solidFill>
                <a:srgbClr val="000000"/>
              </a:solidFill>
              <a:round/>
              <a:headEnd/>
              <a:tailEnd/>
            </a:ln>
          </p:spPr>
          <p:txBody>
            <a:bodyPr/>
            <a:lstStyle/>
            <a:p>
              <a:endParaRPr lang="en-US"/>
            </a:p>
          </p:txBody>
        </p:sp>
        <p:sp>
          <p:nvSpPr>
            <p:cNvPr id="9084" name="Line 3985"/>
            <p:cNvSpPr>
              <a:spLocks noChangeShapeType="1"/>
            </p:cNvSpPr>
            <p:nvPr/>
          </p:nvSpPr>
          <p:spPr bwMode="auto">
            <a:xfrm>
              <a:off x="3903" y="2873"/>
              <a:ext cx="15" cy="2"/>
            </a:xfrm>
            <a:prstGeom prst="line">
              <a:avLst/>
            </a:prstGeom>
            <a:noFill/>
            <a:ln w="7938">
              <a:solidFill>
                <a:srgbClr val="000000"/>
              </a:solidFill>
              <a:round/>
              <a:headEnd/>
              <a:tailEnd/>
            </a:ln>
          </p:spPr>
          <p:txBody>
            <a:bodyPr/>
            <a:lstStyle/>
            <a:p>
              <a:endParaRPr lang="en-US"/>
            </a:p>
          </p:txBody>
        </p:sp>
        <p:sp>
          <p:nvSpPr>
            <p:cNvPr id="9085" name="Line 3986"/>
            <p:cNvSpPr>
              <a:spLocks noChangeShapeType="1"/>
            </p:cNvSpPr>
            <p:nvPr/>
          </p:nvSpPr>
          <p:spPr bwMode="auto">
            <a:xfrm>
              <a:off x="3918" y="2875"/>
              <a:ext cx="35" cy="5"/>
            </a:xfrm>
            <a:prstGeom prst="line">
              <a:avLst/>
            </a:prstGeom>
            <a:noFill/>
            <a:ln w="7938">
              <a:solidFill>
                <a:srgbClr val="000000"/>
              </a:solidFill>
              <a:round/>
              <a:headEnd/>
              <a:tailEnd/>
            </a:ln>
          </p:spPr>
          <p:txBody>
            <a:bodyPr/>
            <a:lstStyle/>
            <a:p>
              <a:endParaRPr lang="en-US"/>
            </a:p>
          </p:txBody>
        </p:sp>
        <p:sp>
          <p:nvSpPr>
            <p:cNvPr id="9086" name="Line 3987"/>
            <p:cNvSpPr>
              <a:spLocks noChangeShapeType="1"/>
            </p:cNvSpPr>
            <p:nvPr/>
          </p:nvSpPr>
          <p:spPr bwMode="auto">
            <a:xfrm>
              <a:off x="3953" y="2880"/>
              <a:ext cx="15" cy="4"/>
            </a:xfrm>
            <a:prstGeom prst="line">
              <a:avLst/>
            </a:prstGeom>
            <a:noFill/>
            <a:ln w="7938">
              <a:solidFill>
                <a:srgbClr val="000000"/>
              </a:solidFill>
              <a:round/>
              <a:headEnd/>
              <a:tailEnd/>
            </a:ln>
          </p:spPr>
          <p:txBody>
            <a:bodyPr/>
            <a:lstStyle/>
            <a:p>
              <a:endParaRPr lang="en-US"/>
            </a:p>
          </p:txBody>
        </p:sp>
        <p:sp>
          <p:nvSpPr>
            <p:cNvPr id="9087" name="Line 3988"/>
            <p:cNvSpPr>
              <a:spLocks noChangeShapeType="1"/>
            </p:cNvSpPr>
            <p:nvPr/>
          </p:nvSpPr>
          <p:spPr bwMode="auto">
            <a:xfrm flipV="1">
              <a:off x="3968" y="2883"/>
              <a:ext cx="11" cy="1"/>
            </a:xfrm>
            <a:prstGeom prst="line">
              <a:avLst/>
            </a:prstGeom>
            <a:noFill/>
            <a:ln w="7938">
              <a:solidFill>
                <a:srgbClr val="000000"/>
              </a:solidFill>
              <a:round/>
              <a:headEnd/>
              <a:tailEnd/>
            </a:ln>
          </p:spPr>
          <p:txBody>
            <a:bodyPr/>
            <a:lstStyle/>
            <a:p>
              <a:endParaRPr lang="en-US"/>
            </a:p>
          </p:txBody>
        </p:sp>
        <p:sp>
          <p:nvSpPr>
            <p:cNvPr id="9088" name="Line 3989"/>
            <p:cNvSpPr>
              <a:spLocks noChangeShapeType="1"/>
            </p:cNvSpPr>
            <p:nvPr/>
          </p:nvSpPr>
          <p:spPr bwMode="auto">
            <a:xfrm>
              <a:off x="3979" y="2883"/>
              <a:ext cx="12" cy="1"/>
            </a:xfrm>
            <a:prstGeom prst="line">
              <a:avLst/>
            </a:prstGeom>
            <a:noFill/>
            <a:ln w="7938">
              <a:solidFill>
                <a:srgbClr val="000000"/>
              </a:solidFill>
              <a:round/>
              <a:headEnd/>
              <a:tailEnd/>
            </a:ln>
          </p:spPr>
          <p:txBody>
            <a:bodyPr/>
            <a:lstStyle/>
            <a:p>
              <a:endParaRPr lang="en-US"/>
            </a:p>
          </p:txBody>
        </p:sp>
        <p:sp>
          <p:nvSpPr>
            <p:cNvPr id="9089" name="Line 3990"/>
            <p:cNvSpPr>
              <a:spLocks noChangeShapeType="1"/>
            </p:cNvSpPr>
            <p:nvPr/>
          </p:nvSpPr>
          <p:spPr bwMode="auto">
            <a:xfrm>
              <a:off x="3991" y="2884"/>
              <a:ext cx="13" cy="4"/>
            </a:xfrm>
            <a:prstGeom prst="line">
              <a:avLst/>
            </a:prstGeom>
            <a:noFill/>
            <a:ln w="7938">
              <a:solidFill>
                <a:srgbClr val="000000"/>
              </a:solidFill>
              <a:round/>
              <a:headEnd/>
              <a:tailEnd/>
            </a:ln>
          </p:spPr>
          <p:txBody>
            <a:bodyPr/>
            <a:lstStyle/>
            <a:p>
              <a:endParaRPr lang="en-US"/>
            </a:p>
          </p:txBody>
        </p:sp>
        <p:sp>
          <p:nvSpPr>
            <p:cNvPr id="9090" name="Line 3991"/>
            <p:cNvSpPr>
              <a:spLocks noChangeShapeType="1"/>
            </p:cNvSpPr>
            <p:nvPr/>
          </p:nvSpPr>
          <p:spPr bwMode="auto">
            <a:xfrm>
              <a:off x="4004" y="2888"/>
              <a:ext cx="11" cy="3"/>
            </a:xfrm>
            <a:prstGeom prst="line">
              <a:avLst/>
            </a:prstGeom>
            <a:noFill/>
            <a:ln w="7938">
              <a:solidFill>
                <a:srgbClr val="000000"/>
              </a:solidFill>
              <a:round/>
              <a:headEnd/>
              <a:tailEnd/>
            </a:ln>
          </p:spPr>
          <p:txBody>
            <a:bodyPr/>
            <a:lstStyle/>
            <a:p>
              <a:endParaRPr lang="en-US"/>
            </a:p>
          </p:txBody>
        </p:sp>
        <p:sp>
          <p:nvSpPr>
            <p:cNvPr id="9091" name="Line 3992"/>
            <p:cNvSpPr>
              <a:spLocks noChangeShapeType="1"/>
            </p:cNvSpPr>
            <p:nvPr/>
          </p:nvSpPr>
          <p:spPr bwMode="auto">
            <a:xfrm>
              <a:off x="4015" y="2891"/>
              <a:ext cx="11" cy="1"/>
            </a:xfrm>
            <a:prstGeom prst="line">
              <a:avLst/>
            </a:prstGeom>
            <a:noFill/>
            <a:ln w="7938">
              <a:solidFill>
                <a:srgbClr val="000000"/>
              </a:solidFill>
              <a:round/>
              <a:headEnd/>
              <a:tailEnd/>
            </a:ln>
          </p:spPr>
          <p:txBody>
            <a:bodyPr/>
            <a:lstStyle/>
            <a:p>
              <a:endParaRPr lang="en-US"/>
            </a:p>
          </p:txBody>
        </p:sp>
        <p:sp>
          <p:nvSpPr>
            <p:cNvPr id="9092" name="Line 3993"/>
            <p:cNvSpPr>
              <a:spLocks noChangeShapeType="1"/>
            </p:cNvSpPr>
            <p:nvPr/>
          </p:nvSpPr>
          <p:spPr bwMode="auto">
            <a:xfrm>
              <a:off x="4026" y="2892"/>
              <a:ext cx="14" cy="5"/>
            </a:xfrm>
            <a:prstGeom prst="line">
              <a:avLst/>
            </a:prstGeom>
            <a:noFill/>
            <a:ln w="7938">
              <a:solidFill>
                <a:srgbClr val="000000"/>
              </a:solidFill>
              <a:round/>
              <a:headEnd/>
              <a:tailEnd/>
            </a:ln>
          </p:spPr>
          <p:txBody>
            <a:bodyPr/>
            <a:lstStyle/>
            <a:p>
              <a:endParaRPr lang="en-US"/>
            </a:p>
          </p:txBody>
        </p:sp>
        <p:sp>
          <p:nvSpPr>
            <p:cNvPr id="9093" name="Line 3994"/>
            <p:cNvSpPr>
              <a:spLocks noChangeShapeType="1"/>
            </p:cNvSpPr>
            <p:nvPr/>
          </p:nvSpPr>
          <p:spPr bwMode="auto">
            <a:xfrm>
              <a:off x="4040" y="2897"/>
              <a:ext cx="28" cy="5"/>
            </a:xfrm>
            <a:prstGeom prst="line">
              <a:avLst/>
            </a:prstGeom>
            <a:noFill/>
            <a:ln w="7938">
              <a:solidFill>
                <a:srgbClr val="000000"/>
              </a:solidFill>
              <a:round/>
              <a:headEnd/>
              <a:tailEnd/>
            </a:ln>
          </p:spPr>
          <p:txBody>
            <a:bodyPr/>
            <a:lstStyle/>
            <a:p>
              <a:endParaRPr lang="en-US"/>
            </a:p>
          </p:txBody>
        </p:sp>
        <p:sp>
          <p:nvSpPr>
            <p:cNvPr id="9094" name="Line 3995"/>
            <p:cNvSpPr>
              <a:spLocks noChangeShapeType="1"/>
            </p:cNvSpPr>
            <p:nvPr/>
          </p:nvSpPr>
          <p:spPr bwMode="auto">
            <a:xfrm>
              <a:off x="4068" y="2902"/>
              <a:ext cx="12" cy="5"/>
            </a:xfrm>
            <a:prstGeom prst="line">
              <a:avLst/>
            </a:prstGeom>
            <a:noFill/>
            <a:ln w="7938">
              <a:solidFill>
                <a:srgbClr val="000000"/>
              </a:solidFill>
              <a:round/>
              <a:headEnd/>
              <a:tailEnd/>
            </a:ln>
          </p:spPr>
          <p:txBody>
            <a:bodyPr/>
            <a:lstStyle/>
            <a:p>
              <a:endParaRPr lang="en-US"/>
            </a:p>
          </p:txBody>
        </p:sp>
        <p:sp>
          <p:nvSpPr>
            <p:cNvPr id="9095" name="Line 3996"/>
            <p:cNvSpPr>
              <a:spLocks noChangeShapeType="1"/>
            </p:cNvSpPr>
            <p:nvPr/>
          </p:nvSpPr>
          <p:spPr bwMode="auto">
            <a:xfrm flipV="1">
              <a:off x="4080" y="2906"/>
              <a:ext cx="2" cy="1"/>
            </a:xfrm>
            <a:prstGeom prst="line">
              <a:avLst/>
            </a:prstGeom>
            <a:noFill/>
            <a:ln w="7938">
              <a:solidFill>
                <a:srgbClr val="000000"/>
              </a:solidFill>
              <a:round/>
              <a:headEnd/>
              <a:tailEnd/>
            </a:ln>
          </p:spPr>
          <p:txBody>
            <a:bodyPr/>
            <a:lstStyle/>
            <a:p>
              <a:endParaRPr lang="en-US"/>
            </a:p>
          </p:txBody>
        </p:sp>
        <p:sp>
          <p:nvSpPr>
            <p:cNvPr id="9096" name="Line 3997"/>
            <p:cNvSpPr>
              <a:spLocks noChangeShapeType="1"/>
            </p:cNvSpPr>
            <p:nvPr/>
          </p:nvSpPr>
          <p:spPr bwMode="auto">
            <a:xfrm>
              <a:off x="4082" y="2906"/>
              <a:ext cx="1" cy="0"/>
            </a:xfrm>
            <a:prstGeom prst="line">
              <a:avLst/>
            </a:prstGeom>
            <a:noFill/>
            <a:ln w="7938">
              <a:solidFill>
                <a:srgbClr val="000000"/>
              </a:solidFill>
              <a:round/>
              <a:headEnd/>
              <a:tailEnd/>
            </a:ln>
          </p:spPr>
          <p:txBody>
            <a:bodyPr/>
            <a:lstStyle/>
            <a:p>
              <a:endParaRPr lang="en-US"/>
            </a:p>
          </p:txBody>
        </p:sp>
        <p:sp>
          <p:nvSpPr>
            <p:cNvPr id="9097" name="Line 3998"/>
            <p:cNvSpPr>
              <a:spLocks noChangeShapeType="1"/>
            </p:cNvSpPr>
            <p:nvPr/>
          </p:nvSpPr>
          <p:spPr bwMode="auto">
            <a:xfrm flipV="1">
              <a:off x="4083" y="2905"/>
              <a:ext cx="1" cy="1"/>
            </a:xfrm>
            <a:prstGeom prst="line">
              <a:avLst/>
            </a:prstGeom>
            <a:noFill/>
            <a:ln w="7938">
              <a:solidFill>
                <a:srgbClr val="000000"/>
              </a:solidFill>
              <a:round/>
              <a:headEnd/>
              <a:tailEnd/>
            </a:ln>
          </p:spPr>
          <p:txBody>
            <a:bodyPr/>
            <a:lstStyle/>
            <a:p>
              <a:endParaRPr lang="en-US"/>
            </a:p>
          </p:txBody>
        </p:sp>
        <p:sp>
          <p:nvSpPr>
            <p:cNvPr id="9098" name="Line 3999"/>
            <p:cNvSpPr>
              <a:spLocks noChangeShapeType="1"/>
            </p:cNvSpPr>
            <p:nvPr/>
          </p:nvSpPr>
          <p:spPr bwMode="auto">
            <a:xfrm>
              <a:off x="4084" y="2905"/>
              <a:ext cx="3" cy="0"/>
            </a:xfrm>
            <a:prstGeom prst="line">
              <a:avLst/>
            </a:prstGeom>
            <a:noFill/>
            <a:ln w="7938">
              <a:solidFill>
                <a:srgbClr val="000000"/>
              </a:solidFill>
              <a:round/>
              <a:headEnd/>
              <a:tailEnd/>
            </a:ln>
          </p:spPr>
          <p:txBody>
            <a:bodyPr/>
            <a:lstStyle/>
            <a:p>
              <a:endParaRPr lang="en-US"/>
            </a:p>
          </p:txBody>
        </p:sp>
        <p:sp>
          <p:nvSpPr>
            <p:cNvPr id="9099" name="Line 4000"/>
            <p:cNvSpPr>
              <a:spLocks noChangeShapeType="1"/>
            </p:cNvSpPr>
            <p:nvPr/>
          </p:nvSpPr>
          <p:spPr bwMode="auto">
            <a:xfrm flipV="1">
              <a:off x="4087" y="2903"/>
              <a:ext cx="0" cy="2"/>
            </a:xfrm>
            <a:prstGeom prst="line">
              <a:avLst/>
            </a:prstGeom>
            <a:noFill/>
            <a:ln w="7938">
              <a:solidFill>
                <a:srgbClr val="000000"/>
              </a:solidFill>
              <a:round/>
              <a:headEnd/>
              <a:tailEnd/>
            </a:ln>
          </p:spPr>
          <p:txBody>
            <a:bodyPr/>
            <a:lstStyle/>
            <a:p>
              <a:endParaRPr lang="en-US"/>
            </a:p>
          </p:txBody>
        </p:sp>
        <p:sp>
          <p:nvSpPr>
            <p:cNvPr id="9100" name="Line 4001"/>
            <p:cNvSpPr>
              <a:spLocks noChangeShapeType="1"/>
            </p:cNvSpPr>
            <p:nvPr/>
          </p:nvSpPr>
          <p:spPr bwMode="auto">
            <a:xfrm>
              <a:off x="4087" y="2903"/>
              <a:ext cx="7" cy="4"/>
            </a:xfrm>
            <a:prstGeom prst="line">
              <a:avLst/>
            </a:prstGeom>
            <a:noFill/>
            <a:ln w="7938">
              <a:solidFill>
                <a:srgbClr val="000000"/>
              </a:solidFill>
              <a:round/>
              <a:headEnd/>
              <a:tailEnd/>
            </a:ln>
          </p:spPr>
          <p:txBody>
            <a:bodyPr/>
            <a:lstStyle/>
            <a:p>
              <a:endParaRPr lang="en-US"/>
            </a:p>
          </p:txBody>
        </p:sp>
        <p:sp>
          <p:nvSpPr>
            <p:cNvPr id="9101" name="Line 4002"/>
            <p:cNvSpPr>
              <a:spLocks noChangeShapeType="1"/>
            </p:cNvSpPr>
            <p:nvPr/>
          </p:nvSpPr>
          <p:spPr bwMode="auto">
            <a:xfrm>
              <a:off x="4094" y="2907"/>
              <a:ext cx="9" cy="2"/>
            </a:xfrm>
            <a:prstGeom prst="line">
              <a:avLst/>
            </a:prstGeom>
            <a:noFill/>
            <a:ln w="7938">
              <a:solidFill>
                <a:srgbClr val="000000"/>
              </a:solidFill>
              <a:round/>
              <a:headEnd/>
              <a:tailEnd/>
            </a:ln>
          </p:spPr>
          <p:txBody>
            <a:bodyPr/>
            <a:lstStyle/>
            <a:p>
              <a:endParaRPr lang="en-US"/>
            </a:p>
          </p:txBody>
        </p:sp>
        <p:sp>
          <p:nvSpPr>
            <p:cNvPr id="9102" name="Line 4003"/>
            <p:cNvSpPr>
              <a:spLocks noChangeShapeType="1"/>
            </p:cNvSpPr>
            <p:nvPr/>
          </p:nvSpPr>
          <p:spPr bwMode="auto">
            <a:xfrm>
              <a:off x="4103" y="2909"/>
              <a:ext cx="11" cy="1"/>
            </a:xfrm>
            <a:prstGeom prst="line">
              <a:avLst/>
            </a:prstGeom>
            <a:noFill/>
            <a:ln w="7938">
              <a:solidFill>
                <a:srgbClr val="000000"/>
              </a:solidFill>
              <a:round/>
              <a:headEnd/>
              <a:tailEnd/>
            </a:ln>
          </p:spPr>
          <p:txBody>
            <a:bodyPr/>
            <a:lstStyle/>
            <a:p>
              <a:endParaRPr lang="en-US"/>
            </a:p>
          </p:txBody>
        </p:sp>
        <p:sp>
          <p:nvSpPr>
            <p:cNvPr id="9103" name="Line 4004"/>
            <p:cNvSpPr>
              <a:spLocks noChangeShapeType="1"/>
            </p:cNvSpPr>
            <p:nvPr/>
          </p:nvSpPr>
          <p:spPr bwMode="auto">
            <a:xfrm>
              <a:off x="4114" y="2910"/>
              <a:ext cx="9" cy="3"/>
            </a:xfrm>
            <a:prstGeom prst="line">
              <a:avLst/>
            </a:prstGeom>
            <a:noFill/>
            <a:ln w="7938">
              <a:solidFill>
                <a:srgbClr val="000000"/>
              </a:solidFill>
              <a:round/>
              <a:headEnd/>
              <a:tailEnd/>
            </a:ln>
          </p:spPr>
          <p:txBody>
            <a:bodyPr/>
            <a:lstStyle/>
            <a:p>
              <a:endParaRPr lang="en-US"/>
            </a:p>
          </p:txBody>
        </p:sp>
        <p:sp>
          <p:nvSpPr>
            <p:cNvPr id="9104" name="Line 4005"/>
            <p:cNvSpPr>
              <a:spLocks noChangeShapeType="1"/>
            </p:cNvSpPr>
            <p:nvPr/>
          </p:nvSpPr>
          <p:spPr bwMode="auto">
            <a:xfrm>
              <a:off x="4123" y="2913"/>
              <a:ext cx="22" cy="7"/>
            </a:xfrm>
            <a:prstGeom prst="line">
              <a:avLst/>
            </a:prstGeom>
            <a:noFill/>
            <a:ln w="7938">
              <a:solidFill>
                <a:srgbClr val="000000"/>
              </a:solidFill>
              <a:round/>
              <a:headEnd/>
              <a:tailEnd/>
            </a:ln>
          </p:spPr>
          <p:txBody>
            <a:bodyPr/>
            <a:lstStyle/>
            <a:p>
              <a:endParaRPr lang="en-US"/>
            </a:p>
          </p:txBody>
        </p:sp>
        <p:sp>
          <p:nvSpPr>
            <p:cNvPr id="9105" name="Line 4006"/>
            <p:cNvSpPr>
              <a:spLocks noChangeShapeType="1"/>
            </p:cNvSpPr>
            <p:nvPr/>
          </p:nvSpPr>
          <p:spPr bwMode="auto">
            <a:xfrm>
              <a:off x="4145" y="2920"/>
              <a:ext cx="23" cy="6"/>
            </a:xfrm>
            <a:prstGeom prst="line">
              <a:avLst/>
            </a:prstGeom>
            <a:noFill/>
            <a:ln w="7938">
              <a:solidFill>
                <a:srgbClr val="000000"/>
              </a:solidFill>
              <a:round/>
              <a:headEnd/>
              <a:tailEnd/>
            </a:ln>
          </p:spPr>
          <p:txBody>
            <a:bodyPr/>
            <a:lstStyle/>
            <a:p>
              <a:endParaRPr lang="en-US"/>
            </a:p>
          </p:txBody>
        </p:sp>
        <p:sp>
          <p:nvSpPr>
            <p:cNvPr id="9106" name="Line 4007"/>
            <p:cNvSpPr>
              <a:spLocks noChangeShapeType="1"/>
            </p:cNvSpPr>
            <p:nvPr/>
          </p:nvSpPr>
          <p:spPr bwMode="auto">
            <a:xfrm>
              <a:off x="4168" y="2926"/>
              <a:ext cx="22" cy="7"/>
            </a:xfrm>
            <a:prstGeom prst="line">
              <a:avLst/>
            </a:prstGeom>
            <a:noFill/>
            <a:ln w="7938">
              <a:solidFill>
                <a:srgbClr val="000000"/>
              </a:solidFill>
              <a:round/>
              <a:headEnd/>
              <a:tailEnd/>
            </a:ln>
          </p:spPr>
          <p:txBody>
            <a:bodyPr/>
            <a:lstStyle/>
            <a:p>
              <a:endParaRPr lang="en-US"/>
            </a:p>
          </p:txBody>
        </p:sp>
        <p:sp>
          <p:nvSpPr>
            <p:cNvPr id="9107" name="Line 4008"/>
            <p:cNvSpPr>
              <a:spLocks noChangeShapeType="1"/>
            </p:cNvSpPr>
            <p:nvPr/>
          </p:nvSpPr>
          <p:spPr bwMode="auto">
            <a:xfrm>
              <a:off x="4190" y="2933"/>
              <a:ext cx="20" cy="9"/>
            </a:xfrm>
            <a:prstGeom prst="line">
              <a:avLst/>
            </a:prstGeom>
            <a:noFill/>
            <a:ln w="7938">
              <a:solidFill>
                <a:srgbClr val="000000"/>
              </a:solidFill>
              <a:round/>
              <a:headEnd/>
              <a:tailEnd/>
            </a:ln>
          </p:spPr>
          <p:txBody>
            <a:bodyPr/>
            <a:lstStyle/>
            <a:p>
              <a:endParaRPr lang="en-US"/>
            </a:p>
          </p:txBody>
        </p:sp>
        <p:sp>
          <p:nvSpPr>
            <p:cNvPr id="9108" name="Line 4009"/>
            <p:cNvSpPr>
              <a:spLocks noChangeShapeType="1"/>
            </p:cNvSpPr>
            <p:nvPr/>
          </p:nvSpPr>
          <p:spPr bwMode="auto">
            <a:xfrm>
              <a:off x="4210" y="2942"/>
              <a:ext cx="3" cy="5"/>
            </a:xfrm>
            <a:prstGeom prst="line">
              <a:avLst/>
            </a:prstGeom>
            <a:noFill/>
            <a:ln w="7938">
              <a:solidFill>
                <a:srgbClr val="000000"/>
              </a:solidFill>
              <a:round/>
              <a:headEnd/>
              <a:tailEnd/>
            </a:ln>
          </p:spPr>
          <p:txBody>
            <a:bodyPr/>
            <a:lstStyle/>
            <a:p>
              <a:endParaRPr lang="en-US"/>
            </a:p>
          </p:txBody>
        </p:sp>
        <p:sp>
          <p:nvSpPr>
            <p:cNvPr id="9109" name="Line 4010"/>
            <p:cNvSpPr>
              <a:spLocks noChangeShapeType="1"/>
            </p:cNvSpPr>
            <p:nvPr/>
          </p:nvSpPr>
          <p:spPr bwMode="auto">
            <a:xfrm>
              <a:off x="4213" y="2947"/>
              <a:ext cx="0" cy="3"/>
            </a:xfrm>
            <a:prstGeom prst="line">
              <a:avLst/>
            </a:prstGeom>
            <a:noFill/>
            <a:ln w="7938">
              <a:solidFill>
                <a:srgbClr val="000000"/>
              </a:solidFill>
              <a:round/>
              <a:headEnd/>
              <a:tailEnd/>
            </a:ln>
          </p:spPr>
          <p:txBody>
            <a:bodyPr/>
            <a:lstStyle/>
            <a:p>
              <a:endParaRPr lang="en-US"/>
            </a:p>
          </p:txBody>
        </p:sp>
        <p:sp>
          <p:nvSpPr>
            <p:cNvPr id="9110" name="Line 4011"/>
            <p:cNvSpPr>
              <a:spLocks noChangeShapeType="1"/>
            </p:cNvSpPr>
            <p:nvPr/>
          </p:nvSpPr>
          <p:spPr bwMode="auto">
            <a:xfrm flipH="1">
              <a:off x="4210" y="2950"/>
              <a:ext cx="3" cy="3"/>
            </a:xfrm>
            <a:prstGeom prst="line">
              <a:avLst/>
            </a:prstGeom>
            <a:noFill/>
            <a:ln w="7938">
              <a:solidFill>
                <a:srgbClr val="000000"/>
              </a:solidFill>
              <a:round/>
              <a:headEnd/>
              <a:tailEnd/>
            </a:ln>
          </p:spPr>
          <p:txBody>
            <a:bodyPr/>
            <a:lstStyle/>
            <a:p>
              <a:endParaRPr lang="en-US"/>
            </a:p>
          </p:txBody>
        </p:sp>
        <p:sp>
          <p:nvSpPr>
            <p:cNvPr id="9111" name="Line 4012"/>
            <p:cNvSpPr>
              <a:spLocks noChangeShapeType="1"/>
            </p:cNvSpPr>
            <p:nvPr/>
          </p:nvSpPr>
          <p:spPr bwMode="auto">
            <a:xfrm flipH="1" flipV="1">
              <a:off x="4198" y="2948"/>
              <a:ext cx="12" cy="5"/>
            </a:xfrm>
            <a:prstGeom prst="line">
              <a:avLst/>
            </a:prstGeom>
            <a:noFill/>
            <a:ln w="7938">
              <a:solidFill>
                <a:srgbClr val="000000"/>
              </a:solidFill>
              <a:round/>
              <a:headEnd/>
              <a:tailEnd/>
            </a:ln>
          </p:spPr>
          <p:txBody>
            <a:bodyPr/>
            <a:lstStyle/>
            <a:p>
              <a:endParaRPr lang="en-US"/>
            </a:p>
          </p:txBody>
        </p:sp>
        <p:sp>
          <p:nvSpPr>
            <p:cNvPr id="9112" name="Line 4013"/>
            <p:cNvSpPr>
              <a:spLocks noChangeShapeType="1"/>
            </p:cNvSpPr>
            <p:nvPr/>
          </p:nvSpPr>
          <p:spPr bwMode="auto">
            <a:xfrm flipH="1" flipV="1">
              <a:off x="4185" y="2944"/>
              <a:ext cx="13" cy="4"/>
            </a:xfrm>
            <a:prstGeom prst="line">
              <a:avLst/>
            </a:prstGeom>
            <a:noFill/>
            <a:ln w="7938">
              <a:solidFill>
                <a:srgbClr val="000000"/>
              </a:solidFill>
              <a:round/>
              <a:headEnd/>
              <a:tailEnd/>
            </a:ln>
          </p:spPr>
          <p:txBody>
            <a:bodyPr/>
            <a:lstStyle/>
            <a:p>
              <a:endParaRPr lang="en-US"/>
            </a:p>
          </p:txBody>
        </p:sp>
        <p:sp>
          <p:nvSpPr>
            <p:cNvPr id="9113" name="Line 4014"/>
            <p:cNvSpPr>
              <a:spLocks noChangeShapeType="1"/>
            </p:cNvSpPr>
            <p:nvPr/>
          </p:nvSpPr>
          <p:spPr bwMode="auto">
            <a:xfrm flipH="1" flipV="1">
              <a:off x="4173" y="2943"/>
              <a:ext cx="12" cy="1"/>
            </a:xfrm>
            <a:prstGeom prst="line">
              <a:avLst/>
            </a:prstGeom>
            <a:noFill/>
            <a:ln w="7938">
              <a:solidFill>
                <a:srgbClr val="000000"/>
              </a:solidFill>
              <a:round/>
              <a:headEnd/>
              <a:tailEnd/>
            </a:ln>
          </p:spPr>
          <p:txBody>
            <a:bodyPr/>
            <a:lstStyle/>
            <a:p>
              <a:endParaRPr lang="en-US"/>
            </a:p>
          </p:txBody>
        </p:sp>
        <p:sp>
          <p:nvSpPr>
            <p:cNvPr id="9114" name="Line 4015"/>
            <p:cNvSpPr>
              <a:spLocks noChangeShapeType="1"/>
            </p:cNvSpPr>
            <p:nvPr/>
          </p:nvSpPr>
          <p:spPr bwMode="auto">
            <a:xfrm flipH="1" flipV="1">
              <a:off x="4143" y="2932"/>
              <a:ext cx="30" cy="11"/>
            </a:xfrm>
            <a:prstGeom prst="line">
              <a:avLst/>
            </a:prstGeom>
            <a:noFill/>
            <a:ln w="7938">
              <a:solidFill>
                <a:srgbClr val="000000"/>
              </a:solidFill>
              <a:round/>
              <a:headEnd/>
              <a:tailEnd/>
            </a:ln>
          </p:spPr>
          <p:txBody>
            <a:bodyPr/>
            <a:lstStyle/>
            <a:p>
              <a:endParaRPr lang="en-US"/>
            </a:p>
          </p:txBody>
        </p:sp>
        <p:sp>
          <p:nvSpPr>
            <p:cNvPr id="9115" name="Line 4016"/>
            <p:cNvSpPr>
              <a:spLocks noChangeShapeType="1"/>
            </p:cNvSpPr>
            <p:nvPr/>
          </p:nvSpPr>
          <p:spPr bwMode="auto">
            <a:xfrm flipH="1" flipV="1">
              <a:off x="4112" y="2925"/>
              <a:ext cx="31" cy="7"/>
            </a:xfrm>
            <a:prstGeom prst="line">
              <a:avLst/>
            </a:prstGeom>
            <a:noFill/>
            <a:ln w="7938">
              <a:solidFill>
                <a:srgbClr val="000000"/>
              </a:solidFill>
              <a:round/>
              <a:headEnd/>
              <a:tailEnd/>
            </a:ln>
          </p:spPr>
          <p:txBody>
            <a:bodyPr/>
            <a:lstStyle/>
            <a:p>
              <a:endParaRPr lang="en-US"/>
            </a:p>
          </p:txBody>
        </p:sp>
        <p:sp>
          <p:nvSpPr>
            <p:cNvPr id="9116" name="Line 4017"/>
            <p:cNvSpPr>
              <a:spLocks noChangeShapeType="1"/>
            </p:cNvSpPr>
            <p:nvPr/>
          </p:nvSpPr>
          <p:spPr bwMode="auto">
            <a:xfrm flipH="1" flipV="1">
              <a:off x="4046" y="2911"/>
              <a:ext cx="66" cy="14"/>
            </a:xfrm>
            <a:prstGeom prst="line">
              <a:avLst/>
            </a:prstGeom>
            <a:noFill/>
            <a:ln w="7938">
              <a:solidFill>
                <a:srgbClr val="000000"/>
              </a:solidFill>
              <a:round/>
              <a:headEnd/>
              <a:tailEnd/>
            </a:ln>
          </p:spPr>
          <p:txBody>
            <a:bodyPr/>
            <a:lstStyle/>
            <a:p>
              <a:endParaRPr lang="en-US"/>
            </a:p>
          </p:txBody>
        </p:sp>
        <p:sp>
          <p:nvSpPr>
            <p:cNvPr id="9117" name="Line 4018"/>
            <p:cNvSpPr>
              <a:spLocks noChangeShapeType="1"/>
            </p:cNvSpPr>
            <p:nvPr/>
          </p:nvSpPr>
          <p:spPr bwMode="auto">
            <a:xfrm flipH="1" flipV="1">
              <a:off x="4013" y="2901"/>
              <a:ext cx="33" cy="10"/>
            </a:xfrm>
            <a:prstGeom prst="line">
              <a:avLst/>
            </a:prstGeom>
            <a:noFill/>
            <a:ln w="7938">
              <a:solidFill>
                <a:srgbClr val="000000"/>
              </a:solidFill>
              <a:round/>
              <a:headEnd/>
              <a:tailEnd/>
            </a:ln>
          </p:spPr>
          <p:txBody>
            <a:bodyPr/>
            <a:lstStyle/>
            <a:p>
              <a:endParaRPr lang="en-US"/>
            </a:p>
          </p:txBody>
        </p:sp>
        <p:sp>
          <p:nvSpPr>
            <p:cNvPr id="9118" name="Line 4019"/>
            <p:cNvSpPr>
              <a:spLocks noChangeShapeType="1"/>
            </p:cNvSpPr>
            <p:nvPr/>
          </p:nvSpPr>
          <p:spPr bwMode="auto">
            <a:xfrm flipH="1" flipV="1">
              <a:off x="3966" y="2892"/>
              <a:ext cx="47" cy="9"/>
            </a:xfrm>
            <a:prstGeom prst="line">
              <a:avLst/>
            </a:prstGeom>
            <a:noFill/>
            <a:ln w="7938">
              <a:solidFill>
                <a:srgbClr val="000000"/>
              </a:solidFill>
              <a:round/>
              <a:headEnd/>
              <a:tailEnd/>
            </a:ln>
          </p:spPr>
          <p:txBody>
            <a:bodyPr/>
            <a:lstStyle/>
            <a:p>
              <a:endParaRPr lang="en-US"/>
            </a:p>
          </p:txBody>
        </p:sp>
        <p:sp>
          <p:nvSpPr>
            <p:cNvPr id="9119" name="Line 4020"/>
            <p:cNvSpPr>
              <a:spLocks noChangeShapeType="1"/>
            </p:cNvSpPr>
            <p:nvPr/>
          </p:nvSpPr>
          <p:spPr bwMode="auto">
            <a:xfrm flipH="1" flipV="1">
              <a:off x="3871" y="2883"/>
              <a:ext cx="95" cy="9"/>
            </a:xfrm>
            <a:prstGeom prst="line">
              <a:avLst/>
            </a:prstGeom>
            <a:noFill/>
            <a:ln w="7938">
              <a:solidFill>
                <a:srgbClr val="000000"/>
              </a:solidFill>
              <a:round/>
              <a:headEnd/>
              <a:tailEnd/>
            </a:ln>
          </p:spPr>
          <p:txBody>
            <a:bodyPr/>
            <a:lstStyle/>
            <a:p>
              <a:endParaRPr lang="en-US"/>
            </a:p>
          </p:txBody>
        </p:sp>
        <p:sp>
          <p:nvSpPr>
            <p:cNvPr id="9120" name="Line 4021"/>
            <p:cNvSpPr>
              <a:spLocks noChangeShapeType="1"/>
            </p:cNvSpPr>
            <p:nvPr/>
          </p:nvSpPr>
          <p:spPr bwMode="auto">
            <a:xfrm flipH="1" flipV="1">
              <a:off x="3856" y="2879"/>
              <a:ext cx="15" cy="4"/>
            </a:xfrm>
            <a:prstGeom prst="line">
              <a:avLst/>
            </a:prstGeom>
            <a:noFill/>
            <a:ln w="7938">
              <a:solidFill>
                <a:srgbClr val="000000"/>
              </a:solidFill>
              <a:round/>
              <a:headEnd/>
              <a:tailEnd/>
            </a:ln>
          </p:spPr>
          <p:txBody>
            <a:bodyPr/>
            <a:lstStyle/>
            <a:p>
              <a:endParaRPr lang="en-US"/>
            </a:p>
          </p:txBody>
        </p:sp>
        <p:sp>
          <p:nvSpPr>
            <p:cNvPr id="9121" name="Line 4022"/>
            <p:cNvSpPr>
              <a:spLocks noChangeShapeType="1"/>
            </p:cNvSpPr>
            <p:nvPr/>
          </p:nvSpPr>
          <p:spPr bwMode="auto">
            <a:xfrm flipH="1" flipV="1">
              <a:off x="3840" y="2877"/>
              <a:ext cx="16" cy="2"/>
            </a:xfrm>
            <a:prstGeom prst="line">
              <a:avLst/>
            </a:prstGeom>
            <a:noFill/>
            <a:ln w="7938">
              <a:solidFill>
                <a:srgbClr val="000000"/>
              </a:solidFill>
              <a:round/>
              <a:headEnd/>
              <a:tailEnd/>
            </a:ln>
          </p:spPr>
          <p:txBody>
            <a:bodyPr/>
            <a:lstStyle/>
            <a:p>
              <a:endParaRPr lang="en-US"/>
            </a:p>
          </p:txBody>
        </p:sp>
        <p:sp>
          <p:nvSpPr>
            <p:cNvPr id="9122" name="Line 4023"/>
            <p:cNvSpPr>
              <a:spLocks noChangeShapeType="1"/>
            </p:cNvSpPr>
            <p:nvPr/>
          </p:nvSpPr>
          <p:spPr bwMode="auto">
            <a:xfrm flipH="1">
              <a:off x="3824" y="2877"/>
              <a:ext cx="16" cy="0"/>
            </a:xfrm>
            <a:prstGeom prst="line">
              <a:avLst/>
            </a:prstGeom>
            <a:noFill/>
            <a:ln w="7938">
              <a:solidFill>
                <a:srgbClr val="000000"/>
              </a:solidFill>
              <a:round/>
              <a:headEnd/>
              <a:tailEnd/>
            </a:ln>
          </p:spPr>
          <p:txBody>
            <a:bodyPr/>
            <a:lstStyle/>
            <a:p>
              <a:endParaRPr lang="en-US"/>
            </a:p>
          </p:txBody>
        </p:sp>
        <p:sp>
          <p:nvSpPr>
            <p:cNvPr id="9123" name="Line 4024"/>
            <p:cNvSpPr>
              <a:spLocks noChangeShapeType="1"/>
            </p:cNvSpPr>
            <p:nvPr/>
          </p:nvSpPr>
          <p:spPr bwMode="auto">
            <a:xfrm flipH="1" flipV="1">
              <a:off x="3809" y="2876"/>
              <a:ext cx="15" cy="1"/>
            </a:xfrm>
            <a:prstGeom prst="line">
              <a:avLst/>
            </a:prstGeom>
            <a:noFill/>
            <a:ln w="7938">
              <a:solidFill>
                <a:srgbClr val="000000"/>
              </a:solidFill>
              <a:round/>
              <a:headEnd/>
              <a:tailEnd/>
            </a:ln>
          </p:spPr>
          <p:txBody>
            <a:bodyPr/>
            <a:lstStyle/>
            <a:p>
              <a:endParaRPr lang="en-US"/>
            </a:p>
          </p:txBody>
        </p:sp>
        <p:sp>
          <p:nvSpPr>
            <p:cNvPr id="9124" name="Line 4025"/>
            <p:cNvSpPr>
              <a:spLocks noChangeShapeType="1"/>
            </p:cNvSpPr>
            <p:nvPr/>
          </p:nvSpPr>
          <p:spPr bwMode="auto">
            <a:xfrm flipH="1" flipV="1">
              <a:off x="3791" y="2875"/>
              <a:ext cx="18" cy="1"/>
            </a:xfrm>
            <a:prstGeom prst="line">
              <a:avLst/>
            </a:prstGeom>
            <a:noFill/>
            <a:ln w="7938">
              <a:solidFill>
                <a:srgbClr val="000000"/>
              </a:solidFill>
              <a:round/>
              <a:headEnd/>
              <a:tailEnd/>
            </a:ln>
          </p:spPr>
          <p:txBody>
            <a:bodyPr/>
            <a:lstStyle/>
            <a:p>
              <a:endParaRPr lang="en-US"/>
            </a:p>
          </p:txBody>
        </p:sp>
        <p:sp>
          <p:nvSpPr>
            <p:cNvPr id="9125" name="Line 4026"/>
            <p:cNvSpPr>
              <a:spLocks noChangeShapeType="1"/>
            </p:cNvSpPr>
            <p:nvPr/>
          </p:nvSpPr>
          <p:spPr bwMode="auto">
            <a:xfrm flipH="1">
              <a:off x="3774" y="2875"/>
              <a:ext cx="17" cy="1"/>
            </a:xfrm>
            <a:prstGeom prst="line">
              <a:avLst/>
            </a:prstGeom>
            <a:noFill/>
            <a:ln w="7938">
              <a:solidFill>
                <a:srgbClr val="000000"/>
              </a:solidFill>
              <a:round/>
              <a:headEnd/>
              <a:tailEnd/>
            </a:ln>
          </p:spPr>
          <p:txBody>
            <a:bodyPr/>
            <a:lstStyle/>
            <a:p>
              <a:endParaRPr lang="en-US"/>
            </a:p>
          </p:txBody>
        </p:sp>
        <p:sp>
          <p:nvSpPr>
            <p:cNvPr id="9126" name="Line 4028"/>
            <p:cNvSpPr>
              <a:spLocks noChangeShapeType="1"/>
            </p:cNvSpPr>
            <p:nvPr/>
          </p:nvSpPr>
          <p:spPr bwMode="auto">
            <a:xfrm flipH="1">
              <a:off x="3757" y="2876"/>
              <a:ext cx="17" cy="0"/>
            </a:xfrm>
            <a:prstGeom prst="line">
              <a:avLst/>
            </a:prstGeom>
            <a:noFill/>
            <a:ln w="7938">
              <a:solidFill>
                <a:srgbClr val="000000"/>
              </a:solidFill>
              <a:round/>
              <a:headEnd/>
              <a:tailEnd/>
            </a:ln>
          </p:spPr>
          <p:txBody>
            <a:bodyPr/>
            <a:lstStyle/>
            <a:p>
              <a:endParaRPr lang="en-US"/>
            </a:p>
          </p:txBody>
        </p:sp>
        <p:sp>
          <p:nvSpPr>
            <p:cNvPr id="9127" name="Line 4029"/>
            <p:cNvSpPr>
              <a:spLocks noChangeShapeType="1"/>
            </p:cNvSpPr>
            <p:nvPr/>
          </p:nvSpPr>
          <p:spPr bwMode="auto">
            <a:xfrm flipH="1" flipV="1">
              <a:off x="3740" y="2875"/>
              <a:ext cx="17" cy="1"/>
            </a:xfrm>
            <a:prstGeom prst="line">
              <a:avLst/>
            </a:prstGeom>
            <a:noFill/>
            <a:ln w="7938">
              <a:solidFill>
                <a:srgbClr val="000000"/>
              </a:solidFill>
              <a:round/>
              <a:headEnd/>
              <a:tailEnd/>
            </a:ln>
          </p:spPr>
          <p:txBody>
            <a:bodyPr/>
            <a:lstStyle/>
            <a:p>
              <a:endParaRPr lang="en-US"/>
            </a:p>
          </p:txBody>
        </p:sp>
        <p:sp>
          <p:nvSpPr>
            <p:cNvPr id="9128" name="Line 4030"/>
            <p:cNvSpPr>
              <a:spLocks noChangeShapeType="1"/>
            </p:cNvSpPr>
            <p:nvPr/>
          </p:nvSpPr>
          <p:spPr bwMode="auto">
            <a:xfrm flipH="1" flipV="1">
              <a:off x="3739" y="2873"/>
              <a:ext cx="1" cy="2"/>
            </a:xfrm>
            <a:prstGeom prst="line">
              <a:avLst/>
            </a:prstGeom>
            <a:noFill/>
            <a:ln w="7938">
              <a:solidFill>
                <a:srgbClr val="000000"/>
              </a:solidFill>
              <a:round/>
              <a:headEnd/>
              <a:tailEnd/>
            </a:ln>
          </p:spPr>
          <p:txBody>
            <a:bodyPr/>
            <a:lstStyle/>
            <a:p>
              <a:endParaRPr lang="en-US"/>
            </a:p>
          </p:txBody>
        </p:sp>
        <p:sp>
          <p:nvSpPr>
            <p:cNvPr id="9129" name="Line 4031"/>
            <p:cNvSpPr>
              <a:spLocks noChangeShapeType="1"/>
            </p:cNvSpPr>
            <p:nvPr/>
          </p:nvSpPr>
          <p:spPr bwMode="auto">
            <a:xfrm flipH="1" flipV="1">
              <a:off x="3736" y="2872"/>
              <a:ext cx="3" cy="1"/>
            </a:xfrm>
            <a:prstGeom prst="line">
              <a:avLst/>
            </a:prstGeom>
            <a:noFill/>
            <a:ln w="7938">
              <a:solidFill>
                <a:srgbClr val="000000"/>
              </a:solidFill>
              <a:round/>
              <a:headEnd/>
              <a:tailEnd/>
            </a:ln>
          </p:spPr>
          <p:txBody>
            <a:bodyPr/>
            <a:lstStyle/>
            <a:p>
              <a:endParaRPr lang="en-US"/>
            </a:p>
          </p:txBody>
        </p:sp>
        <p:sp>
          <p:nvSpPr>
            <p:cNvPr id="9130" name="Line 4032"/>
            <p:cNvSpPr>
              <a:spLocks noChangeShapeType="1"/>
            </p:cNvSpPr>
            <p:nvPr/>
          </p:nvSpPr>
          <p:spPr bwMode="auto">
            <a:xfrm flipH="1" flipV="1">
              <a:off x="3735" y="2869"/>
              <a:ext cx="1" cy="3"/>
            </a:xfrm>
            <a:prstGeom prst="line">
              <a:avLst/>
            </a:prstGeom>
            <a:noFill/>
            <a:ln w="7938">
              <a:solidFill>
                <a:srgbClr val="000000"/>
              </a:solidFill>
              <a:round/>
              <a:headEnd/>
              <a:tailEnd/>
            </a:ln>
          </p:spPr>
          <p:txBody>
            <a:bodyPr/>
            <a:lstStyle/>
            <a:p>
              <a:endParaRPr lang="en-US"/>
            </a:p>
          </p:txBody>
        </p:sp>
        <p:sp>
          <p:nvSpPr>
            <p:cNvPr id="9131" name="Line 4033"/>
            <p:cNvSpPr>
              <a:spLocks noChangeShapeType="1"/>
            </p:cNvSpPr>
            <p:nvPr/>
          </p:nvSpPr>
          <p:spPr bwMode="auto">
            <a:xfrm flipV="1">
              <a:off x="3735" y="2863"/>
              <a:ext cx="0" cy="6"/>
            </a:xfrm>
            <a:prstGeom prst="line">
              <a:avLst/>
            </a:prstGeom>
            <a:noFill/>
            <a:ln w="7938">
              <a:solidFill>
                <a:srgbClr val="000000"/>
              </a:solidFill>
              <a:round/>
              <a:headEnd/>
              <a:tailEnd/>
            </a:ln>
          </p:spPr>
          <p:txBody>
            <a:bodyPr/>
            <a:lstStyle/>
            <a:p>
              <a:endParaRPr lang="en-US"/>
            </a:p>
          </p:txBody>
        </p:sp>
        <p:sp>
          <p:nvSpPr>
            <p:cNvPr id="9132" name="Line 4034"/>
            <p:cNvSpPr>
              <a:spLocks noChangeShapeType="1"/>
            </p:cNvSpPr>
            <p:nvPr/>
          </p:nvSpPr>
          <p:spPr bwMode="auto">
            <a:xfrm flipV="1">
              <a:off x="3735" y="2860"/>
              <a:ext cx="25" cy="3"/>
            </a:xfrm>
            <a:prstGeom prst="line">
              <a:avLst/>
            </a:prstGeom>
            <a:noFill/>
            <a:ln w="7938">
              <a:solidFill>
                <a:srgbClr val="000000"/>
              </a:solidFill>
              <a:round/>
              <a:headEnd/>
              <a:tailEnd/>
            </a:ln>
          </p:spPr>
          <p:txBody>
            <a:bodyPr/>
            <a:lstStyle/>
            <a:p>
              <a:endParaRPr lang="en-US"/>
            </a:p>
          </p:txBody>
        </p:sp>
        <p:sp>
          <p:nvSpPr>
            <p:cNvPr id="9133" name="Line 4035"/>
            <p:cNvSpPr>
              <a:spLocks noChangeShapeType="1"/>
            </p:cNvSpPr>
            <p:nvPr/>
          </p:nvSpPr>
          <p:spPr bwMode="auto">
            <a:xfrm>
              <a:off x="3760" y="2860"/>
              <a:ext cx="25" cy="1"/>
            </a:xfrm>
            <a:prstGeom prst="line">
              <a:avLst/>
            </a:prstGeom>
            <a:noFill/>
            <a:ln w="7938">
              <a:solidFill>
                <a:srgbClr val="000000"/>
              </a:solidFill>
              <a:round/>
              <a:headEnd/>
              <a:tailEnd/>
            </a:ln>
          </p:spPr>
          <p:txBody>
            <a:bodyPr/>
            <a:lstStyle/>
            <a:p>
              <a:endParaRPr lang="en-US"/>
            </a:p>
          </p:txBody>
        </p:sp>
        <p:sp>
          <p:nvSpPr>
            <p:cNvPr id="9134" name="Line 4036"/>
            <p:cNvSpPr>
              <a:spLocks noChangeShapeType="1"/>
            </p:cNvSpPr>
            <p:nvPr/>
          </p:nvSpPr>
          <p:spPr bwMode="auto">
            <a:xfrm>
              <a:off x="3785" y="2861"/>
              <a:ext cx="25" cy="2"/>
            </a:xfrm>
            <a:prstGeom prst="line">
              <a:avLst/>
            </a:prstGeom>
            <a:noFill/>
            <a:ln w="7938">
              <a:solidFill>
                <a:srgbClr val="000000"/>
              </a:solidFill>
              <a:round/>
              <a:headEnd/>
              <a:tailEnd/>
            </a:ln>
          </p:spPr>
          <p:txBody>
            <a:bodyPr/>
            <a:lstStyle/>
            <a:p>
              <a:endParaRPr lang="en-US"/>
            </a:p>
          </p:txBody>
        </p:sp>
        <p:sp>
          <p:nvSpPr>
            <p:cNvPr id="9135" name="Line 4037"/>
            <p:cNvSpPr>
              <a:spLocks noChangeShapeType="1"/>
            </p:cNvSpPr>
            <p:nvPr/>
          </p:nvSpPr>
          <p:spPr bwMode="auto">
            <a:xfrm>
              <a:off x="3810" y="2863"/>
              <a:ext cx="25" cy="4"/>
            </a:xfrm>
            <a:prstGeom prst="line">
              <a:avLst/>
            </a:prstGeom>
            <a:noFill/>
            <a:ln w="7938">
              <a:solidFill>
                <a:srgbClr val="000000"/>
              </a:solidFill>
              <a:round/>
              <a:headEnd/>
              <a:tailEnd/>
            </a:ln>
          </p:spPr>
          <p:txBody>
            <a:bodyPr/>
            <a:lstStyle/>
            <a:p>
              <a:endParaRPr lang="en-US"/>
            </a:p>
          </p:txBody>
        </p:sp>
        <p:sp>
          <p:nvSpPr>
            <p:cNvPr id="9136" name="Line 4038"/>
            <p:cNvSpPr>
              <a:spLocks noChangeShapeType="1"/>
            </p:cNvSpPr>
            <p:nvPr/>
          </p:nvSpPr>
          <p:spPr bwMode="auto">
            <a:xfrm>
              <a:off x="3835" y="2867"/>
              <a:ext cx="25" cy="1"/>
            </a:xfrm>
            <a:prstGeom prst="line">
              <a:avLst/>
            </a:prstGeom>
            <a:noFill/>
            <a:ln w="7938">
              <a:solidFill>
                <a:srgbClr val="000000"/>
              </a:solidFill>
              <a:round/>
              <a:headEnd/>
              <a:tailEnd/>
            </a:ln>
          </p:spPr>
          <p:txBody>
            <a:bodyPr/>
            <a:lstStyle/>
            <a:p>
              <a:endParaRPr lang="en-US"/>
            </a:p>
          </p:txBody>
        </p:sp>
        <p:sp>
          <p:nvSpPr>
            <p:cNvPr id="9137" name="Line 4039"/>
            <p:cNvSpPr>
              <a:spLocks noChangeShapeType="1"/>
            </p:cNvSpPr>
            <p:nvPr/>
          </p:nvSpPr>
          <p:spPr bwMode="auto">
            <a:xfrm>
              <a:off x="3860" y="2868"/>
              <a:ext cx="19" cy="5"/>
            </a:xfrm>
            <a:prstGeom prst="line">
              <a:avLst/>
            </a:prstGeom>
            <a:noFill/>
            <a:ln w="7938">
              <a:solidFill>
                <a:srgbClr val="000000"/>
              </a:solidFill>
              <a:round/>
              <a:headEnd/>
              <a:tailEnd/>
            </a:ln>
          </p:spPr>
          <p:txBody>
            <a:bodyPr/>
            <a:lstStyle/>
            <a:p>
              <a:endParaRPr lang="en-US"/>
            </a:p>
          </p:txBody>
        </p:sp>
        <p:sp>
          <p:nvSpPr>
            <p:cNvPr id="9138" name="Freeform 4040"/>
            <p:cNvSpPr>
              <a:spLocks/>
            </p:cNvSpPr>
            <p:nvPr/>
          </p:nvSpPr>
          <p:spPr bwMode="auto">
            <a:xfrm>
              <a:off x="3627" y="2865"/>
              <a:ext cx="602" cy="140"/>
            </a:xfrm>
            <a:custGeom>
              <a:avLst/>
              <a:gdLst>
                <a:gd name="T0" fmla="*/ 17 w 602"/>
                <a:gd name="T1" fmla="*/ 3 h 140"/>
                <a:gd name="T2" fmla="*/ 28 w 602"/>
                <a:gd name="T3" fmla="*/ 14 h 140"/>
                <a:gd name="T4" fmla="*/ 74 w 602"/>
                <a:gd name="T5" fmla="*/ 42 h 140"/>
                <a:gd name="T6" fmla="*/ 177 w 602"/>
                <a:gd name="T7" fmla="*/ 41 h 140"/>
                <a:gd name="T8" fmla="*/ 282 w 602"/>
                <a:gd name="T9" fmla="*/ 53 h 140"/>
                <a:gd name="T10" fmla="*/ 423 w 602"/>
                <a:gd name="T11" fmla="*/ 78 h 140"/>
                <a:gd name="T12" fmla="*/ 600 w 602"/>
                <a:gd name="T13" fmla="*/ 119 h 140"/>
                <a:gd name="T14" fmla="*/ 602 w 602"/>
                <a:gd name="T15" fmla="*/ 122 h 140"/>
                <a:gd name="T16" fmla="*/ 601 w 602"/>
                <a:gd name="T17" fmla="*/ 126 h 140"/>
                <a:gd name="T18" fmla="*/ 601 w 602"/>
                <a:gd name="T19" fmla="*/ 130 h 140"/>
                <a:gd name="T20" fmla="*/ 602 w 602"/>
                <a:gd name="T21" fmla="*/ 134 h 140"/>
                <a:gd name="T22" fmla="*/ 600 w 602"/>
                <a:gd name="T23" fmla="*/ 137 h 140"/>
                <a:gd name="T24" fmla="*/ 596 w 602"/>
                <a:gd name="T25" fmla="*/ 140 h 140"/>
                <a:gd name="T26" fmla="*/ 577 w 602"/>
                <a:gd name="T27" fmla="*/ 135 h 140"/>
                <a:gd name="T28" fmla="*/ 545 w 602"/>
                <a:gd name="T29" fmla="*/ 125 h 140"/>
                <a:gd name="T30" fmla="*/ 536 w 602"/>
                <a:gd name="T31" fmla="*/ 120 h 140"/>
                <a:gd name="T32" fmla="*/ 523 w 602"/>
                <a:gd name="T33" fmla="*/ 118 h 140"/>
                <a:gd name="T34" fmla="*/ 406 w 602"/>
                <a:gd name="T35" fmla="*/ 91 h 140"/>
                <a:gd name="T36" fmla="*/ 282 w 602"/>
                <a:gd name="T37" fmla="*/ 74 h 140"/>
                <a:gd name="T38" fmla="*/ 247 w 602"/>
                <a:gd name="T39" fmla="*/ 69 h 140"/>
                <a:gd name="T40" fmla="*/ 243 w 602"/>
                <a:gd name="T41" fmla="*/ 69 h 140"/>
                <a:gd name="T42" fmla="*/ 239 w 602"/>
                <a:gd name="T43" fmla="*/ 70 h 140"/>
                <a:gd name="T44" fmla="*/ 228 w 602"/>
                <a:gd name="T45" fmla="*/ 69 h 140"/>
                <a:gd name="T46" fmla="*/ 211 w 602"/>
                <a:gd name="T47" fmla="*/ 66 h 140"/>
                <a:gd name="T48" fmla="*/ 188 w 602"/>
                <a:gd name="T49" fmla="*/ 64 h 140"/>
                <a:gd name="T50" fmla="*/ 139 w 602"/>
                <a:gd name="T51" fmla="*/ 60 h 140"/>
                <a:gd name="T52" fmla="*/ 92 w 602"/>
                <a:gd name="T53" fmla="*/ 57 h 140"/>
                <a:gd name="T54" fmla="*/ 82 w 602"/>
                <a:gd name="T55" fmla="*/ 62 h 140"/>
                <a:gd name="T56" fmla="*/ 74 w 602"/>
                <a:gd name="T57" fmla="*/ 63 h 140"/>
                <a:gd name="T58" fmla="*/ 69 w 602"/>
                <a:gd name="T59" fmla="*/ 62 h 140"/>
                <a:gd name="T60" fmla="*/ 25 w 602"/>
                <a:gd name="T61" fmla="*/ 32 h 140"/>
                <a:gd name="T62" fmla="*/ 2 w 602"/>
                <a:gd name="T63" fmla="*/ 12 h 140"/>
                <a:gd name="T64" fmla="*/ 0 w 602"/>
                <a:gd name="T65" fmla="*/ 4 h 140"/>
                <a:gd name="T66" fmla="*/ 5 w 602"/>
                <a:gd name="T67" fmla="*/ 1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2"/>
                <a:gd name="T103" fmla="*/ 0 h 140"/>
                <a:gd name="T104" fmla="*/ 602 w 602"/>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2" h="140">
                  <a:moveTo>
                    <a:pt x="9" y="0"/>
                  </a:moveTo>
                  <a:lnTo>
                    <a:pt x="17" y="3"/>
                  </a:lnTo>
                  <a:lnTo>
                    <a:pt x="23" y="8"/>
                  </a:lnTo>
                  <a:lnTo>
                    <a:pt x="28" y="14"/>
                  </a:lnTo>
                  <a:lnTo>
                    <a:pt x="35" y="18"/>
                  </a:lnTo>
                  <a:lnTo>
                    <a:pt x="74" y="42"/>
                  </a:lnTo>
                  <a:lnTo>
                    <a:pt x="124" y="40"/>
                  </a:lnTo>
                  <a:lnTo>
                    <a:pt x="177" y="41"/>
                  </a:lnTo>
                  <a:lnTo>
                    <a:pt x="229" y="46"/>
                  </a:lnTo>
                  <a:lnTo>
                    <a:pt x="282" y="53"/>
                  </a:lnTo>
                  <a:lnTo>
                    <a:pt x="332" y="60"/>
                  </a:lnTo>
                  <a:lnTo>
                    <a:pt x="423" y="78"/>
                  </a:lnTo>
                  <a:lnTo>
                    <a:pt x="512" y="97"/>
                  </a:lnTo>
                  <a:lnTo>
                    <a:pt x="600" y="119"/>
                  </a:lnTo>
                  <a:lnTo>
                    <a:pt x="601" y="120"/>
                  </a:lnTo>
                  <a:lnTo>
                    <a:pt x="602" y="122"/>
                  </a:lnTo>
                  <a:lnTo>
                    <a:pt x="601" y="125"/>
                  </a:lnTo>
                  <a:lnTo>
                    <a:pt x="601" y="126"/>
                  </a:lnTo>
                  <a:lnTo>
                    <a:pt x="600" y="128"/>
                  </a:lnTo>
                  <a:lnTo>
                    <a:pt x="601" y="130"/>
                  </a:lnTo>
                  <a:lnTo>
                    <a:pt x="602" y="131"/>
                  </a:lnTo>
                  <a:lnTo>
                    <a:pt x="602" y="134"/>
                  </a:lnTo>
                  <a:lnTo>
                    <a:pt x="601" y="135"/>
                  </a:lnTo>
                  <a:lnTo>
                    <a:pt x="600" y="137"/>
                  </a:lnTo>
                  <a:lnTo>
                    <a:pt x="598" y="138"/>
                  </a:lnTo>
                  <a:lnTo>
                    <a:pt x="596" y="140"/>
                  </a:lnTo>
                  <a:lnTo>
                    <a:pt x="593" y="140"/>
                  </a:lnTo>
                  <a:lnTo>
                    <a:pt x="577" y="135"/>
                  </a:lnTo>
                  <a:lnTo>
                    <a:pt x="561" y="128"/>
                  </a:lnTo>
                  <a:lnTo>
                    <a:pt x="545" y="125"/>
                  </a:lnTo>
                  <a:lnTo>
                    <a:pt x="541" y="121"/>
                  </a:lnTo>
                  <a:lnTo>
                    <a:pt x="536" y="120"/>
                  </a:lnTo>
                  <a:lnTo>
                    <a:pt x="528" y="119"/>
                  </a:lnTo>
                  <a:lnTo>
                    <a:pt x="523" y="118"/>
                  </a:lnTo>
                  <a:lnTo>
                    <a:pt x="466" y="104"/>
                  </a:lnTo>
                  <a:lnTo>
                    <a:pt x="406" y="91"/>
                  </a:lnTo>
                  <a:lnTo>
                    <a:pt x="347" y="81"/>
                  </a:lnTo>
                  <a:lnTo>
                    <a:pt x="282" y="74"/>
                  </a:lnTo>
                  <a:lnTo>
                    <a:pt x="248" y="70"/>
                  </a:lnTo>
                  <a:lnTo>
                    <a:pt x="247" y="69"/>
                  </a:lnTo>
                  <a:lnTo>
                    <a:pt x="244" y="68"/>
                  </a:lnTo>
                  <a:lnTo>
                    <a:pt x="243" y="69"/>
                  </a:lnTo>
                  <a:lnTo>
                    <a:pt x="241" y="69"/>
                  </a:lnTo>
                  <a:lnTo>
                    <a:pt x="239" y="70"/>
                  </a:lnTo>
                  <a:lnTo>
                    <a:pt x="237" y="70"/>
                  </a:lnTo>
                  <a:lnTo>
                    <a:pt x="228" y="69"/>
                  </a:lnTo>
                  <a:lnTo>
                    <a:pt x="219" y="67"/>
                  </a:lnTo>
                  <a:lnTo>
                    <a:pt x="211" y="66"/>
                  </a:lnTo>
                  <a:lnTo>
                    <a:pt x="211" y="63"/>
                  </a:lnTo>
                  <a:lnTo>
                    <a:pt x="188" y="64"/>
                  </a:lnTo>
                  <a:lnTo>
                    <a:pt x="164" y="63"/>
                  </a:lnTo>
                  <a:lnTo>
                    <a:pt x="139" y="60"/>
                  </a:lnTo>
                  <a:lnTo>
                    <a:pt x="115" y="57"/>
                  </a:lnTo>
                  <a:lnTo>
                    <a:pt x="92" y="57"/>
                  </a:lnTo>
                  <a:lnTo>
                    <a:pt x="85" y="66"/>
                  </a:lnTo>
                  <a:lnTo>
                    <a:pt x="82" y="62"/>
                  </a:lnTo>
                  <a:lnTo>
                    <a:pt x="75" y="62"/>
                  </a:lnTo>
                  <a:lnTo>
                    <a:pt x="74" y="63"/>
                  </a:lnTo>
                  <a:lnTo>
                    <a:pt x="74" y="67"/>
                  </a:lnTo>
                  <a:lnTo>
                    <a:pt x="69" y="62"/>
                  </a:lnTo>
                  <a:lnTo>
                    <a:pt x="48" y="48"/>
                  </a:lnTo>
                  <a:lnTo>
                    <a:pt x="25" y="32"/>
                  </a:lnTo>
                  <a:lnTo>
                    <a:pt x="4" y="15"/>
                  </a:lnTo>
                  <a:lnTo>
                    <a:pt x="2" y="12"/>
                  </a:lnTo>
                  <a:lnTo>
                    <a:pt x="0" y="10"/>
                  </a:lnTo>
                  <a:lnTo>
                    <a:pt x="0" y="4"/>
                  </a:lnTo>
                  <a:lnTo>
                    <a:pt x="3" y="2"/>
                  </a:lnTo>
                  <a:lnTo>
                    <a:pt x="5" y="1"/>
                  </a:lnTo>
                  <a:lnTo>
                    <a:pt x="9" y="0"/>
                  </a:lnTo>
                  <a:close/>
                </a:path>
              </a:pathLst>
            </a:custGeom>
            <a:solidFill>
              <a:srgbClr val="000000"/>
            </a:solidFill>
            <a:ln w="0">
              <a:solidFill>
                <a:srgbClr val="000000"/>
              </a:solidFill>
              <a:prstDash val="solid"/>
              <a:round/>
              <a:headEnd/>
              <a:tailEnd/>
            </a:ln>
          </p:spPr>
          <p:txBody>
            <a:bodyPr/>
            <a:lstStyle/>
            <a:p>
              <a:endParaRPr lang="en-US"/>
            </a:p>
          </p:txBody>
        </p:sp>
        <p:sp>
          <p:nvSpPr>
            <p:cNvPr id="9139" name="Line 4041"/>
            <p:cNvSpPr>
              <a:spLocks noChangeShapeType="1"/>
            </p:cNvSpPr>
            <p:nvPr/>
          </p:nvSpPr>
          <p:spPr bwMode="auto">
            <a:xfrm>
              <a:off x="3662" y="2883"/>
              <a:ext cx="39" cy="24"/>
            </a:xfrm>
            <a:prstGeom prst="line">
              <a:avLst/>
            </a:prstGeom>
            <a:noFill/>
            <a:ln w="7938">
              <a:solidFill>
                <a:srgbClr val="000000"/>
              </a:solidFill>
              <a:round/>
              <a:headEnd/>
              <a:tailEnd/>
            </a:ln>
          </p:spPr>
          <p:txBody>
            <a:bodyPr/>
            <a:lstStyle/>
            <a:p>
              <a:endParaRPr lang="en-US"/>
            </a:p>
          </p:txBody>
        </p:sp>
        <p:sp>
          <p:nvSpPr>
            <p:cNvPr id="9140" name="Line 4042"/>
            <p:cNvSpPr>
              <a:spLocks noChangeShapeType="1"/>
            </p:cNvSpPr>
            <p:nvPr/>
          </p:nvSpPr>
          <p:spPr bwMode="auto">
            <a:xfrm flipV="1">
              <a:off x="3701" y="2905"/>
              <a:ext cx="50" cy="2"/>
            </a:xfrm>
            <a:prstGeom prst="line">
              <a:avLst/>
            </a:prstGeom>
            <a:noFill/>
            <a:ln w="7938">
              <a:solidFill>
                <a:srgbClr val="000000"/>
              </a:solidFill>
              <a:round/>
              <a:headEnd/>
              <a:tailEnd/>
            </a:ln>
          </p:spPr>
          <p:txBody>
            <a:bodyPr/>
            <a:lstStyle/>
            <a:p>
              <a:endParaRPr lang="en-US"/>
            </a:p>
          </p:txBody>
        </p:sp>
        <p:sp>
          <p:nvSpPr>
            <p:cNvPr id="9141" name="Line 4043"/>
            <p:cNvSpPr>
              <a:spLocks noChangeShapeType="1"/>
            </p:cNvSpPr>
            <p:nvPr/>
          </p:nvSpPr>
          <p:spPr bwMode="auto">
            <a:xfrm>
              <a:off x="3751" y="2905"/>
              <a:ext cx="53" cy="1"/>
            </a:xfrm>
            <a:prstGeom prst="line">
              <a:avLst/>
            </a:prstGeom>
            <a:noFill/>
            <a:ln w="7938">
              <a:solidFill>
                <a:srgbClr val="000000"/>
              </a:solidFill>
              <a:round/>
              <a:headEnd/>
              <a:tailEnd/>
            </a:ln>
          </p:spPr>
          <p:txBody>
            <a:bodyPr/>
            <a:lstStyle/>
            <a:p>
              <a:endParaRPr lang="en-US"/>
            </a:p>
          </p:txBody>
        </p:sp>
        <p:sp>
          <p:nvSpPr>
            <p:cNvPr id="9142" name="Line 4044"/>
            <p:cNvSpPr>
              <a:spLocks noChangeShapeType="1"/>
            </p:cNvSpPr>
            <p:nvPr/>
          </p:nvSpPr>
          <p:spPr bwMode="auto">
            <a:xfrm>
              <a:off x="3804" y="2906"/>
              <a:ext cx="52" cy="5"/>
            </a:xfrm>
            <a:prstGeom prst="line">
              <a:avLst/>
            </a:prstGeom>
            <a:noFill/>
            <a:ln w="7938">
              <a:solidFill>
                <a:srgbClr val="000000"/>
              </a:solidFill>
              <a:round/>
              <a:headEnd/>
              <a:tailEnd/>
            </a:ln>
          </p:spPr>
          <p:txBody>
            <a:bodyPr/>
            <a:lstStyle/>
            <a:p>
              <a:endParaRPr lang="en-US"/>
            </a:p>
          </p:txBody>
        </p:sp>
        <p:sp>
          <p:nvSpPr>
            <p:cNvPr id="9143" name="Line 4045"/>
            <p:cNvSpPr>
              <a:spLocks noChangeShapeType="1"/>
            </p:cNvSpPr>
            <p:nvPr/>
          </p:nvSpPr>
          <p:spPr bwMode="auto">
            <a:xfrm>
              <a:off x="3856" y="2911"/>
              <a:ext cx="53" cy="7"/>
            </a:xfrm>
            <a:prstGeom prst="line">
              <a:avLst/>
            </a:prstGeom>
            <a:noFill/>
            <a:ln w="7938">
              <a:solidFill>
                <a:srgbClr val="000000"/>
              </a:solidFill>
              <a:round/>
              <a:headEnd/>
              <a:tailEnd/>
            </a:ln>
          </p:spPr>
          <p:txBody>
            <a:bodyPr/>
            <a:lstStyle/>
            <a:p>
              <a:endParaRPr lang="en-US"/>
            </a:p>
          </p:txBody>
        </p:sp>
        <p:sp>
          <p:nvSpPr>
            <p:cNvPr id="9144" name="Line 4046"/>
            <p:cNvSpPr>
              <a:spLocks noChangeShapeType="1"/>
            </p:cNvSpPr>
            <p:nvPr/>
          </p:nvSpPr>
          <p:spPr bwMode="auto">
            <a:xfrm>
              <a:off x="3909" y="2918"/>
              <a:ext cx="50" cy="7"/>
            </a:xfrm>
            <a:prstGeom prst="line">
              <a:avLst/>
            </a:prstGeom>
            <a:noFill/>
            <a:ln w="7938">
              <a:solidFill>
                <a:srgbClr val="000000"/>
              </a:solidFill>
              <a:round/>
              <a:headEnd/>
              <a:tailEnd/>
            </a:ln>
          </p:spPr>
          <p:txBody>
            <a:bodyPr/>
            <a:lstStyle/>
            <a:p>
              <a:endParaRPr lang="en-US"/>
            </a:p>
          </p:txBody>
        </p:sp>
        <p:sp>
          <p:nvSpPr>
            <p:cNvPr id="9145" name="Line 4047"/>
            <p:cNvSpPr>
              <a:spLocks noChangeShapeType="1"/>
            </p:cNvSpPr>
            <p:nvPr/>
          </p:nvSpPr>
          <p:spPr bwMode="auto">
            <a:xfrm>
              <a:off x="3959" y="2925"/>
              <a:ext cx="91" cy="18"/>
            </a:xfrm>
            <a:prstGeom prst="line">
              <a:avLst/>
            </a:prstGeom>
            <a:noFill/>
            <a:ln w="7938">
              <a:solidFill>
                <a:srgbClr val="000000"/>
              </a:solidFill>
              <a:round/>
              <a:headEnd/>
              <a:tailEnd/>
            </a:ln>
          </p:spPr>
          <p:txBody>
            <a:bodyPr/>
            <a:lstStyle/>
            <a:p>
              <a:endParaRPr lang="en-US"/>
            </a:p>
          </p:txBody>
        </p:sp>
        <p:sp>
          <p:nvSpPr>
            <p:cNvPr id="9146" name="Line 4048"/>
            <p:cNvSpPr>
              <a:spLocks noChangeShapeType="1"/>
            </p:cNvSpPr>
            <p:nvPr/>
          </p:nvSpPr>
          <p:spPr bwMode="auto">
            <a:xfrm>
              <a:off x="4050" y="2943"/>
              <a:ext cx="89" cy="19"/>
            </a:xfrm>
            <a:prstGeom prst="line">
              <a:avLst/>
            </a:prstGeom>
            <a:noFill/>
            <a:ln w="7938">
              <a:solidFill>
                <a:srgbClr val="000000"/>
              </a:solidFill>
              <a:round/>
              <a:headEnd/>
              <a:tailEnd/>
            </a:ln>
          </p:spPr>
          <p:txBody>
            <a:bodyPr/>
            <a:lstStyle/>
            <a:p>
              <a:endParaRPr lang="en-US"/>
            </a:p>
          </p:txBody>
        </p:sp>
        <p:sp>
          <p:nvSpPr>
            <p:cNvPr id="9147" name="Line 4049"/>
            <p:cNvSpPr>
              <a:spLocks noChangeShapeType="1"/>
            </p:cNvSpPr>
            <p:nvPr/>
          </p:nvSpPr>
          <p:spPr bwMode="auto">
            <a:xfrm>
              <a:off x="4139" y="2962"/>
              <a:ext cx="88" cy="22"/>
            </a:xfrm>
            <a:prstGeom prst="line">
              <a:avLst/>
            </a:prstGeom>
            <a:noFill/>
            <a:ln w="7938">
              <a:solidFill>
                <a:srgbClr val="000000"/>
              </a:solidFill>
              <a:round/>
              <a:headEnd/>
              <a:tailEnd/>
            </a:ln>
          </p:spPr>
          <p:txBody>
            <a:bodyPr/>
            <a:lstStyle/>
            <a:p>
              <a:endParaRPr lang="en-US"/>
            </a:p>
          </p:txBody>
        </p:sp>
        <p:sp>
          <p:nvSpPr>
            <p:cNvPr id="9148" name="Line 4050"/>
            <p:cNvSpPr>
              <a:spLocks noChangeShapeType="1"/>
            </p:cNvSpPr>
            <p:nvPr/>
          </p:nvSpPr>
          <p:spPr bwMode="auto">
            <a:xfrm>
              <a:off x="4227" y="2984"/>
              <a:ext cx="1" cy="1"/>
            </a:xfrm>
            <a:prstGeom prst="line">
              <a:avLst/>
            </a:prstGeom>
            <a:noFill/>
            <a:ln w="7938">
              <a:solidFill>
                <a:srgbClr val="000000"/>
              </a:solidFill>
              <a:round/>
              <a:headEnd/>
              <a:tailEnd/>
            </a:ln>
          </p:spPr>
          <p:txBody>
            <a:bodyPr/>
            <a:lstStyle/>
            <a:p>
              <a:endParaRPr lang="en-US"/>
            </a:p>
          </p:txBody>
        </p:sp>
        <p:sp>
          <p:nvSpPr>
            <p:cNvPr id="9149" name="Line 4051"/>
            <p:cNvSpPr>
              <a:spLocks noChangeShapeType="1"/>
            </p:cNvSpPr>
            <p:nvPr/>
          </p:nvSpPr>
          <p:spPr bwMode="auto">
            <a:xfrm>
              <a:off x="4228" y="2985"/>
              <a:ext cx="1" cy="2"/>
            </a:xfrm>
            <a:prstGeom prst="line">
              <a:avLst/>
            </a:prstGeom>
            <a:noFill/>
            <a:ln w="7938">
              <a:solidFill>
                <a:srgbClr val="000000"/>
              </a:solidFill>
              <a:round/>
              <a:headEnd/>
              <a:tailEnd/>
            </a:ln>
          </p:spPr>
          <p:txBody>
            <a:bodyPr/>
            <a:lstStyle/>
            <a:p>
              <a:endParaRPr lang="en-US"/>
            </a:p>
          </p:txBody>
        </p:sp>
        <p:sp>
          <p:nvSpPr>
            <p:cNvPr id="9150" name="Line 4052"/>
            <p:cNvSpPr>
              <a:spLocks noChangeShapeType="1"/>
            </p:cNvSpPr>
            <p:nvPr/>
          </p:nvSpPr>
          <p:spPr bwMode="auto">
            <a:xfrm flipH="1">
              <a:off x="4228" y="2987"/>
              <a:ext cx="1" cy="3"/>
            </a:xfrm>
            <a:prstGeom prst="line">
              <a:avLst/>
            </a:prstGeom>
            <a:noFill/>
            <a:ln w="7938">
              <a:solidFill>
                <a:srgbClr val="000000"/>
              </a:solidFill>
              <a:round/>
              <a:headEnd/>
              <a:tailEnd/>
            </a:ln>
          </p:spPr>
          <p:txBody>
            <a:bodyPr/>
            <a:lstStyle/>
            <a:p>
              <a:endParaRPr lang="en-US"/>
            </a:p>
          </p:txBody>
        </p:sp>
        <p:sp>
          <p:nvSpPr>
            <p:cNvPr id="9151" name="Line 4053"/>
            <p:cNvSpPr>
              <a:spLocks noChangeShapeType="1"/>
            </p:cNvSpPr>
            <p:nvPr/>
          </p:nvSpPr>
          <p:spPr bwMode="auto">
            <a:xfrm>
              <a:off x="4228" y="2990"/>
              <a:ext cx="0" cy="1"/>
            </a:xfrm>
            <a:prstGeom prst="line">
              <a:avLst/>
            </a:prstGeom>
            <a:noFill/>
            <a:ln w="7938">
              <a:solidFill>
                <a:srgbClr val="000000"/>
              </a:solidFill>
              <a:round/>
              <a:headEnd/>
              <a:tailEnd/>
            </a:ln>
          </p:spPr>
          <p:txBody>
            <a:bodyPr/>
            <a:lstStyle/>
            <a:p>
              <a:endParaRPr lang="en-US"/>
            </a:p>
          </p:txBody>
        </p:sp>
        <p:sp>
          <p:nvSpPr>
            <p:cNvPr id="9152" name="Line 4054"/>
            <p:cNvSpPr>
              <a:spLocks noChangeShapeType="1"/>
            </p:cNvSpPr>
            <p:nvPr/>
          </p:nvSpPr>
          <p:spPr bwMode="auto">
            <a:xfrm flipH="1">
              <a:off x="4227" y="2991"/>
              <a:ext cx="1" cy="2"/>
            </a:xfrm>
            <a:prstGeom prst="line">
              <a:avLst/>
            </a:prstGeom>
            <a:noFill/>
            <a:ln w="7938">
              <a:solidFill>
                <a:srgbClr val="000000"/>
              </a:solidFill>
              <a:round/>
              <a:headEnd/>
              <a:tailEnd/>
            </a:ln>
          </p:spPr>
          <p:txBody>
            <a:bodyPr/>
            <a:lstStyle/>
            <a:p>
              <a:endParaRPr lang="en-US"/>
            </a:p>
          </p:txBody>
        </p:sp>
        <p:sp>
          <p:nvSpPr>
            <p:cNvPr id="9153" name="Line 4055"/>
            <p:cNvSpPr>
              <a:spLocks noChangeShapeType="1"/>
            </p:cNvSpPr>
            <p:nvPr/>
          </p:nvSpPr>
          <p:spPr bwMode="auto">
            <a:xfrm>
              <a:off x="4227" y="2993"/>
              <a:ext cx="1" cy="2"/>
            </a:xfrm>
            <a:prstGeom prst="line">
              <a:avLst/>
            </a:prstGeom>
            <a:noFill/>
            <a:ln w="7938">
              <a:solidFill>
                <a:srgbClr val="000000"/>
              </a:solidFill>
              <a:round/>
              <a:headEnd/>
              <a:tailEnd/>
            </a:ln>
          </p:spPr>
          <p:txBody>
            <a:bodyPr/>
            <a:lstStyle/>
            <a:p>
              <a:endParaRPr lang="en-US"/>
            </a:p>
          </p:txBody>
        </p:sp>
        <p:sp>
          <p:nvSpPr>
            <p:cNvPr id="9154" name="Line 4056"/>
            <p:cNvSpPr>
              <a:spLocks noChangeShapeType="1"/>
            </p:cNvSpPr>
            <p:nvPr/>
          </p:nvSpPr>
          <p:spPr bwMode="auto">
            <a:xfrm>
              <a:off x="4228" y="2995"/>
              <a:ext cx="1" cy="1"/>
            </a:xfrm>
            <a:prstGeom prst="line">
              <a:avLst/>
            </a:prstGeom>
            <a:noFill/>
            <a:ln w="7938">
              <a:solidFill>
                <a:srgbClr val="000000"/>
              </a:solidFill>
              <a:round/>
              <a:headEnd/>
              <a:tailEnd/>
            </a:ln>
          </p:spPr>
          <p:txBody>
            <a:bodyPr/>
            <a:lstStyle/>
            <a:p>
              <a:endParaRPr lang="en-US"/>
            </a:p>
          </p:txBody>
        </p:sp>
        <p:sp>
          <p:nvSpPr>
            <p:cNvPr id="9155" name="Line 4057"/>
            <p:cNvSpPr>
              <a:spLocks noChangeShapeType="1"/>
            </p:cNvSpPr>
            <p:nvPr/>
          </p:nvSpPr>
          <p:spPr bwMode="auto">
            <a:xfrm>
              <a:off x="4229" y="2996"/>
              <a:ext cx="0" cy="3"/>
            </a:xfrm>
            <a:prstGeom prst="line">
              <a:avLst/>
            </a:prstGeom>
            <a:noFill/>
            <a:ln w="7938">
              <a:solidFill>
                <a:srgbClr val="000000"/>
              </a:solidFill>
              <a:round/>
              <a:headEnd/>
              <a:tailEnd/>
            </a:ln>
          </p:spPr>
          <p:txBody>
            <a:bodyPr/>
            <a:lstStyle/>
            <a:p>
              <a:endParaRPr lang="en-US"/>
            </a:p>
          </p:txBody>
        </p:sp>
        <p:sp>
          <p:nvSpPr>
            <p:cNvPr id="9156" name="Line 4058"/>
            <p:cNvSpPr>
              <a:spLocks noChangeShapeType="1"/>
            </p:cNvSpPr>
            <p:nvPr/>
          </p:nvSpPr>
          <p:spPr bwMode="auto">
            <a:xfrm flipH="1">
              <a:off x="4228" y="2999"/>
              <a:ext cx="1" cy="1"/>
            </a:xfrm>
            <a:prstGeom prst="line">
              <a:avLst/>
            </a:prstGeom>
            <a:noFill/>
            <a:ln w="7938">
              <a:solidFill>
                <a:srgbClr val="000000"/>
              </a:solidFill>
              <a:round/>
              <a:headEnd/>
              <a:tailEnd/>
            </a:ln>
          </p:spPr>
          <p:txBody>
            <a:bodyPr/>
            <a:lstStyle/>
            <a:p>
              <a:endParaRPr lang="en-US"/>
            </a:p>
          </p:txBody>
        </p:sp>
        <p:sp>
          <p:nvSpPr>
            <p:cNvPr id="9157" name="Line 4059"/>
            <p:cNvSpPr>
              <a:spLocks noChangeShapeType="1"/>
            </p:cNvSpPr>
            <p:nvPr/>
          </p:nvSpPr>
          <p:spPr bwMode="auto">
            <a:xfrm flipH="1">
              <a:off x="4227" y="3000"/>
              <a:ext cx="1" cy="2"/>
            </a:xfrm>
            <a:prstGeom prst="line">
              <a:avLst/>
            </a:prstGeom>
            <a:noFill/>
            <a:ln w="7938">
              <a:solidFill>
                <a:srgbClr val="000000"/>
              </a:solidFill>
              <a:round/>
              <a:headEnd/>
              <a:tailEnd/>
            </a:ln>
          </p:spPr>
          <p:txBody>
            <a:bodyPr/>
            <a:lstStyle/>
            <a:p>
              <a:endParaRPr lang="en-US"/>
            </a:p>
          </p:txBody>
        </p:sp>
        <p:sp>
          <p:nvSpPr>
            <p:cNvPr id="9158" name="Line 4060"/>
            <p:cNvSpPr>
              <a:spLocks noChangeShapeType="1"/>
            </p:cNvSpPr>
            <p:nvPr/>
          </p:nvSpPr>
          <p:spPr bwMode="auto">
            <a:xfrm flipH="1">
              <a:off x="4225" y="3002"/>
              <a:ext cx="2" cy="1"/>
            </a:xfrm>
            <a:prstGeom prst="line">
              <a:avLst/>
            </a:prstGeom>
            <a:noFill/>
            <a:ln w="7938">
              <a:solidFill>
                <a:srgbClr val="000000"/>
              </a:solidFill>
              <a:round/>
              <a:headEnd/>
              <a:tailEnd/>
            </a:ln>
          </p:spPr>
          <p:txBody>
            <a:bodyPr/>
            <a:lstStyle/>
            <a:p>
              <a:endParaRPr lang="en-US"/>
            </a:p>
          </p:txBody>
        </p:sp>
        <p:sp>
          <p:nvSpPr>
            <p:cNvPr id="9159" name="Line 4061"/>
            <p:cNvSpPr>
              <a:spLocks noChangeShapeType="1"/>
            </p:cNvSpPr>
            <p:nvPr/>
          </p:nvSpPr>
          <p:spPr bwMode="auto">
            <a:xfrm flipH="1">
              <a:off x="4223" y="3003"/>
              <a:ext cx="2" cy="2"/>
            </a:xfrm>
            <a:prstGeom prst="line">
              <a:avLst/>
            </a:prstGeom>
            <a:noFill/>
            <a:ln w="7938">
              <a:solidFill>
                <a:srgbClr val="000000"/>
              </a:solidFill>
              <a:round/>
              <a:headEnd/>
              <a:tailEnd/>
            </a:ln>
          </p:spPr>
          <p:txBody>
            <a:bodyPr/>
            <a:lstStyle/>
            <a:p>
              <a:endParaRPr lang="en-US"/>
            </a:p>
          </p:txBody>
        </p:sp>
        <p:sp>
          <p:nvSpPr>
            <p:cNvPr id="9160" name="Line 4062"/>
            <p:cNvSpPr>
              <a:spLocks noChangeShapeType="1"/>
            </p:cNvSpPr>
            <p:nvPr/>
          </p:nvSpPr>
          <p:spPr bwMode="auto">
            <a:xfrm flipH="1">
              <a:off x="4220" y="3005"/>
              <a:ext cx="3" cy="0"/>
            </a:xfrm>
            <a:prstGeom prst="line">
              <a:avLst/>
            </a:prstGeom>
            <a:noFill/>
            <a:ln w="7938">
              <a:solidFill>
                <a:srgbClr val="000000"/>
              </a:solidFill>
              <a:round/>
              <a:headEnd/>
              <a:tailEnd/>
            </a:ln>
          </p:spPr>
          <p:txBody>
            <a:bodyPr/>
            <a:lstStyle/>
            <a:p>
              <a:endParaRPr lang="en-US"/>
            </a:p>
          </p:txBody>
        </p:sp>
        <p:sp>
          <p:nvSpPr>
            <p:cNvPr id="9161" name="Line 4063"/>
            <p:cNvSpPr>
              <a:spLocks noChangeShapeType="1"/>
            </p:cNvSpPr>
            <p:nvPr/>
          </p:nvSpPr>
          <p:spPr bwMode="auto">
            <a:xfrm flipH="1" flipV="1">
              <a:off x="4204" y="3000"/>
              <a:ext cx="16" cy="5"/>
            </a:xfrm>
            <a:prstGeom prst="line">
              <a:avLst/>
            </a:prstGeom>
            <a:noFill/>
            <a:ln w="7938">
              <a:solidFill>
                <a:srgbClr val="000000"/>
              </a:solidFill>
              <a:round/>
              <a:headEnd/>
              <a:tailEnd/>
            </a:ln>
          </p:spPr>
          <p:txBody>
            <a:bodyPr/>
            <a:lstStyle/>
            <a:p>
              <a:endParaRPr lang="en-US"/>
            </a:p>
          </p:txBody>
        </p:sp>
        <p:sp>
          <p:nvSpPr>
            <p:cNvPr id="9162" name="Line 4064"/>
            <p:cNvSpPr>
              <a:spLocks noChangeShapeType="1"/>
            </p:cNvSpPr>
            <p:nvPr/>
          </p:nvSpPr>
          <p:spPr bwMode="auto">
            <a:xfrm flipH="1" flipV="1">
              <a:off x="4188" y="2993"/>
              <a:ext cx="16" cy="7"/>
            </a:xfrm>
            <a:prstGeom prst="line">
              <a:avLst/>
            </a:prstGeom>
            <a:noFill/>
            <a:ln w="7938">
              <a:solidFill>
                <a:srgbClr val="000000"/>
              </a:solidFill>
              <a:round/>
              <a:headEnd/>
              <a:tailEnd/>
            </a:ln>
          </p:spPr>
          <p:txBody>
            <a:bodyPr/>
            <a:lstStyle/>
            <a:p>
              <a:endParaRPr lang="en-US"/>
            </a:p>
          </p:txBody>
        </p:sp>
        <p:sp>
          <p:nvSpPr>
            <p:cNvPr id="9163" name="Line 4065"/>
            <p:cNvSpPr>
              <a:spLocks noChangeShapeType="1"/>
            </p:cNvSpPr>
            <p:nvPr/>
          </p:nvSpPr>
          <p:spPr bwMode="auto">
            <a:xfrm flipH="1" flipV="1">
              <a:off x="4172" y="2990"/>
              <a:ext cx="16" cy="3"/>
            </a:xfrm>
            <a:prstGeom prst="line">
              <a:avLst/>
            </a:prstGeom>
            <a:noFill/>
            <a:ln w="7938">
              <a:solidFill>
                <a:srgbClr val="000000"/>
              </a:solidFill>
              <a:round/>
              <a:headEnd/>
              <a:tailEnd/>
            </a:ln>
          </p:spPr>
          <p:txBody>
            <a:bodyPr/>
            <a:lstStyle/>
            <a:p>
              <a:endParaRPr lang="en-US"/>
            </a:p>
          </p:txBody>
        </p:sp>
        <p:sp>
          <p:nvSpPr>
            <p:cNvPr id="9164" name="Line 4066"/>
            <p:cNvSpPr>
              <a:spLocks noChangeShapeType="1"/>
            </p:cNvSpPr>
            <p:nvPr/>
          </p:nvSpPr>
          <p:spPr bwMode="auto">
            <a:xfrm flipH="1" flipV="1">
              <a:off x="4168" y="2986"/>
              <a:ext cx="4" cy="4"/>
            </a:xfrm>
            <a:prstGeom prst="line">
              <a:avLst/>
            </a:prstGeom>
            <a:noFill/>
            <a:ln w="7938">
              <a:solidFill>
                <a:srgbClr val="000000"/>
              </a:solidFill>
              <a:round/>
              <a:headEnd/>
              <a:tailEnd/>
            </a:ln>
          </p:spPr>
          <p:txBody>
            <a:bodyPr/>
            <a:lstStyle/>
            <a:p>
              <a:endParaRPr lang="en-US"/>
            </a:p>
          </p:txBody>
        </p:sp>
        <p:sp>
          <p:nvSpPr>
            <p:cNvPr id="9165" name="Line 4067"/>
            <p:cNvSpPr>
              <a:spLocks noChangeShapeType="1"/>
            </p:cNvSpPr>
            <p:nvPr/>
          </p:nvSpPr>
          <p:spPr bwMode="auto">
            <a:xfrm flipH="1" flipV="1">
              <a:off x="4163" y="2985"/>
              <a:ext cx="5" cy="1"/>
            </a:xfrm>
            <a:prstGeom prst="line">
              <a:avLst/>
            </a:prstGeom>
            <a:noFill/>
            <a:ln w="7938">
              <a:solidFill>
                <a:srgbClr val="000000"/>
              </a:solidFill>
              <a:round/>
              <a:headEnd/>
              <a:tailEnd/>
            </a:ln>
          </p:spPr>
          <p:txBody>
            <a:bodyPr/>
            <a:lstStyle/>
            <a:p>
              <a:endParaRPr lang="en-US"/>
            </a:p>
          </p:txBody>
        </p:sp>
        <p:sp>
          <p:nvSpPr>
            <p:cNvPr id="9166" name="Line 4068"/>
            <p:cNvSpPr>
              <a:spLocks noChangeShapeType="1"/>
            </p:cNvSpPr>
            <p:nvPr/>
          </p:nvSpPr>
          <p:spPr bwMode="auto">
            <a:xfrm flipH="1" flipV="1">
              <a:off x="4155" y="2984"/>
              <a:ext cx="8" cy="1"/>
            </a:xfrm>
            <a:prstGeom prst="line">
              <a:avLst/>
            </a:prstGeom>
            <a:noFill/>
            <a:ln w="7938">
              <a:solidFill>
                <a:srgbClr val="000000"/>
              </a:solidFill>
              <a:round/>
              <a:headEnd/>
              <a:tailEnd/>
            </a:ln>
          </p:spPr>
          <p:txBody>
            <a:bodyPr/>
            <a:lstStyle/>
            <a:p>
              <a:endParaRPr lang="en-US"/>
            </a:p>
          </p:txBody>
        </p:sp>
        <p:sp>
          <p:nvSpPr>
            <p:cNvPr id="9167" name="Line 4069"/>
            <p:cNvSpPr>
              <a:spLocks noChangeShapeType="1"/>
            </p:cNvSpPr>
            <p:nvPr/>
          </p:nvSpPr>
          <p:spPr bwMode="auto">
            <a:xfrm flipH="1" flipV="1">
              <a:off x="4150" y="2983"/>
              <a:ext cx="5" cy="1"/>
            </a:xfrm>
            <a:prstGeom prst="line">
              <a:avLst/>
            </a:prstGeom>
            <a:noFill/>
            <a:ln w="7938">
              <a:solidFill>
                <a:srgbClr val="000000"/>
              </a:solidFill>
              <a:round/>
              <a:headEnd/>
              <a:tailEnd/>
            </a:ln>
          </p:spPr>
          <p:txBody>
            <a:bodyPr/>
            <a:lstStyle/>
            <a:p>
              <a:endParaRPr lang="en-US"/>
            </a:p>
          </p:txBody>
        </p:sp>
        <p:sp>
          <p:nvSpPr>
            <p:cNvPr id="9168" name="Line 4070"/>
            <p:cNvSpPr>
              <a:spLocks noChangeShapeType="1"/>
            </p:cNvSpPr>
            <p:nvPr/>
          </p:nvSpPr>
          <p:spPr bwMode="auto">
            <a:xfrm flipH="1" flipV="1">
              <a:off x="4093" y="2969"/>
              <a:ext cx="57" cy="14"/>
            </a:xfrm>
            <a:prstGeom prst="line">
              <a:avLst/>
            </a:prstGeom>
            <a:noFill/>
            <a:ln w="7938">
              <a:solidFill>
                <a:srgbClr val="000000"/>
              </a:solidFill>
              <a:round/>
              <a:headEnd/>
              <a:tailEnd/>
            </a:ln>
          </p:spPr>
          <p:txBody>
            <a:bodyPr/>
            <a:lstStyle/>
            <a:p>
              <a:endParaRPr lang="en-US"/>
            </a:p>
          </p:txBody>
        </p:sp>
        <p:sp>
          <p:nvSpPr>
            <p:cNvPr id="9169" name="Line 4071"/>
            <p:cNvSpPr>
              <a:spLocks noChangeShapeType="1"/>
            </p:cNvSpPr>
            <p:nvPr/>
          </p:nvSpPr>
          <p:spPr bwMode="auto">
            <a:xfrm flipH="1" flipV="1">
              <a:off x="4033" y="2956"/>
              <a:ext cx="60" cy="13"/>
            </a:xfrm>
            <a:prstGeom prst="line">
              <a:avLst/>
            </a:prstGeom>
            <a:noFill/>
            <a:ln w="7938">
              <a:solidFill>
                <a:srgbClr val="000000"/>
              </a:solidFill>
              <a:round/>
              <a:headEnd/>
              <a:tailEnd/>
            </a:ln>
          </p:spPr>
          <p:txBody>
            <a:bodyPr/>
            <a:lstStyle/>
            <a:p>
              <a:endParaRPr lang="en-US"/>
            </a:p>
          </p:txBody>
        </p:sp>
        <p:sp>
          <p:nvSpPr>
            <p:cNvPr id="9170" name="Line 4072"/>
            <p:cNvSpPr>
              <a:spLocks noChangeShapeType="1"/>
            </p:cNvSpPr>
            <p:nvPr/>
          </p:nvSpPr>
          <p:spPr bwMode="auto">
            <a:xfrm flipH="1" flipV="1">
              <a:off x="3974" y="2946"/>
              <a:ext cx="59" cy="10"/>
            </a:xfrm>
            <a:prstGeom prst="line">
              <a:avLst/>
            </a:prstGeom>
            <a:noFill/>
            <a:ln w="7938">
              <a:solidFill>
                <a:srgbClr val="000000"/>
              </a:solidFill>
              <a:round/>
              <a:headEnd/>
              <a:tailEnd/>
            </a:ln>
          </p:spPr>
          <p:txBody>
            <a:bodyPr/>
            <a:lstStyle/>
            <a:p>
              <a:endParaRPr lang="en-US"/>
            </a:p>
          </p:txBody>
        </p:sp>
        <p:sp>
          <p:nvSpPr>
            <p:cNvPr id="9171" name="Line 4073"/>
            <p:cNvSpPr>
              <a:spLocks noChangeShapeType="1"/>
            </p:cNvSpPr>
            <p:nvPr/>
          </p:nvSpPr>
          <p:spPr bwMode="auto">
            <a:xfrm flipH="1" flipV="1">
              <a:off x="3909" y="2939"/>
              <a:ext cx="65" cy="7"/>
            </a:xfrm>
            <a:prstGeom prst="line">
              <a:avLst/>
            </a:prstGeom>
            <a:noFill/>
            <a:ln w="7938">
              <a:solidFill>
                <a:srgbClr val="000000"/>
              </a:solidFill>
              <a:round/>
              <a:headEnd/>
              <a:tailEnd/>
            </a:ln>
          </p:spPr>
          <p:txBody>
            <a:bodyPr/>
            <a:lstStyle/>
            <a:p>
              <a:endParaRPr lang="en-US"/>
            </a:p>
          </p:txBody>
        </p:sp>
        <p:sp>
          <p:nvSpPr>
            <p:cNvPr id="9172" name="Line 4074"/>
            <p:cNvSpPr>
              <a:spLocks noChangeShapeType="1"/>
            </p:cNvSpPr>
            <p:nvPr/>
          </p:nvSpPr>
          <p:spPr bwMode="auto">
            <a:xfrm flipH="1" flipV="1">
              <a:off x="3875" y="2935"/>
              <a:ext cx="34" cy="4"/>
            </a:xfrm>
            <a:prstGeom prst="line">
              <a:avLst/>
            </a:prstGeom>
            <a:noFill/>
            <a:ln w="7938">
              <a:solidFill>
                <a:srgbClr val="000000"/>
              </a:solidFill>
              <a:round/>
              <a:headEnd/>
              <a:tailEnd/>
            </a:ln>
          </p:spPr>
          <p:txBody>
            <a:bodyPr/>
            <a:lstStyle/>
            <a:p>
              <a:endParaRPr lang="en-US"/>
            </a:p>
          </p:txBody>
        </p:sp>
        <p:sp>
          <p:nvSpPr>
            <p:cNvPr id="9173" name="Line 4075"/>
            <p:cNvSpPr>
              <a:spLocks noChangeShapeType="1"/>
            </p:cNvSpPr>
            <p:nvPr/>
          </p:nvSpPr>
          <p:spPr bwMode="auto">
            <a:xfrm flipH="1" flipV="1">
              <a:off x="3874" y="2934"/>
              <a:ext cx="1" cy="1"/>
            </a:xfrm>
            <a:prstGeom prst="line">
              <a:avLst/>
            </a:prstGeom>
            <a:noFill/>
            <a:ln w="7938">
              <a:solidFill>
                <a:srgbClr val="000000"/>
              </a:solidFill>
              <a:round/>
              <a:headEnd/>
              <a:tailEnd/>
            </a:ln>
          </p:spPr>
          <p:txBody>
            <a:bodyPr/>
            <a:lstStyle/>
            <a:p>
              <a:endParaRPr lang="en-US"/>
            </a:p>
          </p:txBody>
        </p:sp>
        <p:sp>
          <p:nvSpPr>
            <p:cNvPr id="9174" name="Line 4076"/>
            <p:cNvSpPr>
              <a:spLocks noChangeShapeType="1"/>
            </p:cNvSpPr>
            <p:nvPr/>
          </p:nvSpPr>
          <p:spPr bwMode="auto">
            <a:xfrm flipH="1" flipV="1">
              <a:off x="3871" y="2933"/>
              <a:ext cx="3" cy="1"/>
            </a:xfrm>
            <a:prstGeom prst="line">
              <a:avLst/>
            </a:prstGeom>
            <a:noFill/>
            <a:ln w="7938">
              <a:solidFill>
                <a:srgbClr val="000000"/>
              </a:solidFill>
              <a:round/>
              <a:headEnd/>
              <a:tailEnd/>
            </a:ln>
          </p:spPr>
          <p:txBody>
            <a:bodyPr/>
            <a:lstStyle/>
            <a:p>
              <a:endParaRPr lang="en-US"/>
            </a:p>
          </p:txBody>
        </p:sp>
        <p:sp>
          <p:nvSpPr>
            <p:cNvPr id="9175" name="Line 4077"/>
            <p:cNvSpPr>
              <a:spLocks noChangeShapeType="1"/>
            </p:cNvSpPr>
            <p:nvPr/>
          </p:nvSpPr>
          <p:spPr bwMode="auto">
            <a:xfrm flipH="1">
              <a:off x="3870" y="2933"/>
              <a:ext cx="1" cy="1"/>
            </a:xfrm>
            <a:prstGeom prst="line">
              <a:avLst/>
            </a:prstGeom>
            <a:noFill/>
            <a:ln w="7938">
              <a:solidFill>
                <a:srgbClr val="000000"/>
              </a:solidFill>
              <a:round/>
              <a:headEnd/>
              <a:tailEnd/>
            </a:ln>
          </p:spPr>
          <p:txBody>
            <a:bodyPr/>
            <a:lstStyle/>
            <a:p>
              <a:endParaRPr lang="en-US"/>
            </a:p>
          </p:txBody>
        </p:sp>
        <p:sp>
          <p:nvSpPr>
            <p:cNvPr id="9176" name="Line 4078"/>
            <p:cNvSpPr>
              <a:spLocks noChangeShapeType="1"/>
            </p:cNvSpPr>
            <p:nvPr/>
          </p:nvSpPr>
          <p:spPr bwMode="auto">
            <a:xfrm flipH="1">
              <a:off x="3868" y="2934"/>
              <a:ext cx="2" cy="0"/>
            </a:xfrm>
            <a:prstGeom prst="line">
              <a:avLst/>
            </a:prstGeom>
            <a:noFill/>
            <a:ln w="7938">
              <a:solidFill>
                <a:srgbClr val="000000"/>
              </a:solidFill>
              <a:round/>
              <a:headEnd/>
              <a:tailEnd/>
            </a:ln>
          </p:spPr>
          <p:txBody>
            <a:bodyPr/>
            <a:lstStyle/>
            <a:p>
              <a:endParaRPr lang="en-US"/>
            </a:p>
          </p:txBody>
        </p:sp>
        <p:sp>
          <p:nvSpPr>
            <p:cNvPr id="9177" name="Line 4079"/>
            <p:cNvSpPr>
              <a:spLocks noChangeShapeType="1"/>
            </p:cNvSpPr>
            <p:nvPr/>
          </p:nvSpPr>
          <p:spPr bwMode="auto">
            <a:xfrm flipH="1">
              <a:off x="3866" y="2934"/>
              <a:ext cx="2" cy="1"/>
            </a:xfrm>
            <a:prstGeom prst="line">
              <a:avLst/>
            </a:prstGeom>
            <a:noFill/>
            <a:ln w="7938">
              <a:solidFill>
                <a:srgbClr val="000000"/>
              </a:solidFill>
              <a:round/>
              <a:headEnd/>
              <a:tailEnd/>
            </a:ln>
          </p:spPr>
          <p:txBody>
            <a:bodyPr/>
            <a:lstStyle/>
            <a:p>
              <a:endParaRPr lang="en-US"/>
            </a:p>
          </p:txBody>
        </p:sp>
        <p:sp>
          <p:nvSpPr>
            <p:cNvPr id="9178" name="Line 4080"/>
            <p:cNvSpPr>
              <a:spLocks noChangeShapeType="1"/>
            </p:cNvSpPr>
            <p:nvPr/>
          </p:nvSpPr>
          <p:spPr bwMode="auto">
            <a:xfrm flipH="1">
              <a:off x="3864" y="2935"/>
              <a:ext cx="2" cy="0"/>
            </a:xfrm>
            <a:prstGeom prst="line">
              <a:avLst/>
            </a:prstGeom>
            <a:noFill/>
            <a:ln w="7938">
              <a:solidFill>
                <a:srgbClr val="000000"/>
              </a:solidFill>
              <a:round/>
              <a:headEnd/>
              <a:tailEnd/>
            </a:ln>
          </p:spPr>
          <p:txBody>
            <a:bodyPr/>
            <a:lstStyle/>
            <a:p>
              <a:endParaRPr lang="en-US"/>
            </a:p>
          </p:txBody>
        </p:sp>
        <p:sp>
          <p:nvSpPr>
            <p:cNvPr id="9179" name="Line 4081"/>
            <p:cNvSpPr>
              <a:spLocks noChangeShapeType="1"/>
            </p:cNvSpPr>
            <p:nvPr/>
          </p:nvSpPr>
          <p:spPr bwMode="auto">
            <a:xfrm flipH="1" flipV="1">
              <a:off x="3855" y="2934"/>
              <a:ext cx="9" cy="1"/>
            </a:xfrm>
            <a:prstGeom prst="line">
              <a:avLst/>
            </a:prstGeom>
            <a:noFill/>
            <a:ln w="7938">
              <a:solidFill>
                <a:srgbClr val="000000"/>
              </a:solidFill>
              <a:round/>
              <a:headEnd/>
              <a:tailEnd/>
            </a:ln>
          </p:spPr>
          <p:txBody>
            <a:bodyPr/>
            <a:lstStyle/>
            <a:p>
              <a:endParaRPr lang="en-US"/>
            </a:p>
          </p:txBody>
        </p:sp>
        <p:sp>
          <p:nvSpPr>
            <p:cNvPr id="9180" name="Line 4082"/>
            <p:cNvSpPr>
              <a:spLocks noChangeShapeType="1"/>
            </p:cNvSpPr>
            <p:nvPr/>
          </p:nvSpPr>
          <p:spPr bwMode="auto">
            <a:xfrm flipH="1" flipV="1">
              <a:off x="3846" y="2932"/>
              <a:ext cx="9" cy="2"/>
            </a:xfrm>
            <a:prstGeom prst="line">
              <a:avLst/>
            </a:prstGeom>
            <a:noFill/>
            <a:ln w="7938">
              <a:solidFill>
                <a:srgbClr val="000000"/>
              </a:solidFill>
              <a:round/>
              <a:headEnd/>
              <a:tailEnd/>
            </a:ln>
          </p:spPr>
          <p:txBody>
            <a:bodyPr/>
            <a:lstStyle/>
            <a:p>
              <a:endParaRPr lang="en-US"/>
            </a:p>
          </p:txBody>
        </p:sp>
        <p:sp>
          <p:nvSpPr>
            <p:cNvPr id="9181" name="Line 4083"/>
            <p:cNvSpPr>
              <a:spLocks noChangeShapeType="1"/>
            </p:cNvSpPr>
            <p:nvPr/>
          </p:nvSpPr>
          <p:spPr bwMode="auto">
            <a:xfrm flipH="1" flipV="1">
              <a:off x="3838" y="2931"/>
              <a:ext cx="8" cy="1"/>
            </a:xfrm>
            <a:prstGeom prst="line">
              <a:avLst/>
            </a:prstGeom>
            <a:noFill/>
            <a:ln w="7938">
              <a:solidFill>
                <a:srgbClr val="000000"/>
              </a:solidFill>
              <a:round/>
              <a:headEnd/>
              <a:tailEnd/>
            </a:ln>
          </p:spPr>
          <p:txBody>
            <a:bodyPr/>
            <a:lstStyle/>
            <a:p>
              <a:endParaRPr lang="en-US"/>
            </a:p>
          </p:txBody>
        </p:sp>
        <p:sp>
          <p:nvSpPr>
            <p:cNvPr id="9182" name="Line 4084"/>
            <p:cNvSpPr>
              <a:spLocks noChangeShapeType="1"/>
            </p:cNvSpPr>
            <p:nvPr/>
          </p:nvSpPr>
          <p:spPr bwMode="auto">
            <a:xfrm flipV="1">
              <a:off x="3838" y="2928"/>
              <a:ext cx="0" cy="3"/>
            </a:xfrm>
            <a:prstGeom prst="line">
              <a:avLst/>
            </a:prstGeom>
            <a:noFill/>
            <a:ln w="7938">
              <a:solidFill>
                <a:srgbClr val="000000"/>
              </a:solidFill>
              <a:round/>
              <a:headEnd/>
              <a:tailEnd/>
            </a:ln>
          </p:spPr>
          <p:txBody>
            <a:bodyPr/>
            <a:lstStyle/>
            <a:p>
              <a:endParaRPr lang="en-US"/>
            </a:p>
          </p:txBody>
        </p:sp>
        <p:sp>
          <p:nvSpPr>
            <p:cNvPr id="9183" name="Line 4085"/>
            <p:cNvSpPr>
              <a:spLocks noChangeShapeType="1"/>
            </p:cNvSpPr>
            <p:nvPr/>
          </p:nvSpPr>
          <p:spPr bwMode="auto">
            <a:xfrm flipH="1">
              <a:off x="3815" y="2928"/>
              <a:ext cx="23" cy="1"/>
            </a:xfrm>
            <a:prstGeom prst="line">
              <a:avLst/>
            </a:prstGeom>
            <a:noFill/>
            <a:ln w="7938">
              <a:solidFill>
                <a:srgbClr val="000000"/>
              </a:solidFill>
              <a:round/>
              <a:headEnd/>
              <a:tailEnd/>
            </a:ln>
          </p:spPr>
          <p:txBody>
            <a:bodyPr/>
            <a:lstStyle/>
            <a:p>
              <a:endParaRPr lang="en-US"/>
            </a:p>
          </p:txBody>
        </p:sp>
        <p:sp>
          <p:nvSpPr>
            <p:cNvPr id="9184" name="Line 4086"/>
            <p:cNvSpPr>
              <a:spLocks noChangeShapeType="1"/>
            </p:cNvSpPr>
            <p:nvPr/>
          </p:nvSpPr>
          <p:spPr bwMode="auto">
            <a:xfrm flipH="1" flipV="1">
              <a:off x="3791" y="2928"/>
              <a:ext cx="24" cy="1"/>
            </a:xfrm>
            <a:prstGeom prst="line">
              <a:avLst/>
            </a:prstGeom>
            <a:noFill/>
            <a:ln w="7938">
              <a:solidFill>
                <a:srgbClr val="000000"/>
              </a:solidFill>
              <a:round/>
              <a:headEnd/>
              <a:tailEnd/>
            </a:ln>
          </p:spPr>
          <p:txBody>
            <a:bodyPr/>
            <a:lstStyle/>
            <a:p>
              <a:endParaRPr lang="en-US"/>
            </a:p>
          </p:txBody>
        </p:sp>
        <p:sp>
          <p:nvSpPr>
            <p:cNvPr id="9185" name="Line 4087"/>
            <p:cNvSpPr>
              <a:spLocks noChangeShapeType="1"/>
            </p:cNvSpPr>
            <p:nvPr/>
          </p:nvSpPr>
          <p:spPr bwMode="auto">
            <a:xfrm flipH="1" flipV="1">
              <a:off x="3766" y="2925"/>
              <a:ext cx="25" cy="3"/>
            </a:xfrm>
            <a:prstGeom prst="line">
              <a:avLst/>
            </a:prstGeom>
            <a:noFill/>
            <a:ln w="7938">
              <a:solidFill>
                <a:srgbClr val="000000"/>
              </a:solidFill>
              <a:round/>
              <a:headEnd/>
              <a:tailEnd/>
            </a:ln>
          </p:spPr>
          <p:txBody>
            <a:bodyPr/>
            <a:lstStyle/>
            <a:p>
              <a:endParaRPr lang="en-US"/>
            </a:p>
          </p:txBody>
        </p:sp>
        <p:sp>
          <p:nvSpPr>
            <p:cNvPr id="9186" name="Line 4088"/>
            <p:cNvSpPr>
              <a:spLocks noChangeShapeType="1"/>
            </p:cNvSpPr>
            <p:nvPr/>
          </p:nvSpPr>
          <p:spPr bwMode="auto">
            <a:xfrm flipH="1" flipV="1">
              <a:off x="3742" y="2922"/>
              <a:ext cx="24" cy="3"/>
            </a:xfrm>
            <a:prstGeom prst="line">
              <a:avLst/>
            </a:prstGeom>
            <a:noFill/>
            <a:ln w="7938">
              <a:solidFill>
                <a:srgbClr val="000000"/>
              </a:solidFill>
              <a:round/>
              <a:headEnd/>
              <a:tailEnd/>
            </a:ln>
          </p:spPr>
          <p:txBody>
            <a:bodyPr/>
            <a:lstStyle/>
            <a:p>
              <a:endParaRPr lang="en-US"/>
            </a:p>
          </p:txBody>
        </p:sp>
        <p:sp>
          <p:nvSpPr>
            <p:cNvPr id="9187" name="Line 4089"/>
            <p:cNvSpPr>
              <a:spLocks noChangeShapeType="1"/>
            </p:cNvSpPr>
            <p:nvPr/>
          </p:nvSpPr>
          <p:spPr bwMode="auto">
            <a:xfrm flipH="1">
              <a:off x="3719" y="2922"/>
              <a:ext cx="23" cy="0"/>
            </a:xfrm>
            <a:prstGeom prst="line">
              <a:avLst/>
            </a:prstGeom>
            <a:noFill/>
            <a:ln w="7938">
              <a:solidFill>
                <a:srgbClr val="000000"/>
              </a:solidFill>
              <a:round/>
              <a:headEnd/>
              <a:tailEnd/>
            </a:ln>
          </p:spPr>
          <p:txBody>
            <a:bodyPr/>
            <a:lstStyle/>
            <a:p>
              <a:endParaRPr lang="en-US"/>
            </a:p>
          </p:txBody>
        </p:sp>
        <p:sp>
          <p:nvSpPr>
            <p:cNvPr id="9188" name="Line 4090"/>
            <p:cNvSpPr>
              <a:spLocks noChangeShapeType="1"/>
            </p:cNvSpPr>
            <p:nvPr/>
          </p:nvSpPr>
          <p:spPr bwMode="auto">
            <a:xfrm flipH="1">
              <a:off x="3712" y="2922"/>
              <a:ext cx="7" cy="9"/>
            </a:xfrm>
            <a:prstGeom prst="line">
              <a:avLst/>
            </a:prstGeom>
            <a:noFill/>
            <a:ln w="7938">
              <a:solidFill>
                <a:srgbClr val="000000"/>
              </a:solidFill>
              <a:round/>
              <a:headEnd/>
              <a:tailEnd/>
            </a:ln>
          </p:spPr>
          <p:txBody>
            <a:bodyPr/>
            <a:lstStyle/>
            <a:p>
              <a:endParaRPr lang="en-US"/>
            </a:p>
          </p:txBody>
        </p:sp>
        <p:sp>
          <p:nvSpPr>
            <p:cNvPr id="9189" name="Line 4091"/>
            <p:cNvSpPr>
              <a:spLocks noChangeShapeType="1"/>
            </p:cNvSpPr>
            <p:nvPr/>
          </p:nvSpPr>
          <p:spPr bwMode="auto">
            <a:xfrm flipH="1" flipV="1">
              <a:off x="3709" y="2927"/>
              <a:ext cx="3" cy="4"/>
            </a:xfrm>
            <a:prstGeom prst="line">
              <a:avLst/>
            </a:prstGeom>
            <a:noFill/>
            <a:ln w="7938">
              <a:solidFill>
                <a:srgbClr val="000000"/>
              </a:solidFill>
              <a:round/>
              <a:headEnd/>
              <a:tailEnd/>
            </a:ln>
          </p:spPr>
          <p:txBody>
            <a:bodyPr/>
            <a:lstStyle/>
            <a:p>
              <a:endParaRPr lang="en-US"/>
            </a:p>
          </p:txBody>
        </p:sp>
        <p:sp>
          <p:nvSpPr>
            <p:cNvPr id="9190" name="Line 4092"/>
            <p:cNvSpPr>
              <a:spLocks noChangeShapeType="1"/>
            </p:cNvSpPr>
            <p:nvPr/>
          </p:nvSpPr>
          <p:spPr bwMode="auto">
            <a:xfrm flipH="1">
              <a:off x="3702" y="2927"/>
              <a:ext cx="7" cy="0"/>
            </a:xfrm>
            <a:prstGeom prst="line">
              <a:avLst/>
            </a:prstGeom>
            <a:noFill/>
            <a:ln w="7938">
              <a:solidFill>
                <a:srgbClr val="000000"/>
              </a:solidFill>
              <a:round/>
              <a:headEnd/>
              <a:tailEnd/>
            </a:ln>
          </p:spPr>
          <p:txBody>
            <a:bodyPr/>
            <a:lstStyle/>
            <a:p>
              <a:endParaRPr lang="en-US"/>
            </a:p>
          </p:txBody>
        </p:sp>
        <p:sp>
          <p:nvSpPr>
            <p:cNvPr id="9191" name="Line 4093"/>
            <p:cNvSpPr>
              <a:spLocks noChangeShapeType="1"/>
            </p:cNvSpPr>
            <p:nvPr/>
          </p:nvSpPr>
          <p:spPr bwMode="auto">
            <a:xfrm flipH="1">
              <a:off x="3701" y="2927"/>
              <a:ext cx="1" cy="1"/>
            </a:xfrm>
            <a:prstGeom prst="line">
              <a:avLst/>
            </a:prstGeom>
            <a:noFill/>
            <a:ln w="7938">
              <a:solidFill>
                <a:srgbClr val="000000"/>
              </a:solidFill>
              <a:round/>
              <a:headEnd/>
              <a:tailEnd/>
            </a:ln>
          </p:spPr>
          <p:txBody>
            <a:bodyPr/>
            <a:lstStyle/>
            <a:p>
              <a:endParaRPr lang="en-US"/>
            </a:p>
          </p:txBody>
        </p:sp>
        <p:sp>
          <p:nvSpPr>
            <p:cNvPr id="9192" name="Line 4094"/>
            <p:cNvSpPr>
              <a:spLocks noChangeShapeType="1"/>
            </p:cNvSpPr>
            <p:nvPr/>
          </p:nvSpPr>
          <p:spPr bwMode="auto">
            <a:xfrm>
              <a:off x="3701" y="2928"/>
              <a:ext cx="0" cy="4"/>
            </a:xfrm>
            <a:prstGeom prst="line">
              <a:avLst/>
            </a:prstGeom>
            <a:noFill/>
            <a:ln w="7938">
              <a:solidFill>
                <a:srgbClr val="000000"/>
              </a:solidFill>
              <a:round/>
              <a:headEnd/>
              <a:tailEnd/>
            </a:ln>
          </p:spPr>
          <p:txBody>
            <a:bodyPr/>
            <a:lstStyle/>
            <a:p>
              <a:endParaRPr lang="en-US"/>
            </a:p>
          </p:txBody>
        </p:sp>
        <p:sp>
          <p:nvSpPr>
            <p:cNvPr id="9193" name="Line 4095"/>
            <p:cNvSpPr>
              <a:spLocks noChangeShapeType="1"/>
            </p:cNvSpPr>
            <p:nvPr/>
          </p:nvSpPr>
          <p:spPr bwMode="auto">
            <a:xfrm flipH="1" flipV="1">
              <a:off x="3696" y="2927"/>
              <a:ext cx="5" cy="5"/>
            </a:xfrm>
            <a:prstGeom prst="line">
              <a:avLst/>
            </a:prstGeom>
            <a:noFill/>
            <a:ln w="7938">
              <a:solidFill>
                <a:srgbClr val="000000"/>
              </a:solidFill>
              <a:round/>
              <a:headEnd/>
              <a:tailEnd/>
            </a:ln>
          </p:spPr>
          <p:txBody>
            <a:bodyPr/>
            <a:lstStyle/>
            <a:p>
              <a:endParaRPr lang="en-US"/>
            </a:p>
          </p:txBody>
        </p:sp>
        <p:sp>
          <p:nvSpPr>
            <p:cNvPr id="9194" name="Line 4096"/>
            <p:cNvSpPr>
              <a:spLocks noChangeShapeType="1"/>
            </p:cNvSpPr>
            <p:nvPr/>
          </p:nvSpPr>
          <p:spPr bwMode="auto">
            <a:xfrm flipH="1" flipV="1">
              <a:off x="3675" y="2913"/>
              <a:ext cx="21" cy="14"/>
            </a:xfrm>
            <a:prstGeom prst="line">
              <a:avLst/>
            </a:prstGeom>
            <a:noFill/>
            <a:ln w="7938">
              <a:solidFill>
                <a:srgbClr val="000000"/>
              </a:solidFill>
              <a:round/>
              <a:headEnd/>
              <a:tailEnd/>
            </a:ln>
          </p:spPr>
          <p:txBody>
            <a:bodyPr/>
            <a:lstStyle/>
            <a:p>
              <a:endParaRPr lang="en-US"/>
            </a:p>
          </p:txBody>
        </p:sp>
        <p:sp>
          <p:nvSpPr>
            <p:cNvPr id="9195" name="Line 4097"/>
            <p:cNvSpPr>
              <a:spLocks noChangeShapeType="1"/>
            </p:cNvSpPr>
            <p:nvPr/>
          </p:nvSpPr>
          <p:spPr bwMode="auto">
            <a:xfrm flipH="1" flipV="1">
              <a:off x="3652" y="2897"/>
              <a:ext cx="23" cy="16"/>
            </a:xfrm>
            <a:prstGeom prst="line">
              <a:avLst/>
            </a:prstGeom>
            <a:noFill/>
            <a:ln w="7938">
              <a:solidFill>
                <a:srgbClr val="000000"/>
              </a:solidFill>
              <a:round/>
              <a:headEnd/>
              <a:tailEnd/>
            </a:ln>
          </p:spPr>
          <p:txBody>
            <a:bodyPr/>
            <a:lstStyle/>
            <a:p>
              <a:endParaRPr lang="en-US"/>
            </a:p>
          </p:txBody>
        </p:sp>
        <p:sp>
          <p:nvSpPr>
            <p:cNvPr id="9196" name="Line 4098"/>
            <p:cNvSpPr>
              <a:spLocks noChangeShapeType="1"/>
            </p:cNvSpPr>
            <p:nvPr/>
          </p:nvSpPr>
          <p:spPr bwMode="auto">
            <a:xfrm flipH="1" flipV="1">
              <a:off x="3631" y="2880"/>
              <a:ext cx="21" cy="17"/>
            </a:xfrm>
            <a:prstGeom prst="line">
              <a:avLst/>
            </a:prstGeom>
            <a:noFill/>
            <a:ln w="7938">
              <a:solidFill>
                <a:srgbClr val="000000"/>
              </a:solidFill>
              <a:round/>
              <a:headEnd/>
              <a:tailEnd/>
            </a:ln>
          </p:spPr>
          <p:txBody>
            <a:bodyPr/>
            <a:lstStyle/>
            <a:p>
              <a:endParaRPr lang="en-US"/>
            </a:p>
          </p:txBody>
        </p:sp>
        <p:sp>
          <p:nvSpPr>
            <p:cNvPr id="9197" name="Line 4099"/>
            <p:cNvSpPr>
              <a:spLocks noChangeShapeType="1"/>
            </p:cNvSpPr>
            <p:nvPr/>
          </p:nvSpPr>
          <p:spPr bwMode="auto">
            <a:xfrm flipH="1" flipV="1">
              <a:off x="3629" y="2877"/>
              <a:ext cx="2" cy="3"/>
            </a:xfrm>
            <a:prstGeom prst="line">
              <a:avLst/>
            </a:prstGeom>
            <a:noFill/>
            <a:ln w="7938">
              <a:solidFill>
                <a:srgbClr val="000000"/>
              </a:solidFill>
              <a:round/>
              <a:headEnd/>
              <a:tailEnd/>
            </a:ln>
          </p:spPr>
          <p:txBody>
            <a:bodyPr/>
            <a:lstStyle/>
            <a:p>
              <a:endParaRPr lang="en-US"/>
            </a:p>
          </p:txBody>
        </p:sp>
        <p:sp>
          <p:nvSpPr>
            <p:cNvPr id="9198" name="Line 4100"/>
            <p:cNvSpPr>
              <a:spLocks noChangeShapeType="1"/>
            </p:cNvSpPr>
            <p:nvPr/>
          </p:nvSpPr>
          <p:spPr bwMode="auto">
            <a:xfrm flipH="1" flipV="1">
              <a:off x="3627" y="2875"/>
              <a:ext cx="2" cy="2"/>
            </a:xfrm>
            <a:prstGeom prst="line">
              <a:avLst/>
            </a:prstGeom>
            <a:noFill/>
            <a:ln w="7938">
              <a:solidFill>
                <a:srgbClr val="000000"/>
              </a:solidFill>
              <a:round/>
              <a:headEnd/>
              <a:tailEnd/>
            </a:ln>
          </p:spPr>
          <p:txBody>
            <a:bodyPr/>
            <a:lstStyle/>
            <a:p>
              <a:endParaRPr lang="en-US"/>
            </a:p>
          </p:txBody>
        </p:sp>
        <p:sp>
          <p:nvSpPr>
            <p:cNvPr id="9199" name="Line 4101"/>
            <p:cNvSpPr>
              <a:spLocks noChangeShapeType="1"/>
            </p:cNvSpPr>
            <p:nvPr/>
          </p:nvSpPr>
          <p:spPr bwMode="auto">
            <a:xfrm flipV="1">
              <a:off x="3627" y="2869"/>
              <a:ext cx="0" cy="6"/>
            </a:xfrm>
            <a:prstGeom prst="line">
              <a:avLst/>
            </a:prstGeom>
            <a:noFill/>
            <a:ln w="7938">
              <a:solidFill>
                <a:srgbClr val="000000"/>
              </a:solidFill>
              <a:round/>
              <a:headEnd/>
              <a:tailEnd/>
            </a:ln>
          </p:spPr>
          <p:txBody>
            <a:bodyPr/>
            <a:lstStyle/>
            <a:p>
              <a:endParaRPr lang="en-US"/>
            </a:p>
          </p:txBody>
        </p:sp>
        <p:sp>
          <p:nvSpPr>
            <p:cNvPr id="9200" name="Line 4102"/>
            <p:cNvSpPr>
              <a:spLocks noChangeShapeType="1"/>
            </p:cNvSpPr>
            <p:nvPr/>
          </p:nvSpPr>
          <p:spPr bwMode="auto">
            <a:xfrm flipV="1">
              <a:off x="3627" y="2867"/>
              <a:ext cx="3" cy="2"/>
            </a:xfrm>
            <a:prstGeom prst="line">
              <a:avLst/>
            </a:prstGeom>
            <a:noFill/>
            <a:ln w="7938">
              <a:solidFill>
                <a:srgbClr val="000000"/>
              </a:solidFill>
              <a:round/>
              <a:headEnd/>
              <a:tailEnd/>
            </a:ln>
          </p:spPr>
          <p:txBody>
            <a:bodyPr/>
            <a:lstStyle/>
            <a:p>
              <a:endParaRPr lang="en-US"/>
            </a:p>
          </p:txBody>
        </p:sp>
        <p:sp>
          <p:nvSpPr>
            <p:cNvPr id="9201" name="Line 4103"/>
            <p:cNvSpPr>
              <a:spLocks noChangeShapeType="1"/>
            </p:cNvSpPr>
            <p:nvPr/>
          </p:nvSpPr>
          <p:spPr bwMode="auto">
            <a:xfrm flipV="1">
              <a:off x="3630" y="2866"/>
              <a:ext cx="2" cy="1"/>
            </a:xfrm>
            <a:prstGeom prst="line">
              <a:avLst/>
            </a:prstGeom>
            <a:noFill/>
            <a:ln w="7938">
              <a:solidFill>
                <a:srgbClr val="000000"/>
              </a:solidFill>
              <a:round/>
              <a:headEnd/>
              <a:tailEnd/>
            </a:ln>
          </p:spPr>
          <p:txBody>
            <a:bodyPr/>
            <a:lstStyle/>
            <a:p>
              <a:endParaRPr lang="en-US"/>
            </a:p>
          </p:txBody>
        </p:sp>
        <p:sp>
          <p:nvSpPr>
            <p:cNvPr id="9202" name="Line 4104"/>
            <p:cNvSpPr>
              <a:spLocks noChangeShapeType="1"/>
            </p:cNvSpPr>
            <p:nvPr/>
          </p:nvSpPr>
          <p:spPr bwMode="auto">
            <a:xfrm flipV="1">
              <a:off x="3632" y="2865"/>
              <a:ext cx="4" cy="1"/>
            </a:xfrm>
            <a:prstGeom prst="line">
              <a:avLst/>
            </a:prstGeom>
            <a:noFill/>
            <a:ln w="7938">
              <a:solidFill>
                <a:srgbClr val="000000"/>
              </a:solidFill>
              <a:round/>
              <a:headEnd/>
              <a:tailEnd/>
            </a:ln>
          </p:spPr>
          <p:txBody>
            <a:bodyPr/>
            <a:lstStyle/>
            <a:p>
              <a:endParaRPr lang="en-US"/>
            </a:p>
          </p:txBody>
        </p:sp>
        <p:sp>
          <p:nvSpPr>
            <p:cNvPr id="9203" name="Line 4105"/>
            <p:cNvSpPr>
              <a:spLocks noChangeShapeType="1"/>
            </p:cNvSpPr>
            <p:nvPr/>
          </p:nvSpPr>
          <p:spPr bwMode="auto">
            <a:xfrm>
              <a:off x="3636" y="2865"/>
              <a:ext cx="8" cy="3"/>
            </a:xfrm>
            <a:prstGeom prst="line">
              <a:avLst/>
            </a:prstGeom>
            <a:noFill/>
            <a:ln w="7938">
              <a:solidFill>
                <a:srgbClr val="000000"/>
              </a:solidFill>
              <a:round/>
              <a:headEnd/>
              <a:tailEnd/>
            </a:ln>
          </p:spPr>
          <p:txBody>
            <a:bodyPr/>
            <a:lstStyle/>
            <a:p>
              <a:endParaRPr lang="en-US"/>
            </a:p>
          </p:txBody>
        </p:sp>
        <p:sp>
          <p:nvSpPr>
            <p:cNvPr id="9204" name="Line 4106"/>
            <p:cNvSpPr>
              <a:spLocks noChangeShapeType="1"/>
            </p:cNvSpPr>
            <p:nvPr/>
          </p:nvSpPr>
          <p:spPr bwMode="auto">
            <a:xfrm>
              <a:off x="3644" y="2868"/>
              <a:ext cx="6" cy="5"/>
            </a:xfrm>
            <a:prstGeom prst="line">
              <a:avLst/>
            </a:prstGeom>
            <a:noFill/>
            <a:ln w="7938">
              <a:solidFill>
                <a:srgbClr val="000000"/>
              </a:solidFill>
              <a:round/>
              <a:headEnd/>
              <a:tailEnd/>
            </a:ln>
          </p:spPr>
          <p:txBody>
            <a:bodyPr/>
            <a:lstStyle/>
            <a:p>
              <a:endParaRPr lang="en-US"/>
            </a:p>
          </p:txBody>
        </p:sp>
        <p:sp>
          <p:nvSpPr>
            <p:cNvPr id="9205" name="Line 4107"/>
            <p:cNvSpPr>
              <a:spLocks noChangeShapeType="1"/>
            </p:cNvSpPr>
            <p:nvPr/>
          </p:nvSpPr>
          <p:spPr bwMode="auto">
            <a:xfrm>
              <a:off x="3650" y="2873"/>
              <a:ext cx="5" cy="6"/>
            </a:xfrm>
            <a:prstGeom prst="line">
              <a:avLst/>
            </a:prstGeom>
            <a:noFill/>
            <a:ln w="7938">
              <a:solidFill>
                <a:srgbClr val="000000"/>
              </a:solidFill>
              <a:round/>
              <a:headEnd/>
              <a:tailEnd/>
            </a:ln>
          </p:spPr>
          <p:txBody>
            <a:bodyPr/>
            <a:lstStyle/>
            <a:p>
              <a:endParaRPr lang="en-US"/>
            </a:p>
          </p:txBody>
        </p:sp>
        <p:sp>
          <p:nvSpPr>
            <p:cNvPr id="9206" name="Line 4108"/>
            <p:cNvSpPr>
              <a:spLocks noChangeShapeType="1"/>
            </p:cNvSpPr>
            <p:nvPr/>
          </p:nvSpPr>
          <p:spPr bwMode="auto">
            <a:xfrm>
              <a:off x="3655" y="2879"/>
              <a:ext cx="7" cy="4"/>
            </a:xfrm>
            <a:prstGeom prst="line">
              <a:avLst/>
            </a:prstGeom>
            <a:noFill/>
            <a:ln w="7938">
              <a:solidFill>
                <a:srgbClr val="000000"/>
              </a:solidFill>
              <a:round/>
              <a:headEnd/>
              <a:tailEnd/>
            </a:ln>
          </p:spPr>
          <p:txBody>
            <a:bodyPr/>
            <a:lstStyle/>
            <a:p>
              <a:endParaRPr lang="en-US"/>
            </a:p>
          </p:txBody>
        </p:sp>
        <p:sp>
          <p:nvSpPr>
            <p:cNvPr id="9207" name="Freeform 4109"/>
            <p:cNvSpPr>
              <a:spLocks/>
            </p:cNvSpPr>
            <p:nvPr/>
          </p:nvSpPr>
          <p:spPr bwMode="auto">
            <a:xfrm>
              <a:off x="3587" y="2867"/>
              <a:ext cx="152" cy="138"/>
            </a:xfrm>
            <a:custGeom>
              <a:avLst/>
              <a:gdLst>
                <a:gd name="T0" fmla="*/ 5 w 152"/>
                <a:gd name="T1" fmla="*/ 0 h 138"/>
                <a:gd name="T2" fmla="*/ 18 w 152"/>
                <a:gd name="T3" fmla="*/ 5 h 138"/>
                <a:gd name="T4" fmla="*/ 27 w 152"/>
                <a:gd name="T5" fmla="*/ 13 h 138"/>
                <a:gd name="T6" fmla="*/ 35 w 152"/>
                <a:gd name="T7" fmla="*/ 22 h 138"/>
                <a:gd name="T8" fmla="*/ 44 w 152"/>
                <a:gd name="T9" fmla="*/ 30 h 138"/>
                <a:gd name="T10" fmla="*/ 60 w 152"/>
                <a:gd name="T11" fmla="*/ 40 h 138"/>
                <a:gd name="T12" fmla="*/ 74 w 152"/>
                <a:gd name="T13" fmla="*/ 51 h 138"/>
                <a:gd name="T14" fmla="*/ 99 w 152"/>
                <a:gd name="T15" fmla="*/ 74 h 138"/>
                <a:gd name="T16" fmla="*/ 115 w 152"/>
                <a:gd name="T17" fmla="*/ 86 h 138"/>
                <a:gd name="T18" fmla="*/ 123 w 152"/>
                <a:gd name="T19" fmla="*/ 92 h 138"/>
                <a:gd name="T20" fmla="*/ 132 w 152"/>
                <a:gd name="T21" fmla="*/ 98 h 138"/>
                <a:gd name="T22" fmla="*/ 142 w 152"/>
                <a:gd name="T23" fmla="*/ 103 h 138"/>
                <a:gd name="T24" fmla="*/ 148 w 152"/>
                <a:gd name="T25" fmla="*/ 109 h 138"/>
                <a:gd name="T26" fmla="*/ 152 w 152"/>
                <a:gd name="T27" fmla="*/ 117 h 138"/>
                <a:gd name="T28" fmla="*/ 149 w 152"/>
                <a:gd name="T29" fmla="*/ 114 h 138"/>
                <a:gd name="T30" fmla="*/ 145 w 152"/>
                <a:gd name="T31" fmla="*/ 114 h 138"/>
                <a:gd name="T32" fmla="*/ 140 w 152"/>
                <a:gd name="T33" fmla="*/ 117 h 138"/>
                <a:gd name="T34" fmla="*/ 137 w 152"/>
                <a:gd name="T35" fmla="*/ 119 h 138"/>
                <a:gd name="T36" fmla="*/ 132 w 152"/>
                <a:gd name="T37" fmla="*/ 118 h 138"/>
                <a:gd name="T38" fmla="*/ 128 w 152"/>
                <a:gd name="T39" fmla="*/ 113 h 138"/>
                <a:gd name="T40" fmla="*/ 108 w 152"/>
                <a:gd name="T41" fmla="*/ 97 h 138"/>
                <a:gd name="T42" fmla="*/ 97 w 152"/>
                <a:gd name="T43" fmla="*/ 90 h 138"/>
                <a:gd name="T44" fmla="*/ 84 w 152"/>
                <a:gd name="T45" fmla="*/ 86 h 138"/>
                <a:gd name="T46" fmla="*/ 95 w 152"/>
                <a:gd name="T47" fmla="*/ 97 h 138"/>
                <a:gd name="T48" fmla="*/ 105 w 152"/>
                <a:gd name="T49" fmla="*/ 109 h 138"/>
                <a:gd name="T50" fmla="*/ 114 w 152"/>
                <a:gd name="T51" fmla="*/ 121 h 138"/>
                <a:gd name="T52" fmla="*/ 124 w 152"/>
                <a:gd name="T53" fmla="*/ 133 h 138"/>
                <a:gd name="T54" fmla="*/ 122 w 152"/>
                <a:gd name="T55" fmla="*/ 133 h 138"/>
                <a:gd name="T56" fmla="*/ 118 w 152"/>
                <a:gd name="T57" fmla="*/ 134 h 138"/>
                <a:gd name="T58" fmla="*/ 114 w 152"/>
                <a:gd name="T59" fmla="*/ 134 h 138"/>
                <a:gd name="T60" fmla="*/ 112 w 152"/>
                <a:gd name="T61" fmla="*/ 135 h 138"/>
                <a:gd name="T62" fmla="*/ 109 w 152"/>
                <a:gd name="T63" fmla="*/ 138 h 138"/>
                <a:gd name="T64" fmla="*/ 70 w 152"/>
                <a:gd name="T65" fmla="*/ 97 h 138"/>
                <a:gd name="T66" fmla="*/ 34 w 152"/>
                <a:gd name="T67" fmla="*/ 53 h 138"/>
                <a:gd name="T68" fmla="*/ 0 w 152"/>
                <a:gd name="T69" fmla="*/ 6 h 138"/>
                <a:gd name="T70" fmla="*/ 0 w 152"/>
                <a:gd name="T71" fmla="*/ 2 h 138"/>
                <a:gd name="T72" fmla="*/ 3 w 152"/>
                <a:gd name="T73" fmla="*/ 2 h 138"/>
                <a:gd name="T74" fmla="*/ 5 w 152"/>
                <a:gd name="T75" fmla="*/ 0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38"/>
                <a:gd name="T116" fmla="*/ 152 w 152"/>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38">
                  <a:moveTo>
                    <a:pt x="5" y="0"/>
                  </a:moveTo>
                  <a:lnTo>
                    <a:pt x="18" y="5"/>
                  </a:lnTo>
                  <a:lnTo>
                    <a:pt x="27" y="13"/>
                  </a:lnTo>
                  <a:lnTo>
                    <a:pt x="35" y="22"/>
                  </a:lnTo>
                  <a:lnTo>
                    <a:pt x="44" y="30"/>
                  </a:lnTo>
                  <a:lnTo>
                    <a:pt x="60" y="40"/>
                  </a:lnTo>
                  <a:lnTo>
                    <a:pt x="74" y="51"/>
                  </a:lnTo>
                  <a:lnTo>
                    <a:pt x="99" y="74"/>
                  </a:lnTo>
                  <a:lnTo>
                    <a:pt x="115" y="86"/>
                  </a:lnTo>
                  <a:lnTo>
                    <a:pt x="123" y="92"/>
                  </a:lnTo>
                  <a:lnTo>
                    <a:pt x="132" y="98"/>
                  </a:lnTo>
                  <a:lnTo>
                    <a:pt x="142" y="103"/>
                  </a:lnTo>
                  <a:lnTo>
                    <a:pt x="148" y="109"/>
                  </a:lnTo>
                  <a:lnTo>
                    <a:pt x="152" y="117"/>
                  </a:lnTo>
                  <a:lnTo>
                    <a:pt x="149" y="114"/>
                  </a:lnTo>
                  <a:lnTo>
                    <a:pt x="145" y="114"/>
                  </a:lnTo>
                  <a:lnTo>
                    <a:pt x="140" y="117"/>
                  </a:lnTo>
                  <a:lnTo>
                    <a:pt x="137" y="119"/>
                  </a:lnTo>
                  <a:lnTo>
                    <a:pt x="132" y="118"/>
                  </a:lnTo>
                  <a:lnTo>
                    <a:pt x="128" y="113"/>
                  </a:lnTo>
                  <a:lnTo>
                    <a:pt x="108" y="97"/>
                  </a:lnTo>
                  <a:lnTo>
                    <a:pt x="97" y="90"/>
                  </a:lnTo>
                  <a:lnTo>
                    <a:pt x="84" y="86"/>
                  </a:lnTo>
                  <a:lnTo>
                    <a:pt x="95" y="97"/>
                  </a:lnTo>
                  <a:lnTo>
                    <a:pt x="105" y="109"/>
                  </a:lnTo>
                  <a:lnTo>
                    <a:pt x="114" y="121"/>
                  </a:lnTo>
                  <a:lnTo>
                    <a:pt x="124" y="133"/>
                  </a:lnTo>
                  <a:lnTo>
                    <a:pt x="122" y="133"/>
                  </a:lnTo>
                  <a:lnTo>
                    <a:pt x="118" y="134"/>
                  </a:lnTo>
                  <a:lnTo>
                    <a:pt x="114" y="134"/>
                  </a:lnTo>
                  <a:lnTo>
                    <a:pt x="112" y="135"/>
                  </a:lnTo>
                  <a:lnTo>
                    <a:pt x="109" y="138"/>
                  </a:lnTo>
                  <a:lnTo>
                    <a:pt x="70" y="97"/>
                  </a:lnTo>
                  <a:lnTo>
                    <a:pt x="34" y="53"/>
                  </a:lnTo>
                  <a:lnTo>
                    <a:pt x="0" y="6"/>
                  </a:lnTo>
                  <a:lnTo>
                    <a:pt x="0" y="2"/>
                  </a:lnTo>
                  <a:lnTo>
                    <a:pt x="3" y="2"/>
                  </a:lnTo>
                  <a:lnTo>
                    <a:pt x="5" y="0"/>
                  </a:lnTo>
                  <a:close/>
                </a:path>
              </a:pathLst>
            </a:custGeom>
            <a:solidFill>
              <a:srgbClr val="000000"/>
            </a:solidFill>
            <a:ln w="0">
              <a:solidFill>
                <a:srgbClr val="000000"/>
              </a:solidFill>
              <a:prstDash val="solid"/>
              <a:round/>
              <a:headEnd/>
              <a:tailEnd/>
            </a:ln>
          </p:spPr>
          <p:txBody>
            <a:bodyPr/>
            <a:lstStyle/>
            <a:p>
              <a:endParaRPr lang="en-US"/>
            </a:p>
          </p:txBody>
        </p:sp>
        <p:sp>
          <p:nvSpPr>
            <p:cNvPr id="9208" name="Line 4110"/>
            <p:cNvSpPr>
              <a:spLocks noChangeShapeType="1"/>
            </p:cNvSpPr>
            <p:nvPr/>
          </p:nvSpPr>
          <p:spPr bwMode="auto">
            <a:xfrm>
              <a:off x="3631" y="2897"/>
              <a:ext cx="16" cy="10"/>
            </a:xfrm>
            <a:prstGeom prst="line">
              <a:avLst/>
            </a:prstGeom>
            <a:noFill/>
            <a:ln w="7938">
              <a:solidFill>
                <a:srgbClr val="000000"/>
              </a:solidFill>
              <a:round/>
              <a:headEnd/>
              <a:tailEnd/>
            </a:ln>
          </p:spPr>
          <p:txBody>
            <a:bodyPr/>
            <a:lstStyle/>
            <a:p>
              <a:endParaRPr lang="en-US"/>
            </a:p>
          </p:txBody>
        </p:sp>
        <p:sp>
          <p:nvSpPr>
            <p:cNvPr id="9209" name="Line 4111"/>
            <p:cNvSpPr>
              <a:spLocks noChangeShapeType="1"/>
            </p:cNvSpPr>
            <p:nvPr/>
          </p:nvSpPr>
          <p:spPr bwMode="auto">
            <a:xfrm>
              <a:off x="3647" y="2907"/>
              <a:ext cx="14" cy="11"/>
            </a:xfrm>
            <a:prstGeom prst="line">
              <a:avLst/>
            </a:prstGeom>
            <a:noFill/>
            <a:ln w="7938">
              <a:solidFill>
                <a:srgbClr val="000000"/>
              </a:solidFill>
              <a:round/>
              <a:headEnd/>
              <a:tailEnd/>
            </a:ln>
          </p:spPr>
          <p:txBody>
            <a:bodyPr/>
            <a:lstStyle/>
            <a:p>
              <a:endParaRPr lang="en-US"/>
            </a:p>
          </p:txBody>
        </p:sp>
        <p:sp>
          <p:nvSpPr>
            <p:cNvPr id="9210" name="Line 4112"/>
            <p:cNvSpPr>
              <a:spLocks noChangeShapeType="1"/>
            </p:cNvSpPr>
            <p:nvPr/>
          </p:nvSpPr>
          <p:spPr bwMode="auto">
            <a:xfrm>
              <a:off x="3661" y="2918"/>
              <a:ext cx="25" cy="23"/>
            </a:xfrm>
            <a:prstGeom prst="line">
              <a:avLst/>
            </a:prstGeom>
            <a:noFill/>
            <a:ln w="7938">
              <a:solidFill>
                <a:srgbClr val="000000"/>
              </a:solidFill>
              <a:round/>
              <a:headEnd/>
              <a:tailEnd/>
            </a:ln>
          </p:spPr>
          <p:txBody>
            <a:bodyPr/>
            <a:lstStyle/>
            <a:p>
              <a:endParaRPr lang="en-US"/>
            </a:p>
          </p:txBody>
        </p:sp>
        <p:sp>
          <p:nvSpPr>
            <p:cNvPr id="9211" name="Line 4113"/>
            <p:cNvSpPr>
              <a:spLocks noChangeShapeType="1"/>
            </p:cNvSpPr>
            <p:nvPr/>
          </p:nvSpPr>
          <p:spPr bwMode="auto">
            <a:xfrm>
              <a:off x="3686" y="2941"/>
              <a:ext cx="16" cy="12"/>
            </a:xfrm>
            <a:prstGeom prst="line">
              <a:avLst/>
            </a:prstGeom>
            <a:noFill/>
            <a:ln w="7938">
              <a:solidFill>
                <a:srgbClr val="000000"/>
              </a:solidFill>
              <a:round/>
              <a:headEnd/>
              <a:tailEnd/>
            </a:ln>
          </p:spPr>
          <p:txBody>
            <a:bodyPr/>
            <a:lstStyle/>
            <a:p>
              <a:endParaRPr lang="en-US"/>
            </a:p>
          </p:txBody>
        </p:sp>
        <p:sp>
          <p:nvSpPr>
            <p:cNvPr id="9212" name="Line 4114"/>
            <p:cNvSpPr>
              <a:spLocks noChangeShapeType="1"/>
            </p:cNvSpPr>
            <p:nvPr/>
          </p:nvSpPr>
          <p:spPr bwMode="auto">
            <a:xfrm>
              <a:off x="3702" y="2953"/>
              <a:ext cx="8" cy="6"/>
            </a:xfrm>
            <a:prstGeom prst="line">
              <a:avLst/>
            </a:prstGeom>
            <a:noFill/>
            <a:ln w="7938">
              <a:solidFill>
                <a:srgbClr val="000000"/>
              </a:solidFill>
              <a:round/>
              <a:headEnd/>
              <a:tailEnd/>
            </a:ln>
          </p:spPr>
          <p:txBody>
            <a:bodyPr/>
            <a:lstStyle/>
            <a:p>
              <a:endParaRPr lang="en-US"/>
            </a:p>
          </p:txBody>
        </p:sp>
        <p:sp>
          <p:nvSpPr>
            <p:cNvPr id="9213" name="Line 4115"/>
            <p:cNvSpPr>
              <a:spLocks noChangeShapeType="1"/>
            </p:cNvSpPr>
            <p:nvPr/>
          </p:nvSpPr>
          <p:spPr bwMode="auto">
            <a:xfrm>
              <a:off x="3710" y="2959"/>
              <a:ext cx="9" cy="6"/>
            </a:xfrm>
            <a:prstGeom prst="line">
              <a:avLst/>
            </a:prstGeom>
            <a:noFill/>
            <a:ln w="7938">
              <a:solidFill>
                <a:srgbClr val="000000"/>
              </a:solidFill>
              <a:round/>
              <a:headEnd/>
              <a:tailEnd/>
            </a:ln>
          </p:spPr>
          <p:txBody>
            <a:bodyPr/>
            <a:lstStyle/>
            <a:p>
              <a:endParaRPr lang="en-US"/>
            </a:p>
          </p:txBody>
        </p:sp>
        <p:sp>
          <p:nvSpPr>
            <p:cNvPr id="9214" name="Line 4116"/>
            <p:cNvSpPr>
              <a:spLocks noChangeShapeType="1"/>
            </p:cNvSpPr>
            <p:nvPr/>
          </p:nvSpPr>
          <p:spPr bwMode="auto">
            <a:xfrm>
              <a:off x="3719" y="2965"/>
              <a:ext cx="10" cy="5"/>
            </a:xfrm>
            <a:prstGeom prst="line">
              <a:avLst/>
            </a:prstGeom>
            <a:noFill/>
            <a:ln w="7938">
              <a:solidFill>
                <a:srgbClr val="000000"/>
              </a:solidFill>
              <a:round/>
              <a:headEnd/>
              <a:tailEnd/>
            </a:ln>
          </p:spPr>
          <p:txBody>
            <a:bodyPr/>
            <a:lstStyle/>
            <a:p>
              <a:endParaRPr lang="en-US"/>
            </a:p>
          </p:txBody>
        </p:sp>
        <p:sp>
          <p:nvSpPr>
            <p:cNvPr id="9215" name="Line 4117"/>
            <p:cNvSpPr>
              <a:spLocks noChangeShapeType="1"/>
            </p:cNvSpPr>
            <p:nvPr/>
          </p:nvSpPr>
          <p:spPr bwMode="auto">
            <a:xfrm>
              <a:off x="3729" y="2970"/>
              <a:ext cx="6" cy="6"/>
            </a:xfrm>
            <a:prstGeom prst="line">
              <a:avLst/>
            </a:prstGeom>
            <a:noFill/>
            <a:ln w="7938">
              <a:solidFill>
                <a:srgbClr val="000000"/>
              </a:solidFill>
              <a:round/>
              <a:headEnd/>
              <a:tailEnd/>
            </a:ln>
          </p:spPr>
          <p:txBody>
            <a:bodyPr/>
            <a:lstStyle/>
            <a:p>
              <a:endParaRPr lang="en-US"/>
            </a:p>
          </p:txBody>
        </p:sp>
        <p:sp>
          <p:nvSpPr>
            <p:cNvPr id="9216" name="Line 4118"/>
            <p:cNvSpPr>
              <a:spLocks noChangeShapeType="1"/>
            </p:cNvSpPr>
            <p:nvPr/>
          </p:nvSpPr>
          <p:spPr bwMode="auto">
            <a:xfrm>
              <a:off x="3735" y="2976"/>
              <a:ext cx="4" cy="8"/>
            </a:xfrm>
            <a:prstGeom prst="line">
              <a:avLst/>
            </a:prstGeom>
            <a:noFill/>
            <a:ln w="7938">
              <a:solidFill>
                <a:srgbClr val="000000"/>
              </a:solidFill>
              <a:round/>
              <a:headEnd/>
              <a:tailEnd/>
            </a:ln>
          </p:spPr>
          <p:txBody>
            <a:bodyPr/>
            <a:lstStyle/>
            <a:p>
              <a:endParaRPr lang="en-US"/>
            </a:p>
          </p:txBody>
        </p:sp>
        <p:sp>
          <p:nvSpPr>
            <p:cNvPr id="9217" name="Line 4119"/>
            <p:cNvSpPr>
              <a:spLocks noChangeShapeType="1"/>
            </p:cNvSpPr>
            <p:nvPr/>
          </p:nvSpPr>
          <p:spPr bwMode="auto">
            <a:xfrm flipH="1" flipV="1">
              <a:off x="3736" y="2981"/>
              <a:ext cx="3" cy="3"/>
            </a:xfrm>
            <a:prstGeom prst="line">
              <a:avLst/>
            </a:prstGeom>
            <a:noFill/>
            <a:ln w="7938">
              <a:solidFill>
                <a:srgbClr val="000000"/>
              </a:solidFill>
              <a:round/>
              <a:headEnd/>
              <a:tailEnd/>
            </a:ln>
          </p:spPr>
          <p:txBody>
            <a:bodyPr/>
            <a:lstStyle/>
            <a:p>
              <a:endParaRPr lang="en-US"/>
            </a:p>
          </p:txBody>
        </p:sp>
        <p:sp>
          <p:nvSpPr>
            <p:cNvPr id="9218" name="Line 4120"/>
            <p:cNvSpPr>
              <a:spLocks noChangeShapeType="1"/>
            </p:cNvSpPr>
            <p:nvPr/>
          </p:nvSpPr>
          <p:spPr bwMode="auto">
            <a:xfrm flipH="1">
              <a:off x="3732" y="2981"/>
              <a:ext cx="4" cy="0"/>
            </a:xfrm>
            <a:prstGeom prst="line">
              <a:avLst/>
            </a:prstGeom>
            <a:noFill/>
            <a:ln w="7938">
              <a:solidFill>
                <a:srgbClr val="000000"/>
              </a:solidFill>
              <a:round/>
              <a:headEnd/>
              <a:tailEnd/>
            </a:ln>
          </p:spPr>
          <p:txBody>
            <a:bodyPr/>
            <a:lstStyle/>
            <a:p>
              <a:endParaRPr lang="en-US"/>
            </a:p>
          </p:txBody>
        </p:sp>
        <p:sp>
          <p:nvSpPr>
            <p:cNvPr id="9219" name="Line 4121"/>
            <p:cNvSpPr>
              <a:spLocks noChangeShapeType="1"/>
            </p:cNvSpPr>
            <p:nvPr/>
          </p:nvSpPr>
          <p:spPr bwMode="auto">
            <a:xfrm flipH="1">
              <a:off x="3727" y="2981"/>
              <a:ext cx="5" cy="3"/>
            </a:xfrm>
            <a:prstGeom prst="line">
              <a:avLst/>
            </a:prstGeom>
            <a:noFill/>
            <a:ln w="7938">
              <a:solidFill>
                <a:srgbClr val="000000"/>
              </a:solidFill>
              <a:round/>
              <a:headEnd/>
              <a:tailEnd/>
            </a:ln>
          </p:spPr>
          <p:txBody>
            <a:bodyPr/>
            <a:lstStyle/>
            <a:p>
              <a:endParaRPr lang="en-US"/>
            </a:p>
          </p:txBody>
        </p:sp>
        <p:sp>
          <p:nvSpPr>
            <p:cNvPr id="9220" name="Line 4122"/>
            <p:cNvSpPr>
              <a:spLocks noChangeShapeType="1"/>
            </p:cNvSpPr>
            <p:nvPr/>
          </p:nvSpPr>
          <p:spPr bwMode="auto">
            <a:xfrm flipH="1">
              <a:off x="3724" y="2984"/>
              <a:ext cx="3" cy="2"/>
            </a:xfrm>
            <a:prstGeom prst="line">
              <a:avLst/>
            </a:prstGeom>
            <a:noFill/>
            <a:ln w="7938">
              <a:solidFill>
                <a:srgbClr val="000000"/>
              </a:solidFill>
              <a:round/>
              <a:headEnd/>
              <a:tailEnd/>
            </a:ln>
          </p:spPr>
          <p:txBody>
            <a:bodyPr/>
            <a:lstStyle/>
            <a:p>
              <a:endParaRPr lang="en-US"/>
            </a:p>
          </p:txBody>
        </p:sp>
        <p:sp>
          <p:nvSpPr>
            <p:cNvPr id="9221" name="Line 4123"/>
            <p:cNvSpPr>
              <a:spLocks noChangeShapeType="1"/>
            </p:cNvSpPr>
            <p:nvPr/>
          </p:nvSpPr>
          <p:spPr bwMode="auto">
            <a:xfrm flipH="1" flipV="1">
              <a:off x="3719" y="2985"/>
              <a:ext cx="5" cy="1"/>
            </a:xfrm>
            <a:prstGeom prst="line">
              <a:avLst/>
            </a:prstGeom>
            <a:noFill/>
            <a:ln w="7938">
              <a:solidFill>
                <a:srgbClr val="000000"/>
              </a:solidFill>
              <a:round/>
              <a:headEnd/>
              <a:tailEnd/>
            </a:ln>
          </p:spPr>
          <p:txBody>
            <a:bodyPr/>
            <a:lstStyle/>
            <a:p>
              <a:endParaRPr lang="en-US"/>
            </a:p>
          </p:txBody>
        </p:sp>
        <p:sp>
          <p:nvSpPr>
            <p:cNvPr id="9222" name="Line 4124"/>
            <p:cNvSpPr>
              <a:spLocks noChangeShapeType="1"/>
            </p:cNvSpPr>
            <p:nvPr/>
          </p:nvSpPr>
          <p:spPr bwMode="auto">
            <a:xfrm flipH="1" flipV="1">
              <a:off x="3715" y="2980"/>
              <a:ext cx="4" cy="5"/>
            </a:xfrm>
            <a:prstGeom prst="line">
              <a:avLst/>
            </a:prstGeom>
            <a:noFill/>
            <a:ln w="7938">
              <a:solidFill>
                <a:srgbClr val="000000"/>
              </a:solidFill>
              <a:round/>
              <a:headEnd/>
              <a:tailEnd/>
            </a:ln>
          </p:spPr>
          <p:txBody>
            <a:bodyPr/>
            <a:lstStyle/>
            <a:p>
              <a:endParaRPr lang="en-US"/>
            </a:p>
          </p:txBody>
        </p:sp>
        <p:sp>
          <p:nvSpPr>
            <p:cNvPr id="9223" name="Line 4125"/>
            <p:cNvSpPr>
              <a:spLocks noChangeShapeType="1"/>
            </p:cNvSpPr>
            <p:nvPr/>
          </p:nvSpPr>
          <p:spPr bwMode="auto">
            <a:xfrm flipH="1" flipV="1">
              <a:off x="3695" y="2964"/>
              <a:ext cx="20" cy="16"/>
            </a:xfrm>
            <a:prstGeom prst="line">
              <a:avLst/>
            </a:prstGeom>
            <a:noFill/>
            <a:ln w="7938">
              <a:solidFill>
                <a:srgbClr val="000000"/>
              </a:solidFill>
              <a:round/>
              <a:headEnd/>
              <a:tailEnd/>
            </a:ln>
          </p:spPr>
          <p:txBody>
            <a:bodyPr/>
            <a:lstStyle/>
            <a:p>
              <a:endParaRPr lang="en-US"/>
            </a:p>
          </p:txBody>
        </p:sp>
        <p:sp>
          <p:nvSpPr>
            <p:cNvPr id="9224" name="Line 4126"/>
            <p:cNvSpPr>
              <a:spLocks noChangeShapeType="1"/>
            </p:cNvSpPr>
            <p:nvPr/>
          </p:nvSpPr>
          <p:spPr bwMode="auto">
            <a:xfrm flipH="1" flipV="1">
              <a:off x="3684" y="2957"/>
              <a:ext cx="11" cy="7"/>
            </a:xfrm>
            <a:prstGeom prst="line">
              <a:avLst/>
            </a:prstGeom>
            <a:noFill/>
            <a:ln w="7938">
              <a:solidFill>
                <a:srgbClr val="000000"/>
              </a:solidFill>
              <a:round/>
              <a:headEnd/>
              <a:tailEnd/>
            </a:ln>
          </p:spPr>
          <p:txBody>
            <a:bodyPr/>
            <a:lstStyle/>
            <a:p>
              <a:endParaRPr lang="en-US"/>
            </a:p>
          </p:txBody>
        </p:sp>
        <p:sp>
          <p:nvSpPr>
            <p:cNvPr id="9225" name="Line 4127"/>
            <p:cNvSpPr>
              <a:spLocks noChangeShapeType="1"/>
            </p:cNvSpPr>
            <p:nvPr/>
          </p:nvSpPr>
          <p:spPr bwMode="auto">
            <a:xfrm flipH="1" flipV="1">
              <a:off x="3671" y="2953"/>
              <a:ext cx="13" cy="4"/>
            </a:xfrm>
            <a:prstGeom prst="line">
              <a:avLst/>
            </a:prstGeom>
            <a:noFill/>
            <a:ln w="7938">
              <a:solidFill>
                <a:srgbClr val="000000"/>
              </a:solidFill>
              <a:round/>
              <a:headEnd/>
              <a:tailEnd/>
            </a:ln>
          </p:spPr>
          <p:txBody>
            <a:bodyPr/>
            <a:lstStyle/>
            <a:p>
              <a:endParaRPr lang="en-US"/>
            </a:p>
          </p:txBody>
        </p:sp>
        <p:sp>
          <p:nvSpPr>
            <p:cNvPr id="9226" name="Line 4128"/>
            <p:cNvSpPr>
              <a:spLocks noChangeShapeType="1"/>
            </p:cNvSpPr>
            <p:nvPr/>
          </p:nvSpPr>
          <p:spPr bwMode="auto">
            <a:xfrm>
              <a:off x="3671" y="2953"/>
              <a:ext cx="11" cy="11"/>
            </a:xfrm>
            <a:prstGeom prst="line">
              <a:avLst/>
            </a:prstGeom>
            <a:noFill/>
            <a:ln w="7938">
              <a:solidFill>
                <a:srgbClr val="000000"/>
              </a:solidFill>
              <a:round/>
              <a:headEnd/>
              <a:tailEnd/>
            </a:ln>
          </p:spPr>
          <p:txBody>
            <a:bodyPr/>
            <a:lstStyle/>
            <a:p>
              <a:endParaRPr lang="en-US"/>
            </a:p>
          </p:txBody>
        </p:sp>
        <p:sp>
          <p:nvSpPr>
            <p:cNvPr id="9227" name="Line 4129"/>
            <p:cNvSpPr>
              <a:spLocks noChangeShapeType="1"/>
            </p:cNvSpPr>
            <p:nvPr/>
          </p:nvSpPr>
          <p:spPr bwMode="auto">
            <a:xfrm>
              <a:off x="3682" y="2964"/>
              <a:ext cx="10" cy="12"/>
            </a:xfrm>
            <a:prstGeom prst="line">
              <a:avLst/>
            </a:prstGeom>
            <a:noFill/>
            <a:ln w="7938">
              <a:solidFill>
                <a:srgbClr val="000000"/>
              </a:solidFill>
              <a:round/>
              <a:headEnd/>
              <a:tailEnd/>
            </a:ln>
          </p:spPr>
          <p:txBody>
            <a:bodyPr/>
            <a:lstStyle/>
            <a:p>
              <a:endParaRPr lang="en-US"/>
            </a:p>
          </p:txBody>
        </p:sp>
        <p:sp>
          <p:nvSpPr>
            <p:cNvPr id="9228" name="Line 4130"/>
            <p:cNvSpPr>
              <a:spLocks noChangeShapeType="1"/>
            </p:cNvSpPr>
            <p:nvPr/>
          </p:nvSpPr>
          <p:spPr bwMode="auto">
            <a:xfrm>
              <a:off x="3692" y="2976"/>
              <a:ext cx="9" cy="12"/>
            </a:xfrm>
            <a:prstGeom prst="line">
              <a:avLst/>
            </a:prstGeom>
            <a:noFill/>
            <a:ln w="7938">
              <a:solidFill>
                <a:srgbClr val="000000"/>
              </a:solidFill>
              <a:round/>
              <a:headEnd/>
              <a:tailEnd/>
            </a:ln>
          </p:spPr>
          <p:txBody>
            <a:bodyPr/>
            <a:lstStyle/>
            <a:p>
              <a:endParaRPr lang="en-US"/>
            </a:p>
          </p:txBody>
        </p:sp>
        <p:sp>
          <p:nvSpPr>
            <p:cNvPr id="9229" name="Line 4131"/>
            <p:cNvSpPr>
              <a:spLocks noChangeShapeType="1"/>
            </p:cNvSpPr>
            <p:nvPr/>
          </p:nvSpPr>
          <p:spPr bwMode="auto">
            <a:xfrm>
              <a:off x="3701" y="2988"/>
              <a:ext cx="10" cy="12"/>
            </a:xfrm>
            <a:prstGeom prst="line">
              <a:avLst/>
            </a:prstGeom>
            <a:noFill/>
            <a:ln w="7938">
              <a:solidFill>
                <a:srgbClr val="000000"/>
              </a:solidFill>
              <a:round/>
              <a:headEnd/>
              <a:tailEnd/>
            </a:ln>
          </p:spPr>
          <p:txBody>
            <a:bodyPr/>
            <a:lstStyle/>
            <a:p>
              <a:endParaRPr lang="en-US"/>
            </a:p>
          </p:txBody>
        </p:sp>
        <p:sp>
          <p:nvSpPr>
            <p:cNvPr id="9230" name="Line 4132"/>
            <p:cNvSpPr>
              <a:spLocks noChangeShapeType="1"/>
            </p:cNvSpPr>
            <p:nvPr/>
          </p:nvSpPr>
          <p:spPr bwMode="auto">
            <a:xfrm flipH="1">
              <a:off x="3709" y="3000"/>
              <a:ext cx="2" cy="0"/>
            </a:xfrm>
            <a:prstGeom prst="line">
              <a:avLst/>
            </a:prstGeom>
            <a:noFill/>
            <a:ln w="7938">
              <a:solidFill>
                <a:srgbClr val="000000"/>
              </a:solidFill>
              <a:round/>
              <a:headEnd/>
              <a:tailEnd/>
            </a:ln>
          </p:spPr>
          <p:txBody>
            <a:bodyPr/>
            <a:lstStyle/>
            <a:p>
              <a:endParaRPr lang="en-US"/>
            </a:p>
          </p:txBody>
        </p:sp>
        <p:sp>
          <p:nvSpPr>
            <p:cNvPr id="9231" name="Line 4133"/>
            <p:cNvSpPr>
              <a:spLocks noChangeShapeType="1"/>
            </p:cNvSpPr>
            <p:nvPr/>
          </p:nvSpPr>
          <p:spPr bwMode="auto">
            <a:xfrm flipH="1">
              <a:off x="3705" y="3000"/>
              <a:ext cx="4" cy="1"/>
            </a:xfrm>
            <a:prstGeom prst="line">
              <a:avLst/>
            </a:prstGeom>
            <a:noFill/>
            <a:ln w="7938">
              <a:solidFill>
                <a:srgbClr val="000000"/>
              </a:solidFill>
              <a:round/>
              <a:headEnd/>
              <a:tailEnd/>
            </a:ln>
          </p:spPr>
          <p:txBody>
            <a:bodyPr/>
            <a:lstStyle/>
            <a:p>
              <a:endParaRPr lang="en-US"/>
            </a:p>
          </p:txBody>
        </p:sp>
        <p:sp>
          <p:nvSpPr>
            <p:cNvPr id="9232" name="Line 4134"/>
            <p:cNvSpPr>
              <a:spLocks noChangeShapeType="1"/>
            </p:cNvSpPr>
            <p:nvPr/>
          </p:nvSpPr>
          <p:spPr bwMode="auto">
            <a:xfrm flipH="1">
              <a:off x="3701" y="3001"/>
              <a:ext cx="4" cy="0"/>
            </a:xfrm>
            <a:prstGeom prst="line">
              <a:avLst/>
            </a:prstGeom>
            <a:noFill/>
            <a:ln w="7938">
              <a:solidFill>
                <a:srgbClr val="000000"/>
              </a:solidFill>
              <a:round/>
              <a:headEnd/>
              <a:tailEnd/>
            </a:ln>
          </p:spPr>
          <p:txBody>
            <a:bodyPr/>
            <a:lstStyle/>
            <a:p>
              <a:endParaRPr lang="en-US"/>
            </a:p>
          </p:txBody>
        </p:sp>
        <p:sp>
          <p:nvSpPr>
            <p:cNvPr id="9233" name="Line 4135"/>
            <p:cNvSpPr>
              <a:spLocks noChangeShapeType="1"/>
            </p:cNvSpPr>
            <p:nvPr/>
          </p:nvSpPr>
          <p:spPr bwMode="auto">
            <a:xfrm flipH="1">
              <a:off x="3699" y="3001"/>
              <a:ext cx="2" cy="1"/>
            </a:xfrm>
            <a:prstGeom prst="line">
              <a:avLst/>
            </a:prstGeom>
            <a:noFill/>
            <a:ln w="7938">
              <a:solidFill>
                <a:srgbClr val="000000"/>
              </a:solidFill>
              <a:round/>
              <a:headEnd/>
              <a:tailEnd/>
            </a:ln>
          </p:spPr>
          <p:txBody>
            <a:bodyPr/>
            <a:lstStyle/>
            <a:p>
              <a:endParaRPr lang="en-US"/>
            </a:p>
          </p:txBody>
        </p:sp>
        <p:sp>
          <p:nvSpPr>
            <p:cNvPr id="9234" name="Line 4136"/>
            <p:cNvSpPr>
              <a:spLocks noChangeShapeType="1"/>
            </p:cNvSpPr>
            <p:nvPr/>
          </p:nvSpPr>
          <p:spPr bwMode="auto">
            <a:xfrm flipH="1">
              <a:off x="3696" y="3002"/>
              <a:ext cx="3" cy="3"/>
            </a:xfrm>
            <a:prstGeom prst="line">
              <a:avLst/>
            </a:prstGeom>
            <a:noFill/>
            <a:ln w="7938">
              <a:solidFill>
                <a:srgbClr val="000000"/>
              </a:solidFill>
              <a:round/>
              <a:headEnd/>
              <a:tailEnd/>
            </a:ln>
          </p:spPr>
          <p:txBody>
            <a:bodyPr/>
            <a:lstStyle/>
            <a:p>
              <a:endParaRPr lang="en-US"/>
            </a:p>
          </p:txBody>
        </p:sp>
        <p:sp>
          <p:nvSpPr>
            <p:cNvPr id="9235" name="Line 4137"/>
            <p:cNvSpPr>
              <a:spLocks noChangeShapeType="1"/>
            </p:cNvSpPr>
            <p:nvPr/>
          </p:nvSpPr>
          <p:spPr bwMode="auto">
            <a:xfrm flipH="1" flipV="1">
              <a:off x="3657" y="2964"/>
              <a:ext cx="39" cy="41"/>
            </a:xfrm>
            <a:prstGeom prst="line">
              <a:avLst/>
            </a:prstGeom>
            <a:noFill/>
            <a:ln w="7938">
              <a:solidFill>
                <a:srgbClr val="000000"/>
              </a:solidFill>
              <a:round/>
              <a:headEnd/>
              <a:tailEnd/>
            </a:ln>
          </p:spPr>
          <p:txBody>
            <a:bodyPr/>
            <a:lstStyle/>
            <a:p>
              <a:endParaRPr lang="en-US"/>
            </a:p>
          </p:txBody>
        </p:sp>
        <p:sp>
          <p:nvSpPr>
            <p:cNvPr id="9236" name="Line 4138"/>
            <p:cNvSpPr>
              <a:spLocks noChangeShapeType="1"/>
            </p:cNvSpPr>
            <p:nvPr/>
          </p:nvSpPr>
          <p:spPr bwMode="auto">
            <a:xfrm flipH="1" flipV="1">
              <a:off x="3621" y="2920"/>
              <a:ext cx="36" cy="44"/>
            </a:xfrm>
            <a:prstGeom prst="line">
              <a:avLst/>
            </a:prstGeom>
            <a:noFill/>
            <a:ln w="7938">
              <a:solidFill>
                <a:srgbClr val="000000"/>
              </a:solidFill>
              <a:round/>
              <a:headEnd/>
              <a:tailEnd/>
            </a:ln>
          </p:spPr>
          <p:txBody>
            <a:bodyPr/>
            <a:lstStyle/>
            <a:p>
              <a:endParaRPr lang="en-US"/>
            </a:p>
          </p:txBody>
        </p:sp>
        <p:sp>
          <p:nvSpPr>
            <p:cNvPr id="9237" name="Line 4139"/>
            <p:cNvSpPr>
              <a:spLocks noChangeShapeType="1"/>
            </p:cNvSpPr>
            <p:nvPr/>
          </p:nvSpPr>
          <p:spPr bwMode="auto">
            <a:xfrm flipH="1" flipV="1">
              <a:off x="3587" y="2873"/>
              <a:ext cx="34" cy="47"/>
            </a:xfrm>
            <a:prstGeom prst="line">
              <a:avLst/>
            </a:prstGeom>
            <a:noFill/>
            <a:ln w="7938">
              <a:solidFill>
                <a:srgbClr val="000000"/>
              </a:solidFill>
              <a:round/>
              <a:headEnd/>
              <a:tailEnd/>
            </a:ln>
          </p:spPr>
          <p:txBody>
            <a:bodyPr/>
            <a:lstStyle/>
            <a:p>
              <a:endParaRPr lang="en-US"/>
            </a:p>
          </p:txBody>
        </p:sp>
        <p:sp>
          <p:nvSpPr>
            <p:cNvPr id="9238" name="Line 4140"/>
            <p:cNvSpPr>
              <a:spLocks noChangeShapeType="1"/>
            </p:cNvSpPr>
            <p:nvPr/>
          </p:nvSpPr>
          <p:spPr bwMode="auto">
            <a:xfrm flipV="1">
              <a:off x="3587" y="2869"/>
              <a:ext cx="0" cy="4"/>
            </a:xfrm>
            <a:prstGeom prst="line">
              <a:avLst/>
            </a:prstGeom>
            <a:noFill/>
            <a:ln w="7938">
              <a:solidFill>
                <a:srgbClr val="000000"/>
              </a:solidFill>
              <a:round/>
              <a:headEnd/>
              <a:tailEnd/>
            </a:ln>
          </p:spPr>
          <p:txBody>
            <a:bodyPr/>
            <a:lstStyle/>
            <a:p>
              <a:endParaRPr lang="en-US"/>
            </a:p>
          </p:txBody>
        </p:sp>
        <p:sp>
          <p:nvSpPr>
            <p:cNvPr id="9239" name="Line 4141"/>
            <p:cNvSpPr>
              <a:spLocks noChangeShapeType="1"/>
            </p:cNvSpPr>
            <p:nvPr/>
          </p:nvSpPr>
          <p:spPr bwMode="auto">
            <a:xfrm>
              <a:off x="3587" y="2869"/>
              <a:ext cx="3" cy="0"/>
            </a:xfrm>
            <a:prstGeom prst="line">
              <a:avLst/>
            </a:prstGeom>
            <a:noFill/>
            <a:ln w="7938">
              <a:solidFill>
                <a:srgbClr val="000000"/>
              </a:solidFill>
              <a:round/>
              <a:headEnd/>
              <a:tailEnd/>
            </a:ln>
          </p:spPr>
          <p:txBody>
            <a:bodyPr/>
            <a:lstStyle/>
            <a:p>
              <a:endParaRPr lang="en-US"/>
            </a:p>
          </p:txBody>
        </p:sp>
        <p:sp>
          <p:nvSpPr>
            <p:cNvPr id="9240" name="Line 4142"/>
            <p:cNvSpPr>
              <a:spLocks noChangeShapeType="1"/>
            </p:cNvSpPr>
            <p:nvPr/>
          </p:nvSpPr>
          <p:spPr bwMode="auto">
            <a:xfrm flipV="1">
              <a:off x="3590" y="2867"/>
              <a:ext cx="2" cy="2"/>
            </a:xfrm>
            <a:prstGeom prst="line">
              <a:avLst/>
            </a:prstGeom>
            <a:noFill/>
            <a:ln w="7938">
              <a:solidFill>
                <a:srgbClr val="000000"/>
              </a:solidFill>
              <a:round/>
              <a:headEnd/>
              <a:tailEnd/>
            </a:ln>
          </p:spPr>
          <p:txBody>
            <a:bodyPr/>
            <a:lstStyle/>
            <a:p>
              <a:endParaRPr lang="en-US"/>
            </a:p>
          </p:txBody>
        </p:sp>
        <p:sp>
          <p:nvSpPr>
            <p:cNvPr id="9241" name="Line 4143"/>
            <p:cNvSpPr>
              <a:spLocks noChangeShapeType="1"/>
            </p:cNvSpPr>
            <p:nvPr/>
          </p:nvSpPr>
          <p:spPr bwMode="auto">
            <a:xfrm>
              <a:off x="3592" y="2867"/>
              <a:ext cx="13" cy="5"/>
            </a:xfrm>
            <a:prstGeom prst="line">
              <a:avLst/>
            </a:prstGeom>
            <a:noFill/>
            <a:ln w="7938">
              <a:solidFill>
                <a:srgbClr val="000000"/>
              </a:solidFill>
              <a:round/>
              <a:headEnd/>
              <a:tailEnd/>
            </a:ln>
          </p:spPr>
          <p:txBody>
            <a:bodyPr/>
            <a:lstStyle/>
            <a:p>
              <a:endParaRPr lang="en-US"/>
            </a:p>
          </p:txBody>
        </p:sp>
        <p:sp>
          <p:nvSpPr>
            <p:cNvPr id="9242" name="Line 4144"/>
            <p:cNvSpPr>
              <a:spLocks noChangeShapeType="1"/>
            </p:cNvSpPr>
            <p:nvPr/>
          </p:nvSpPr>
          <p:spPr bwMode="auto">
            <a:xfrm>
              <a:off x="3605" y="2872"/>
              <a:ext cx="9" cy="8"/>
            </a:xfrm>
            <a:prstGeom prst="line">
              <a:avLst/>
            </a:prstGeom>
            <a:noFill/>
            <a:ln w="7938">
              <a:solidFill>
                <a:srgbClr val="000000"/>
              </a:solidFill>
              <a:round/>
              <a:headEnd/>
              <a:tailEnd/>
            </a:ln>
          </p:spPr>
          <p:txBody>
            <a:bodyPr/>
            <a:lstStyle/>
            <a:p>
              <a:endParaRPr lang="en-US"/>
            </a:p>
          </p:txBody>
        </p:sp>
        <p:sp>
          <p:nvSpPr>
            <p:cNvPr id="9243" name="Line 4145"/>
            <p:cNvSpPr>
              <a:spLocks noChangeShapeType="1"/>
            </p:cNvSpPr>
            <p:nvPr/>
          </p:nvSpPr>
          <p:spPr bwMode="auto">
            <a:xfrm>
              <a:off x="3614" y="2880"/>
              <a:ext cx="8" cy="9"/>
            </a:xfrm>
            <a:prstGeom prst="line">
              <a:avLst/>
            </a:prstGeom>
            <a:noFill/>
            <a:ln w="7938">
              <a:solidFill>
                <a:srgbClr val="000000"/>
              </a:solidFill>
              <a:round/>
              <a:headEnd/>
              <a:tailEnd/>
            </a:ln>
          </p:spPr>
          <p:txBody>
            <a:bodyPr/>
            <a:lstStyle/>
            <a:p>
              <a:endParaRPr lang="en-US"/>
            </a:p>
          </p:txBody>
        </p:sp>
        <p:sp>
          <p:nvSpPr>
            <p:cNvPr id="9244" name="Line 4146"/>
            <p:cNvSpPr>
              <a:spLocks noChangeShapeType="1"/>
            </p:cNvSpPr>
            <p:nvPr/>
          </p:nvSpPr>
          <p:spPr bwMode="auto">
            <a:xfrm>
              <a:off x="3622" y="2889"/>
              <a:ext cx="9" cy="8"/>
            </a:xfrm>
            <a:prstGeom prst="line">
              <a:avLst/>
            </a:prstGeom>
            <a:noFill/>
            <a:ln w="7938">
              <a:solidFill>
                <a:srgbClr val="000000"/>
              </a:solidFill>
              <a:round/>
              <a:headEnd/>
              <a:tailEnd/>
            </a:ln>
          </p:spPr>
          <p:txBody>
            <a:bodyPr/>
            <a:lstStyle/>
            <a:p>
              <a:endParaRPr lang="en-US"/>
            </a:p>
          </p:txBody>
        </p:sp>
        <p:sp>
          <p:nvSpPr>
            <p:cNvPr id="9245" name="Freeform 4147"/>
            <p:cNvSpPr>
              <a:spLocks/>
            </p:cNvSpPr>
            <p:nvPr/>
          </p:nvSpPr>
          <p:spPr bwMode="auto">
            <a:xfrm>
              <a:off x="1669" y="2872"/>
              <a:ext cx="91" cy="109"/>
            </a:xfrm>
            <a:custGeom>
              <a:avLst/>
              <a:gdLst>
                <a:gd name="T0" fmla="*/ 36 w 91"/>
                <a:gd name="T1" fmla="*/ 0 h 109"/>
                <a:gd name="T2" fmla="*/ 46 w 91"/>
                <a:gd name="T3" fmla="*/ 4 h 109"/>
                <a:gd name="T4" fmla="*/ 58 w 91"/>
                <a:gd name="T5" fmla="*/ 8 h 109"/>
                <a:gd name="T6" fmla="*/ 68 w 91"/>
                <a:gd name="T7" fmla="*/ 10 h 109"/>
                <a:gd name="T8" fmla="*/ 78 w 91"/>
                <a:gd name="T9" fmla="*/ 13 h 109"/>
                <a:gd name="T10" fmla="*/ 86 w 91"/>
                <a:gd name="T11" fmla="*/ 19 h 109"/>
                <a:gd name="T12" fmla="*/ 91 w 91"/>
                <a:gd name="T13" fmla="*/ 29 h 109"/>
                <a:gd name="T14" fmla="*/ 86 w 91"/>
                <a:gd name="T15" fmla="*/ 47 h 109"/>
                <a:gd name="T16" fmla="*/ 84 w 91"/>
                <a:gd name="T17" fmla="*/ 68 h 109"/>
                <a:gd name="T18" fmla="*/ 83 w 91"/>
                <a:gd name="T19" fmla="*/ 87 h 109"/>
                <a:gd name="T20" fmla="*/ 78 w 91"/>
                <a:gd name="T21" fmla="*/ 107 h 109"/>
                <a:gd name="T22" fmla="*/ 76 w 91"/>
                <a:gd name="T23" fmla="*/ 106 h 109"/>
                <a:gd name="T24" fmla="*/ 75 w 91"/>
                <a:gd name="T25" fmla="*/ 104 h 109"/>
                <a:gd name="T26" fmla="*/ 74 w 91"/>
                <a:gd name="T27" fmla="*/ 103 h 109"/>
                <a:gd name="T28" fmla="*/ 70 w 91"/>
                <a:gd name="T29" fmla="*/ 103 h 109"/>
                <a:gd name="T30" fmla="*/ 70 w 91"/>
                <a:gd name="T31" fmla="*/ 105 h 109"/>
                <a:gd name="T32" fmla="*/ 69 w 91"/>
                <a:gd name="T33" fmla="*/ 106 h 109"/>
                <a:gd name="T34" fmla="*/ 69 w 91"/>
                <a:gd name="T35" fmla="*/ 108 h 109"/>
                <a:gd name="T36" fmla="*/ 68 w 91"/>
                <a:gd name="T37" fmla="*/ 109 h 109"/>
                <a:gd name="T38" fmla="*/ 64 w 91"/>
                <a:gd name="T39" fmla="*/ 109 h 109"/>
                <a:gd name="T40" fmla="*/ 61 w 91"/>
                <a:gd name="T41" fmla="*/ 108 h 109"/>
                <a:gd name="T42" fmla="*/ 49 w 91"/>
                <a:gd name="T43" fmla="*/ 101 h 109"/>
                <a:gd name="T44" fmla="*/ 35 w 91"/>
                <a:gd name="T45" fmla="*/ 97 h 109"/>
                <a:gd name="T46" fmla="*/ 23 w 91"/>
                <a:gd name="T47" fmla="*/ 92 h 109"/>
                <a:gd name="T48" fmla="*/ 10 w 91"/>
                <a:gd name="T49" fmla="*/ 86 h 109"/>
                <a:gd name="T50" fmla="*/ 0 w 91"/>
                <a:gd name="T51" fmla="*/ 79 h 109"/>
                <a:gd name="T52" fmla="*/ 10 w 91"/>
                <a:gd name="T53" fmla="*/ 56 h 109"/>
                <a:gd name="T54" fmla="*/ 16 w 91"/>
                <a:gd name="T55" fmla="*/ 33 h 109"/>
                <a:gd name="T56" fmla="*/ 21 w 91"/>
                <a:gd name="T57" fmla="*/ 8 h 109"/>
                <a:gd name="T58" fmla="*/ 21 w 91"/>
                <a:gd name="T59" fmla="*/ 3 h 109"/>
                <a:gd name="T60" fmla="*/ 24 w 91"/>
                <a:gd name="T61" fmla="*/ 3 h 109"/>
                <a:gd name="T62" fmla="*/ 25 w 91"/>
                <a:gd name="T63" fmla="*/ 2 h 109"/>
                <a:gd name="T64" fmla="*/ 33 w 91"/>
                <a:gd name="T65" fmla="*/ 2 h 109"/>
                <a:gd name="T66" fmla="*/ 35 w 91"/>
                <a:gd name="T67" fmla="*/ 1 h 109"/>
                <a:gd name="T68" fmla="*/ 36 w 91"/>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
                <a:gd name="T106" fmla="*/ 0 h 109"/>
                <a:gd name="T107" fmla="*/ 91 w 91"/>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 h="109">
                  <a:moveTo>
                    <a:pt x="36" y="0"/>
                  </a:moveTo>
                  <a:lnTo>
                    <a:pt x="46" y="4"/>
                  </a:lnTo>
                  <a:lnTo>
                    <a:pt x="58" y="8"/>
                  </a:lnTo>
                  <a:lnTo>
                    <a:pt x="68" y="10"/>
                  </a:lnTo>
                  <a:lnTo>
                    <a:pt x="78" y="13"/>
                  </a:lnTo>
                  <a:lnTo>
                    <a:pt x="86" y="19"/>
                  </a:lnTo>
                  <a:lnTo>
                    <a:pt x="91" y="29"/>
                  </a:lnTo>
                  <a:lnTo>
                    <a:pt x="86" y="47"/>
                  </a:lnTo>
                  <a:lnTo>
                    <a:pt x="84" y="68"/>
                  </a:lnTo>
                  <a:lnTo>
                    <a:pt x="83" y="87"/>
                  </a:lnTo>
                  <a:lnTo>
                    <a:pt x="78" y="107"/>
                  </a:lnTo>
                  <a:lnTo>
                    <a:pt x="76" y="106"/>
                  </a:lnTo>
                  <a:lnTo>
                    <a:pt x="75" y="104"/>
                  </a:lnTo>
                  <a:lnTo>
                    <a:pt x="74" y="103"/>
                  </a:lnTo>
                  <a:lnTo>
                    <a:pt x="70" y="103"/>
                  </a:lnTo>
                  <a:lnTo>
                    <a:pt x="70" y="105"/>
                  </a:lnTo>
                  <a:lnTo>
                    <a:pt x="69" y="106"/>
                  </a:lnTo>
                  <a:lnTo>
                    <a:pt x="69" y="108"/>
                  </a:lnTo>
                  <a:lnTo>
                    <a:pt x="68" y="109"/>
                  </a:lnTo>
                  <a:lnTo>
                    <a:pt x="64" y="109"/>
                  </a:lnTo>
                  <a:lnTo>
                    <a:pt x="61" y="108"/>
                  </a:lnTo>
                  <a:lnTo>
                    <a:pt x="49" y="101"/>
                  </a:lnTo>
                  <a:lnTo>
                    <a:pt x="35" y="97"/>
                  </a:lnTo>
                  <a:lnTo>
                    <a:pt x="23" y="92"/>
                  </a:lnTo>
                  <a:lnTo>
                    <a:pt x="10" y="86"/>
                  </a:lnTo>
                  <a:lnTo>
                    <a:pt x="0" y="79"/>
                  </a:lnTo>
                  <a:lnTo>
                    <a:pt x="10" y="56"/>
                  </a:lnTo>
                  <a:lnTo>
                    <a:pt x="16" y="33"/>
                  </a:lnTo>
                  <a:lnTo>
                    <a:pt x="21" y="8"/>
                  </a:lnTo>
                  <a:lnTo>
                    <a:pt x="21" y="3"/>
                  </a:lnTo>
                  <a:lnTo>
                    <a:pt x="24" y="3"/>
                  </a:lnTo>
                  <a:lnTo>
                    <a:pt x="25" y="2"/>
                  </a:lnTo>
                  <a:lnTo>
                    <a:pt x="33" y="2"/>
                  </a:lnTo>
                  <a:lnTo>
                    <a:pt x="35" y="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9246" name="Line 4148"/>
            <p:cNvSpPr>
              <a:spLocks noChangeShapeType="1"/>
            </p:cNvSpPr>
            <p:nvPr/>
          </p:nvSpPr>
          <p:spPr bwMode="auto">
            <a:xfrm flipH="1">
              <a:off x="1755" y="2901"/>
              <a:ext cx="5" cy="18"/>
            </a:xfrm>
            <a:prstGeom prst="line">
              <a:avLst/>
            </a:prstGeom>
            <a:noFill/>
            <a:ln w="7938">
              <a:solidFill>
                <a:srgbClr val="000000"/>
              </a:solidFill>
              <a:round/>
              <a:headEnd/>
              <a:tailEnd/>
            </a:ln>
          </p:spPr>
          <p:txBody>
            <a:bodyPr/>
            <a:lstStyle/>
            <a:p>
              <a:endParaRPr lang="en-US"/>
            </a:p>
          </p:txBody>
        </p:sp>
        <p:sp>
          <p:nvSpPr>
            <p:cNvPr id="9247" name="Line 4149"/>
            <p:cNvSpPr>
              <a:spLocks noChangeShapeType="1"/>
            </p:cNvSpPr>
            <p:nvPr/>
          </p:nvSpPr>
          <p:spPr bwMode="auto">
            <a:xfrm flipH="1">
              <a:off x="1753" y="2919"/>
              <a:ext cx="2" cy="21"/>
            </a:xfrm>
            <a:prstGeom prst="line">
              <a:avLst/>
            </a:prstGeom>
            <a:noFill/>
            <a:ln w="7938">
              <a:solidFill>
                <a:srgbClr val="000000"/>
              </a:solidFill>
              <a:round/>
              <a:headEnd/>
              <a:tailEnd/>
            </a:ln>
          </p:spPr>
          <p:txBody>
            <a:bodyPr/>
            <a:lstStyle/>
            <a:p>
              <a:endParaRPr lang="en-US"/>
            </a:p>
          </p:txBody>
        </p:sp>
        <p:sp>
          <p:nvSpPr>
            <p:cNvPr id="9248" name="Line 4150"/>
            <p:cNvSpPr>
              <a:spLocks noChangeShapeType="1"/>
            </p:cNvSpPr>
            <p:nvPr/>
          </p:nvSpPr>
          <p:spPr bwMode="auto">
            <a:xfrm flipH="1">
              <a:off x="1752" y="2940"/>
              <a:ext cx="1" cy="19"/>
            </a:xfrm>
            <a:prstGeom prst="line">
              <a:avLst/>
            </a:prstGeom>
            <a:noFill/>
            <a:ln w="7938">
              <a:solidFill>
                <a:srgbClr val="000000"/>
              </a:solidFill>
              <a:round/>
              <a:headEnd/>
              <a:tailEnd/>
            </a:ln>
          </p:spPr>
          <p:txBody>
            <a:bodyPr/>
            <a:lstStyle/>
            <a:p>
              <a:endParaRPr lang="en-US"/>
            </a:p>
          </p:txBody>
        </p:sp>
        <p:sp>
          <p:nvSpPr>
            <p:cNvPr id="9249" name="Line 4151"/>
            <p:cNvSpPr>
              <a:spLocks noChangeShapeType="1"/>
            </p:cNvSpPr>
            <p:nvPr/>
          </p:nvSpPr>
          <p:spPr bwMode="auto">
            <a:xfrm flipH="1">
              <a:off x="1747" y="2959"/>
              <a:ext cx="5" cy="20"/>
            </a:xfrm>
            <a:prstGeom prst="line">
              <a:avLst/>
            </a:prstGeom>
            <a:noFill/>
            <a:ln w="7938">
              <a:solidFill>
                <a:srgbClr val="000000"/>
              </a:solidFill>
              <a:round/>
              <a:headEnd/>
              <a:tailEnd/>
            </a:ln>
          </p:spPr>
          <p:txBody>
            <a:bodyPr/>
            <a:lstStyle/>
            <a:p>
              <a:endParaRPr lang="en-US"/>
            </a:p>
          </p:txBody>
        </p:sp>
        <p:sp>
          <p:nvSpPr>
            <p:cNvPr id="9250" name="Line 4152"/>
            <p:cNvSpPr>
              <a:spLocks noChangeShapeType="1"/>
            </p:cNvSpPr>
            <p:nvPr/>
          </p:nvSpPr>
          <p:spPr bwMode="auto">
            <a:xfrm flipH="1" flipV="1">
              <a:off x="1745" y="2978"/>
              <a:ext cx="2" cy="1"/>
            </a:xfrm>
            <a:prstGeom prst="line">
              <a:avLst/>
            </a:prstGeom>
            <a:noFill/>
            <a:ln w="7938">
              <a:solidFill>
                <a:srgbClr val="000000"/>
              </a:solidFill>
              <a:round/>
              <a:headEnd/>
              <a:tailEnd/>
            </a:ln>
          </p:spPr>
          <p:txBody>
            <a:bodyPr/>
            <a:lstStyle/>
            <a:p>
              <a:endParaRPr lang="en-US"/>
            </a:p>
          </p:txBody>
        </p:sp>
        <p:sp>
          <p:nvSpPr>
            <p:cNvPr id="9251" name="Line 4153"/>
            <p:cNvSpPr>
              <a:spLocks noChangeShapeType="1"/>
            </p:cNvSpPr>
            <p:nvPr/>
          </p:nvSpPr>
          <p:spPr bwMode="auto">
            <a:xfrm flipH="1" flipV="1">
              <a:off x="1744" y="2976"/>
              <a:ext cx="1" cy="2"/>
            </a:xfrm>
            <a:prstGeom prst="line">
              <a:avLst/>
            </a:prstGeom>
            <a:noFill/>
            <a:ln w="7938">
              <a:solidFill>
                <a:srgbClr val="000000"/>
              </a:solidFill>
              <a:round/>
              <a:headEnd/>
              <a:tailEnd/>
            </a:ln>
          </p:spPr>
          <p:txBody>
            <a:bodyPr/>
            <a:lstStyle/>
            <a:p>
              <a:endParaRPr lang="en-US"/>
            </a:p>
          </p:txBody>
        </p:sp>
        <p:sp>
          <p:nvSpPr>
            <p:cNvPr id="9252" name="Line 4154"/>
            <p:cNvSpPr>
              <a:spLocks noChangeShapeType="1"/>
            </p:cNvSpPr>
            <p:nvPr/>
          </p:nvSpPr>
          <p:spPr bwMode="auto">
            <a:xfrm flipH="1" flipV="1">
              <a:off x="1743" y="2975"/>
              <a:ext cx="1" cy="1"/>
            </a:xfrm>
            <a:prstGeom prst="line">
              <a:avLst/>
            </a:prstGeom>
            <a:noFill/>
            <a:ln w="7938">
              <a:solidFill>
                <a:srgbClr val="000000"/>
              </a:solidFill>
              <a:round/>
              <a:headEnd/>
              <a:tailEnd/>
            </a:ln>
          </p:spPr>
          <p:txBody>
            <a:bodyPr/>
            <a:lstStyle/>
            <a:p>
              <a:endParaRPr lang="en-US"/>
            </a:p>
          </p:txBody>
        </p:sp>
        <p:sp>
          <p:nvSpPr>
            <p:cNvPr id="9253" name="Line 4155"/>
            <p:cNvSpPr>
              <a:spLocks noChangeShapeType="1"/>
            </p:cNvSpPr>
            <p:nvPr/>
          </p:nvSpPr>
          <p:spPr bwMode="auto">
            <a:xfrm flipH="1">
              <a:off x="1739" y="2975"/>
              <a:ext cx="4" cy="0"/>
            </a:xfrm>
            <a:prstGeom prst="line">
              <a:avLst/>
            </a:prstGeom>
            <a:noFill/>
            <a:ln w="7938">
              <a:solidFill>
                <a:srgbClr val="000000"/>
              </a:solidFill>
              <a:round/>
              <a:headEnd/>
              <a:tailEnd/>
            </a:ln>
          </p:spPr>
          <p:txBody>
            <a:bodyPr/>
            <a:lstStyle/>
            <a:p>
              <a:endParaRPr lang="en-US"/>
            </a:p>
          </p:txBody>
        </p:sp>
        <p:sp>
          <p:nvSpPr>
            <p:cNvPr id="9254" name="Line 4156"/>
            <p:cNvSpPr>
              <a:spLocks noChangeShapeType="1"/>
            </p:cNvSpPr>
            <p:nvPr/>
          </p:nvSpPr>
          <p:spPr bwMode="auto">
            <a:xfrm>
              <a:off x="1739" y="2975"/>
              <a:ext cx="0" cy="2"/>
            </a:xfrm>
            <a:prstGeom prst="line">
              <a:avLst/>
            </a:prstGeom>
            <a:noFill/>
            <a:ln w="7938">
              <a:solidFill>
                <a:srgbClr val="000000"/>
              </a:solidFill>
              <a:round/>
              <a:headEnd/>
              <a:tailEnd/>
            </a:ln>
          </p:spPr>
          <p:txBody>
            <a:bodyPr/>
            <a:lstStyle/>
            <a:p>
              <a:endParaRPr lang="en-US"/>
            </a:p>
          </p:txBody>
        </p:sp>
        <p:sp>
          <p:nvSpPr>
            <p:cNvPr id="9255" name="Line 4157"/>
            <p:cNvSpPr>
              <a:spLocks noChangeShapeType="1"/>
            </p:cNvSpPr>
            <p:nvPr/>
          </p:nvSpPr>
          <p:spPr bwMode="auto">
            <a:xfrm flipH="1">
              <a:off x="1738" y="2977"/>
              <a:ext cx="1" cy="1"/>
            </a:xfrm>
            <a:prstGeom prst="line">
              <a:avLst/>
            </a:prstGeom>
            <a:noFill/>
            <a:ln w="7938">
              <a:solidFill>
                <a:srgbClr val="000000"/>
              </a:solidFill>
              <a:round/>
              <a:headEnd/>
              <a:tailEnd/>
            </a:ln>
          </p:spPr>
          <p:txBody>
            <a:bodyPr/>
            <a:lstStyle/>
            <a:p>
              <a:endParaRPr lang="en-US"/>
            </a:p>
          </p:txBody>
        </p:sp>
        <p:sp>
          <p:nvSpPr>
            <p:cNvPr id="9256" name="Line 4158"/>
            <p:cNvSpPr>
              <a:spLocks noChangeShapeType="1"/>
            </p:cNvSpPr>
            <p:nvPr/>
          </p:nvSpPr>
          <p:spPr bwMode="auto">
            <a:xfrm>
              <a:off x="1738" y="2978"/>
              <a:ext cx="0" cy="2"/>
            </a:xfrm>
            <a:prstGeom prst="line">
              <a:avLst/>
            </a:prstGeom>
            <a:noFill/>
            <a:ln w="7938">
              <a:solidFill>
                <a:srgbClr val="000000"/>
              </a:solidFill>
              <a:round/>
              <a:headEnd/>
              <a:tailEnd/>
            </a:ln>
          </p:spPr>
          <p:txBody>
            <a:bodyPr/>
            <a:lstStyle/>
            <a:p>
              <a:endParaRPr lang="en-US"/>
            </a:p>
          </p:txBody>
        </p:sp>
        <p:sp>
          <p:nvSpPr>
            <p:cNvPr id="9257" name="Line 4159"/>
            <p:cNvSpPr>
              <a:spLocks noChangeShapeType="1"/>
            </p:cNvSpPr>
            <p:nvPr/>
          </p:nvSpPr>
          <p:spPr bwMode="auto">
            <a:xfrm flipH="1">
              <a:off x="1737" y="2980"/>
              <a:ext cx="1" cy="1"/>
            </a:xfrm>
            <a:prstGeom prst="line">
              <a:avLst/>
            </a:prstGeom>
            <a:noFill/>
            <a:ln w="7938">
              <a:solidFill>
                <a:srgbClr val="000000"/>
              </a:solidFill>
              <a:round/>
              <a:headEnd/>
              <a:tailEnd/>
            </a:ln>
          </p:spPr>
          <p:txBody>
            <a:bodyPr/>
            <a:lstStyle/>
            <a:p>
              <a:endParaRPr lang="en-US"/>
            </a:p>
          </p:txBody>
        </p:sp>
        <p:sp>
          <p:nvSpPr>
            <p:cNvPr id="9258" name="Line 4160"/>
            <p:cNvSpPr>
              <a:spLocks noChangeShapeType="1"/>
            </p:cNvSpPr>
            <p:nvPr/>
          </p:nvSpPr>
          <p:spPr bwMode="auto">
            <a:xfrm flipH="1">
              <a:off x="1733" y="2981"/>
              <a:ext cx="4" cy="0"/>
            </a:xfrm>
            <a:prstGeom prst="line">
              <a:avLst/>
            </a:prstGeom>
            <a:noFill/>
            <a:ln w="7938">
              <a:solidFill>
                <a:srgbClr val="000000"/>
              </a:solidFill>
              <a:round/>
              <a:headEnd/>
              <a:tailEnd/>
            </a:ln>
          </p:spPr>
          <p:txBody>
            <a:bodyPr/>
            <a:lstStyle/>
            <a:p>
              <a:endParaRPr lang="en-US"/>
            </a:p>
          </p:txBody>
        </p:sp>
        <p:sp>
          <p:nvSpPr>
            <p:cNvPr id="9259" name="Line 4161"/>
            <p:cNvSpPr>
              <a:spLocks noChangeShapeType="1"/>
            </p:cNvSpPr>
            <p:nvPr/>
          </p:nvSpPr>
          <p:spPr bwMode="auto">
            <a:xfrm flipH="1" flipV="1">
              <a:off x="1730" y="2980"/>
              <a:ext cx="3" cy="1"/>
            </a:xfrm>
            <a:prstGeom prst="line">
              <a:avLst/>
            </a:prstGeom>
            <a:noFill/>
            <a:ln w="7938">
              <a:solidFill>
                <a:srgbClr val="000000"/>
              </a:solidFill>
              <a:round/>
              <a:headEnd/>
              <a:tailEnd/>
            </a:ln>
          </p:spPr>
          <p:txBody>
            <a:bodyPr/>
            <a:lstStyle/>
            <a:p>
              <a:endParaRPr lang="en-US"/>
            </a:p>
          </p:txBody>
        </p:sp>
        <p:sp>
          <p:nvSpPr>
            <p:cNvPr id="9260" name="Line 4162"/>
            <p:cNvSpPr>
              <a:spLocks noChangeShapeType="1"/>
            </p:cNvSpPr>
            <p:nvPr/>
          </p:nvSpPr>
          <p:spPr bwMode="auto">
            <a:xfrm flipH="1" flipV="1">
              <a:off x="1718" y="2973"/>
              <a:ext cx="12" cy="7"/>
            </a:xfrm>
            <a:prstGeom prst="line">
              <a:avLst/>
            </a:prstGeom>
            <a:noFill/>
            <a:ln w="7938">
              <a:solidFill>
                <a:srgbClr val="000000"/>
              </a:solidFill>
              <a:round/>
              <a:headEnd/>
              <a:tailEnd/>
            </a:ln>
          </p:spPr>
          <p:txBody>
            <a:bodyPr/>
            <a:lstStyle/>
            <a:p>
              <a:endParaRPr lang="en-US"/>
            </a:p>
          </p:txBody>
        </p:sp>
        <p:sp>
          <p:nvSpPr>
            <p:cNvPr id="9261" name="Line 4163"/>
            <p:cNvSpPr>
              <a:spLocks noChangeShapeType="1"/>
            </p:cNvSpPr>
            <p:nvPr/>
          </p:nvSpPr>
          <p:spPr bwMode="auto">
            <a:xfrm flipH="1" flipV="1">
              <a:off x="1704" y="2969"/>
              <a:ext cx="14" cy="4"/>
            </a:xfrm>
            <a:prstGeom prst="line">
              <a:avLst/>
            </a:prstGeom>
            <a:noFill/>
            <a:ln w="7938">
              <a:solidFill>
                <a:srgbClr val="000000"/>
              </a:solidFill>
              <a:round/>
              <a:headEnd/>
              <a:tailEnd/>
            </a:ln>
          </p:spPr>
          <p:txBody>
            <a:bodyPr/>
            <a:lstStyle/>
            <a:p>
              <a:endParaRPr lang="en-US"/>
            </a:p>
          </p:txBody>
        </p:sp>
        <p:sp>
          <p:nvSpPr>
            <p:cNvPr id="9262" name="Line 4164"/>
            <p:cNvSpPr>
              <a:spLocks noChangeShapeType="1"/>
            </p:cNvSpPr>
            <p:nvPr/>
          </p:nvSpPr>
          <p:spPr bwMode="auto">
            <a:xfrm flipH="1" flipV="1">
              <a:off x="1692" y="2964"/>
              <a:ext cx="12" cy="5"/>
            </a:xfrm>
            <a:prstGeom prst="line">
              <a:avLst/>
            </a:prstGeom>
            <a:noFill/>
            <a:ln w="7938">
              <a:solidFill>
                <a:srgbClr val="000000"/>
              </a:solidFill>
              <a:round/>
              <a:headEnd/>
              <a:tailEnd/>
            </a:ln>
          </p:spPr>
          <p:txBody>
            <a:bodyPr/>
            <a:lstStyle/>
            <a:p>
              <a:endParaRPr lang="en-US"/>
            </a:p>
          </p:txBody>
        </p:sp>
        <p:sp>
          <p:nvSpPr>
            <p:cNvPr id="9263" name="Line 4165"/>
            <p:cNvSpPr>
              <a:spLocks noChangeShapeType="1"/>
            </p:cNvSpPr>
            <p:nvPr/>
          </p:nvSpPr>
          <p:spPr bwMode="auto">
            <a:xfrm flipH="1" flipV="1">
              <a:off x="1679" y="2958"/>
              <a:ext cx="13" cy="6"/>
            </a:xfrm>
            <a:prstGeom prst="line">
              <a:avLst/>
            </a:prstGeom>
            <a:noFill/>
            <a:ln w="7938">
              <a:solidFill>
                <a:srgbClr val="000000"/>
              </a:solidFill>
              <a:round/>
              <a:headEnd/>
              <a:tailEnd/>
            </a:ln>
          </p:spPr>
          <p:txBody>
            <a:bodyPr/>
            <a:lstStyle/>
            <a:p>
              <a:endParaRPr lang="en-US"/>
            </a:p>
          </p:txBody>
        </p:sp>
        <p:sp>
          <p:nvSpPr>
            <p:cNvPr id="9264" name="Line 4166"/>
            <p:cNvSpPr>
              <a:spLocks noChangeShapeType="1"/>
            </p:cNvSpPr>
            <p:nvPr/>
          </p:nvSpPr>
          <p:spPr bwMode="auto">
            <a:xfrm flipH="1" flipV="1">
              <a:off x="1669" y="2951"/>
              <a:ext cx="10" cy="7"/>
            </a:xfrm>
            <a:prstGeom prst="line">
              <a:avLst/>
            </a:prstGeom>
            <a:noFill/>
            <a:ln w="7938">
              <a:solidFill>
                <a:srgbClr val="000000"/>
              </a:solidFill>
              <a:round/>
              <a:headEnd/>
              <a:tailEnd/>
            </a:ln>
          </p:spPr>
          <p:txBody>
            <a:bodyPr/>
            <a:lstStyle/>
            <a:p>
              <a:endParaRPr lang="en-US"/>
            </a:p>
          </p:txBody>
        </p:sp>
        <p:sp>
          <p:nvSpPr>
            <p:cNvPr id="9265" name="Line 4167"/>
            <p:cNvSpPr>
              <a:spLocks noChangeShapeType="1"/>
            </p:cNvSpPr>
            <p:nvPr/>
          </p:nvSpPr>
          <p:spPr bwMode="auto">
            <a:xfrm flipV="1">
              <a:off x="1669" y="2928"/>
              <a:ext cx="10" cy="23"/>
            </a:xfrm>
            <a:prstGeom prst="line">
              <a:avLst/>
            </a:prstGeom>
            <a:noFill/>
            <a:ln w="7938">
              <a:solidFill>
                <a:srgbClr val="000000"/>
              </a:solidFill>
              <a:round/>
              <a:headEnd/>
              <a:tailEnd/>
            </a:ln>
          </p:spPr>
          <p:txBody>
            <a:bodyPr/>
            <a:lstStyle/>
            <a:p>
              <a:endParaRPr lang="en-US"/>
            </a:p>
          </p:txBody>
        </p:sp>
        <p:sp>
          <p:nvSpPr>
            <p:cNvPr id="9266" name="Line 4168"/>
            <p:cNvSpPr>
              <a:spLocks noChangeShapeType="1"/>
            </p:cNvSpPr>
            <p:nvPr/>
          </p:nvSpPr>
          <p:spPr bwMode="auto">
            <a:xfrm flipV="1">
              <a:off x="1679" y="2905"/>
              <a:ext cx="6" cy="23"/>
            </a:xfrm>
            <a:prstGeom prst="line">
              <a:avLst/>
            </a:prstGeom>
            <a:noFill/>
            <a:ln w="7938">
              <a:solidFill>
                <a:srgbClr val="000000"/>
              </a:solidFill>
              <a:round/>
              <a:headEnd/>
              <a:tailEnd/>
            </a:ln>
          </p:spPr>
          <p:txBody>
            <a:bodyPr/>
            <a:lstStyle/>
            <a:p>
              <a:endParaRPr lang="en-US"/>
            </a:p>
          </p:txBody>
        </p:sp>
        <p:sp>
          <p:nvSpPr>
            <p:cNvPr id="9267" name="Line 4169"/>
            <p:cNvSpPr>
              <a:spLocks noChangeShapeType="1"/>
            </p:cNvSpPr>
            <p:nvPr/>
          </p:nvSpPr>
          <p:spPr bwMode="auto">
            <a:xfrm flipV="1">
              <a:off x="1685" y="2880"/>
              <a:ext cx="5" cy="25"/>
            </a:xfrm>
            <a:prstGeom prst="line">
              <a:avLst/>
            </a:prstGeom>
            <a:noFill/>
            <a:ln w="7938">
              <a:solidFill>
                <a:srgbClr val="000000"/>
              </a:solidFill>
              <a:round/>
              <a:headEnd/>
              <a:tailEnd/>
            </a:ln>
          </p:spPr>
          <p:txBody>
            <a:bodyPr/>
            <a:lstStyle/>
            <a:p>
              <a:endParaRPr lang="en-US"/>
            </a:p>
          </p:txBody>
        </p:sp>
        <p:sp>
          <p:nvSpPr>
            <p:cNvPr id="9268" name="Line 4170"/>
            <p:cNvSpPr>
              <a:spLocks noChangeShapeType="1"/>
            </p:cNvSpPr>
            <p:nvPr/>
          </p:nvSpPr>
          <p:spPr bwMode="auto">
            <a:xfrm flipV="1">
              <a:off x="1690" y="2875"/>
              <a:ext cx="0" cy="5"/>
            </a:xfrm>
            <a:prstGeom prst="line">
              <a:avLst/>
            </a:prstGeom>
            <a:noFill/>
            <a:ln w="7938">
              <a:solidFill>
                <a:srgbClr val="000000"/>
              </a:solidFill>
              <a:round/>
              <a:headEnd/>
              <a:tailEnd/>
            </a:ln>
          </p:spPr>
          <p:txBody>
            <a:bodyPr/>
            <a:lstStyle/>
            <a:p>
              <a:endParaRPr lang="en-US"/>
            </a:p>
          </p:txBody>
        </p:sp>
        <p:sp>
          <p:nvSpPr>
            <p:cNvPr id="9269" name="Line 4171"/>
            <p:cNvSpPr>
              <a:spLocks noChangeShapeType="1"/>
            </p:cNvSpPr>
            <p:nvPr/>
          </p:nvSpPr>
          <p:spPr bwMode="auto">
            <a:xfrm>
              <a:off x="1690" y="2875"/>
              <a:ext cx="3" cy="0"/>
            </a:xfrm>
            <a:prstGeom prst="line">
              <a:avLst/>
            </a:prstGeom>
            <a:noFill/>
            <a:ln w="7938">
              <a:solidFill>
                <a:srgbClr val="000000"/>
              </a:solidFill>
              <a:round/>
              <a:headEnd/>
              <a:tailEnd/>
            </a:ln>
          </p:spPr>
          <p:txBody>
            <a:bodyPr/>
            <a:lstStyle/>
            <a:p>
              <a:endParaRPr lang="en-US"/>
            </a:p>
          </p:txBody>
        </p:sp>
        <p:sp>
          <p:nvSpPr>
            <p:cNvPr id="9270" name="Line 4172"/>
            <p:cNvSpPr>
              <a:spLocks noChangeShapeType="1"/>
            </p:cNvSpPr>
            <p:nvPr/>
          </p:nvSpPr>
          <p:spPr bwMode="auto">
            <a:xfrm flipV="1">
              <a:off x="1693" y="2874"/>
              <a:ext cx="1" cy="1"/>
            </a:xfrm>
            <a:prstGeom prst="line">
              <a:avLst/>
            </a:prstGeom>
            <a:noFill/>
            <a:ln w="7938">
              <a:solidFill>
                <a:srgbClr val="000000"/>
              </a:solidFill>
              <a:round/>
              <a:headEnd/>
              <a:tailEnd/>
            </a:ln>
          </p:spPr>
          <p:txBody>
            <a:bodyPr/>
            <a:lstStyle/>
            <a:p>
              <a:endParaRPr lang="en-US"/>
            </a:p>
          </p:txBody>
        </p:sp>
        <p:sp>
          <p:nvSpPr>
            <p:cNvPr id="9271" name="Line 4173"/>
            <p:cNvSpPr>
              <a:spLocks noChangeShapeType="1"/>
            </p:cNvSpPr>
            <p:nvPr/>
          </p:nvSpPr>
          <p:spPr bwMode="auto">
            <a:xfrm>
              <a:off x="1694" y="2874"/>
              <a:ext cx="8" cy="0"/>
            </a:xfrm>
            <a:prstGeom prst="line">
              <a:avLst/>
            </a:prstGeom>
            <a:noFill/>
            <a:ln w="7938">
              <a:solidFill>
                <a:srgbClr val="000000"/>
              </a:solidFill>
              <a:round/>
              <a:headEnd/>
              <a:tailEnd/>
            </a:ln>
          </p:spPr>
          <p:txBody>
            <a:bodyPr/>
            <a:lstStyle/>
            <a:p>
              <a:endParaRPr lang="en-US"/>
            </a:p>
          </p:txBody>
        </p:sp>
        <p:sp>
          <p:nvSpPr>
            <p:cNvPr id="9272" name="Line 4174"/>
            <p:cNvSpPr>
              <a:spLocks noChangeShapeType="1"/>
            </p:cNvSpPr>
            <p:nvPr/>
          </p:nvSpPr>
          <p:spPr bwMode="auto">
            <a:xfrm flipV="1">
              <a:off x="1702" y="2873"/>
              <a:ext cx="2" cy="1"/>
            </a:xfrm>
            <a:prstGeom prst="line">
              <a:avLst/>
            </a:prstGeom>
            <a:noFill/>
            <a:ln w="7938">
              <a:solidFill>
                <a:srgbClr val="000000"/>
              </a:solidFill>
              <a:round/>
              <a:headEnd/>
              <a:tailEnd/>
            </a:ln>
          </p:spPr>
          <p:txBody>
            <a:bodyPr/>
            <a:lstStyle/>
            <a:p>
              <a:endParaRPr lang="en-US"/>
            </a:p>
          </p:txBody>
        </p:sp>
        <p:sp>
          <p:nvSpPr>
            <p:cNvPr id="9273" name="Line 4175"/>
            <p:cNvSpPr>
              <a:spLocks noChangeShapeType="1"/>
            </p:cNvSpPr>
            <p:nvPr/>
          </p:nvSpPr>
          <p:spPr bwMode="auto">
            <a:xfrm flipV="1">
              <a:off x="1704" y="2872"/>
              <a:ext cx="1" cy="1"/>
            </a:xfrm>
            <a:prstGeom prst="line">
              <a:avLst/>
            </a:prstGeom>
            <a:noFill/>
            <a:ln w="7938">
              <a:solidFill>
                <a:srgbClr val="000000"/>
              </a:solidFill>
              <a:round/>
              <a:headEnd/>
              <a:tailEnd/>
            </a:ln>
          </p:spPr>
          <p:txBody>
            <a:bodyPr/>
            <a:lstStyle/>
            <a:p>
              <a:endParaRPr lang="en-US"/>
            </a:p>
          </p:txBody>
        </p:sp>
        <p:sp>
          <p:nvSpPr>
            <p:cNvPr id="9274" name="Line 4176"/>
            <p:cNvSpPr>
              <a:spLocks noChangeShapeType="1"/>
            </p:cNvSpPr>
            <p:nvPr/>
          </p:nvSpPr>
          <p:spPr bwMode="auto">
            <a:xfrm>
              <a:off x="1705" y="2872"/>
              <a:ext cx="10" cy="4"/>
            </a:xfrm>
            <a:prstGeom prst="line">
              <a:avLst/>
            </a:prstGeom>
            <a:noFill/>
            <a:ln w="7938">
              <a:solidFill>
                <a:srgbClr val="000000"/>
              </a:solidFill>
              <a:round/>
              <a:headEnd/>
              <a:tailEnd/>
            </a:ln>
          </p:spPr>
          <p:txBody>
            <a:bodyPr/>
            <a:lstStyle/>
            <a:p>
              <a:endParaRPr lang="en-US"/>
            </a:p>
          </p:txBody>
        </p:sp>
        <p:sp>
          <p:nvSpPr>
            <p:cNvPr id="9275" name="Line 4177"/>
            <p:cNvSpPr>
              <a:spLocks noChangeShapeType="1"/>
            </p:cNvSpPr>
            <p:nvPr/>
          </p:nvSpPr>
          <p:spPr bwMode="auto">
            <a:xfrm>
              <a:off x="1715" y="2876"/>
              <a:ext cx="12" cy="4"/>
            </a:xfrm>
            <a:prstGeom prst="line">
              <a:avLst/>
            </a:prstGeom>
            <a:noFill/>
            <a:ln w="7938">
              <a:solidFill>
                <a:srgbClr val="000000"/>
              </a:solidFill>
              <a:round/>
              <a:headEnd/>
              <a:tailEnd/>
            </a:ln>
          </p:spPr>
          <p:txBody>
            <a:bodyPr/>
            <a:lstStyle/>
            <a:p>
              <a:endParaRPr lang="en-US"/>
            </a:p>
          </p:txBody>
        </p:sp>
        <p:sp>
          <p:nvSpPr>
            <p:cNvPr id="9276" name="Line 4178"/>
            <p:cNvSpPr>
              <a:spLocks noChangeShapeType="1"/>
            </p:cNvSpPr>
            <p:nvPr/>
          </p:nvSpPr>
          <p:spPr bwMode="auto">
            <a:xfrm>
              <a:off x="1727" y="2880"/>
              <a:ext cx="10" cy="2"/>
            </a:xfrm>
            <a:prstGeom prst="line">
              <a:avLst/>
            </a:prstGeom>
            <a:noFill/>
            <a:ln w="7938">
              <a:solidFill>
                <a:srgbClr val="000000"/>
              </a:solidFill>
              <a:round/>
              <a:headEnd/>
              <a:tailEnd/>
            </a:ln>
          </p:spPr>
          <p:txBody>
            <a:bodyPr/>
            <a:lstStyle/>
            <a:p>
              <a:endParaRPr lang="en-US"/>
            </a:p>
          </p:txBody>
        </p:sp>
        <p:sp>
          <p:nvSpPr>
            <p:cNvPr id="9277" name="Line 4179"/>
            <p:cNvSpPr>
              <a:spLocks noChangeShapeType="1"/>
            </p:cNvSpPr>
            <p:nvPr/>
          </p:nvSpPr>
          <p:spPr bwMode="auto">
            <a:xfrm>
              <a:off x="1737" y="2882"/>
              <a:ext cx="10" cy="3"/>
            </a:xfrm>
            <a:prstGeom prst="line">
              <a:avLst/>
            </a:prstGeom>
            <a:noFill/>
            <a:ln w="7938">
              <a:solidFill>
                <a:srgbClr val="000000"/>
              </a:solidFill>
              <a:round/>
              <a:headEnd/>
              <a:tailEnd/>
            </a:ln>
          </p:spPr>
          <p:txBody>
            <a:bodyPr/>
            <a:lstStyle/>
            <a:p>
              <a:endParaRPr lang="en-US"/>
            </a:p>
          </p:txBody>
        </p:sp>
        <p:sp>
          <p:nvSpPr>
            <p:cNvPr id="9278" name="Line 4180"/>
            <p:cNvSpPr>
              <a:spLocks noChangeShapeType="1"/>
            </p:cNvSpPr>
            <p:nvPr/>
          </p:nvSpPr>
          <p:spPr bwMode="auto">
            <a:xfrm>
              <a:off x="1747" y="2885"/>
              <a:ext cx="8" cy="6"/>
            </a:xfrm>
            <a:prstGeom prst="line">
              <a:avLst/>
            </a:prstGeom>
            <a:noFill/>
            <a:ln w="7938">
              <a:solidFill>
                <a:srgbClr val="000000"/>
              </a:solidFill>
              <a:round/>
              <a:headEnd/>
              <a:tailEnd/>
            </a:ln>
          </p:spPr>
          <p:txBody>
            <a:bodyPr/>
            <a:lstStyle/>
            <a:p>
              <a:endParaRPr lang="en-US"/>
            </a:p>
          </p:txBody>
        </p:sp>
        <p:sp>
          <p:nvSpPr>
            <p:cNvPr id="9279" name="Line 4181"/>
            <p:cNvSpPr>
              <a:spLocks noChangeShapeType="1"/>
            </p:cNvSpPr>
            <p:nvPr/>
          </p:nvSpPr>
          <p:spPr bwMode="auto">
            <a:xfrm>
              <a:off x="1755" y="2891"/>
              <a:ext cx="5" cy="10"/>
            </a:xfrm>
            <a:prstGeom prst="line">
              <a:avLst/>
            </a:prstGeom>
            <a:noFill/>
            <a:ln w="7938">
              <a:solidFill>
                <a:srgbClr val="000000"/>
              </a:solidFill>
              <a:round/>
              <a:headEnd/>
              <a:tailEnd/>
            </a:ln>
          </p:spPr>
          <p:txBody>
            <a:bodyPr/>
            <a:lstStyle/>
            <a:p>
              <a:endParaRPr lang="en-US"/>
            </a:p>
          </p:txBody>
        </p:sp>
        <p:sp>
          <p:nvSpPr>
            <p:cNvPr id="9280" name="Freeform 4182"/>
            <p:cNvSpPr>
              <a:spLocks/>
            </p:cNvSpPr>
            <p:nvPr/>
          </p:nvSpPr>
          <p:spPr bwMode="auto">
            <a:xfrm>
              <a:off x="1896" y="2880"/>
              <a:ext cx="95" cy="103"/>
            </a:xfrm>
            <a:custGeom>
              <a:avLst/>
              <a:gdLst>
                <a:gd name="T0" fmla="*/ 11 w 95"/>
                <a:gd name="T1" fmla="*/ 0 h 103"/>
                <a:gd name="T2" fmla="*/ 16 w 95"/>
                <a:gd name="T3" fmla="*/ 0 h 103"/>
                <a:gd name="T4" fmla="*/ 20 w 95"/>
                <a:gd name="T5" fmla="*/ 3 h 103"/>
                <a:gd name="T6" fmla="*/ 22 w 95"/>
                <a:gd name="T7" fmla="*/ 7 h 103"/>
                <a:gd name="T8" fmla="*/ 27 w 95"/>
                <a:gd name="T9" fmla="*/ 10 h 103"/>
                <a:gd name="T10" fmla="*/ 31 w 95"/>
                <a:gd name="T11" fmla="*/ 12 h 103"/>
                <a:gd name="T12" fmla="*/ 38 w 95"/>
                <a:gd name="T13" fmla="*/ 11 h 103"/>
                <a:gd name="T14" fmla="*/ 48 w 95"/>
                <a:gd name="T15" fmla="*/ 12 h 103"/>
                <a:gd name="T16" fmla="*/ 58 w 95"/>
                <a:gd name="T17" fmla="*/ 12 h 103"/>
                <a:gd name="T18" fmla="*/ 70 w 95"/>
                <a:gd name="T19" fmla="*/ 14 h 103"/>
                <a:gd name="T20" fmla="*/ 78 w 95"/>
                <a:gd name="T21" fmla="*/ 17 h 103"/>
                <a:gd name="T22" fmla="*/ 85 w 95"/>
                <a:gd name="T23" fmla="*/ 24 h 103"/>
                <a:gd name="T24" fmla="*/ 81 w 95"/>
                <a:gd name="T25" fmla="*/ 38 h 103"/>
                <a:gd name="T26" fmla="*/ 81 w 95"/>
                <a:gd name="T27" fmla="*/ 52 h 103"/>
                <a:gd name="T28" fmla="*/ 85 w 95"/>
                <a:gd name="T29" fmla="*/ 66 h 103"/>
                <a:gd name="T30" fmla="*/ 95 w 95"/>
                <a:gd name="T31" fmla="*/ 93 h 103"/>
                <a:gd name="T32" fmla="*/ 93 w 95"/>
                <a:gd name="T33" fmla="*/ 93 h 103"/>
                <a:gd name="T34" fmla="*/ 91 w 95"/>
                <a:gd name="T35" fmla="*/ 95 h 103"/>
                <a:gd name="T36" fmla="*/ 88 w 95"/>
                <a:gd name="T37" fmla="*/ 95 h 103"/>
                <a:gd name="T38" fmla="*/ 86 w 95"/>
                <a:gd name="T39" fmla="*/ 96 h 103"/>
                <a:gd name="T40" fmla="*/ 85 w 95"/>
                <a:gd name="T41" fmla="*/ 97 h 103"/>
                <a:gd name="T42" fmla="*/ 86 w 95"/>
                <a:gd name="T43" fmla="*/ 100 h 103"/>
                <a:gd name="T44" fmla="*/ 75 w 95"/>
                <a:gd name="T45" fmla="*/ 103 h 103"/>
                <a:gd name="T46" fmla="*/ 62 w 95"/>
                <a:gd name="T47" fmla="*/ 101 h 103"/>
                <a:gd name="T48" fmla="*/ 48 w 95"/>
                <a:gd name="T49" fmla="*/ 98 h 103"/>
                <a:gd name="T50" fmla="*/ 33 w 95"/>
                <a:gd name="T51" fmla="*/ 93 h 103"/>
                <a:gd name="T52" fmla="*/ 20 w 95"/>
                <a:gd name="T53" fmla="*/ 92 h 103"/>
                <a:gd name="T54" fmla="*/ 8 w 95"/>
                <a:gd name="T55" fmla="*/ 89 h 103"/>
                <a:gd name="T56" fmla="*/ 6 w 95"/>
                <a:gd name="T57" fmla="*/ 88 h 103"/>
                <a:gd name="T58" fmla="*/ 3 w 95"/>
                <a:gd name="T59" fmla="*/ 85 h 103"/>
                <a:gd name="T60" fmla="*/ 2 w 95"/>
                <a:gd name="T61" fmla="*/ 83 h 103"/>
                <a:gd name="T62" fmla="*/ 3 w 95"/>
                <a:gd name="T63" fmla="*/ 70 h 103"/>
                <a:gd name="T64" fmla="*/ 2 w 95"/>
                <a:gd name="T65" fmla="*/ 58 h 103"/>
                <a:gd name="T66" fmla="*/ 0 w 95"/>
                <a:gd name="T67" fmla="*/ 46 h 103"/>
                <a:gd name="T68" fmla="*/ 0 w 95"/>
                <a:gd name="T69" fmla="*/ 34 h 103"/>
                <a:gd name="T70" fmla="*/ 3 w 95"/>
                <a:gd name="T71" fmla="*/ 24 h 103"/>
                <a:gd name="T72" fmla="*/ 3 w 95"/>
                <a:gd name="T73" fmla="*/ 16 h 103"/>
                <a:gd name="T74" fmla="*/ 6 w 95"/>
                <a:gd name="T75" fmla="*/ 8 h 103"/>
                <a:gd name="T76" fmla="*/ 11 w 95"/>
                <a:gd name="T77" fmla="*/ 0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103"/>
                <a:gd name="T119" fmla="*/ 95 w 95"/>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103">
                  <a:moveTo>
                    <a:pt x="11" y="0"/>
                  </a:moveTo>
                  <a:lnTo>
                    <a:pt x="16" y="0"/>
                  </a:lnTo>
                  <a:lnTo>
                    <a:pt x="20" y="3"/>
                  </a:lnTo>
                  <a:lnTo>
                    <a:pt x="22" y="7"/>
                  </a:lnTo>
                  <a:lnTo>
                    <a:pt x="27" y="10"/>
                  </a:lnTo>
                  <a:lnTo>
                    <a:pt x="31" y="12"/>
                  </a:lnTo>
                  <a:lnTo>
                    <a:pt x="38" y="11"/>
                  </a:lnTo>
                  <a:lnTo>
                    <a:pt x="48" y="12"/>
                  </a:lnTo>
                  <a:lnTo>
                    <a:pt x="58" y="12"/>
                  </a:lnTo>
                  <a:lnTo>
                    <a:pt x="70" y="14"/>
                  </a:lnTo>
                  <a:lnTo>
                    <a:pt x="78" y="17"/>
                  </a:lnTo>
                  <a:lnTo>
                    <a:pt x="85" y="24"/>
                  </a:lnTo>
                  <a:lnTo>
                    <a:pt x="81" y="38"/>
                  </a:lnTo>
                  <a:lnTo>
                    <a:pt x="81" y="52"/>
                  </a:lnTo>
                  <a:lnTo>
                    <a:pt x="85" y="66"/>
                  </a:lnTo>
                  <a:lnTo>
                    <a:pt x="95" y="93"/>
                  </a:lnTo>
                  <a:lnTo>
                    <a:pt x="93" y="93"/>
                  </a:lnTo>
                  <a:lnTo>
                    <a:pt x="91" y="95"/>
                  </a:lnTo>
                  <a:lnTo>
                    <a:pt x="88" y="95"/>
                  </a:lnTo>
                  <a:lnTo>
                    <a:pt x="86" y="96"/>
                  </a:lnTo>
                  <a:lnTo>
                    <a:pt x="85" y="97"/>
                  </a:lnTo>
                  <a:lnTo>
                    <a:pt x="86" y="100"/>
                  </a:lnTo>
                  <a:lnTo>
                    <a:pt x="75" y="103"/>
                  </a:lnTo>
                  <a:lnTo>
                    <a:pt x="62" y="101"/>
                  </a:lnTo>
                  <a:lnTo>
                    <a:pt x="48" y="98"/>
                  </a:lnTo>
                  <a:lnTo>
                    <a:pt x="33" y="93"/>
                  </a:lnTo>
                  <a:lnTo>
                    <a:pt x="20" y="92"/>
                  </a:lnTo>
                  <a:lnTo>
                    <a:pt x="8" y="89"/>
                  </a:lnTo>
                  <a:lnTo>
                    <a:pt x="6" y="88"/>
                  </a:lnTo>
                  <a:lnTo>
                    <a:pt x="3" y="85"/>
                  </a:lnTo>
                  <a:lnTo>
                    <a:pt x="2" y="83"/>
                  </a:lnTo>
                  <a:lnTo>
                    <a:pt x="3" y="70"/>
                  </a:lnTo>
                  <a:lnTo>
                    <a:pt x="2" y="58"/>
                  </a:lnTo>
                  <a:lnTo>
                    <a:pt x="0" y="46"/>
                  </a:lnTo>
                  <a:lnTo>
                    <a:pt x="0" y="34"/>
                  </a:lnTo>
                  <a:lnTo>
                    <a:pt x="3" y="24"/>
                  </a:lnTo>
                  <a:lnTo>
                    <a:pt x="3" y="16"/>
                  </a:lnTo>
                  <a:lnTo>
                    <a:pt x="6" y="8"/>
                  </a:lnTo>
                  <a:lnTo>
                    <a:pt x="11" y="0"/>
                  </a:lnTo>
                  <a:close/>
                </a:path>
              </a:pathLst>
            </a:custGeom>
            <a:solidFill>
              <a:srgbClr val="000000"/>
            </a:solidFill>
            <a:ln w="0">
              <a:solidFill>
                <a:srgbClr val="000000"/>
              </a:solidFill>
              <a:prstDash val="solid"/>
              <a:round/>
              <a:headEnd/>
              <a:tailEnd/>
            </a:ln>
          </p:spPr>
          <p:txBody>
            <a:bodyPr/>
            <a:lstStyle/>
            <a:p>
              <a:endParaRPr lang="en-US"/>
            </a:p>
          </p:txBody>
        </p:sp>
        <p:sp>
          <p:nvSpPr>
            <p:cNvPr id="9281" name="Line 4183"/>
            <p:cNvSpPr>
              <a:spLocks noChangeShapeType="1"/>
            </p:cNvSpPr>
            <p:nvPr/>
          </p:nvSpPr>
          <p:spPr bwMode="auto">
            <a:xfrm>
              <a:off x="1934" y="2891"/>
              <a:ext cx="10" cy="1"/>
            </a:xfrm>
            <a:prstGeom prst="line">
              <a:avLst/>
            </a:prstGeom>
            <a:noFill/>
            <a:ln w="7938">
              <a:solidFill>
                <a:srgbClr val="000000"/>
              </a:solidFill>
              <a:round/>
              <a:headEnd/>
              <a:tailEnd/>
            </a:ln>
          </p:spPr>
          <p:txBody>
            <a:bodyPr/>
            <a:lstStyle/>
            <a:p>
              <a:endParaRPr lang="en-US"/>
            </a:p>
          </p:txBody>
        </p:sp>
        <p:sp>
          <p:nvSpPr>
            <p:cNvPr id="9282" name="Line 4184"/>
            <p:cNvSpPr>
              <a:spLocks noChangeShapeType="1"/>
            </p:cNvSpPr>
            <p:nvPr/>
          </p:nvSpPr>
          <p:spPr bwMode="auto">
            <a:xfrm>
              <a:off x="1944" y="2892"/>
              <a:ext cx="10" cy="0"/>
            </a:xfrm>
            <a:prstGeom prst="line">
              <a:avLst/>
            </a:prstGeom>
            <a:noFill/>
            <a:ln w="7938">
              <a:solidFill>
                <a:srgbClr val="000000"/>
              </a:solidFill>
              <a:round/>
              <a:headEnd/>
              <a:tailEnd/>
            </a:ln>
          </p:spPr>
          <p:txBody>
            <a:bodyPr/>
            <a:lstStyle/>
            <a:p>
              <a:endParaRPr lang="en-US"/>
            </a:p>
          </p:txBody>
        </p:sp>
        <p:sp>
          <p:nvSpPr>
            <p:cNvPr id="9283" name="Line 4185"/>
            <p:cNvSpPr>
              <a:spLocks noChangeShapeType="1"/>
            </p:cNvSpPr>
            <p:nvPr/>
          </p:nvSpPr>
          <p:spPr bwMode="auto">
            <a:xfrm>
              <a:off x="1954" y="2892"/>
              <a:ext cx="12" cy="2"/>
            </a:xfrm>
            <a:prstGeom prst="line">
              <a:avLst/>
            </a:prstGeom>
            <a:noFill/>
            <a:ln w="7938">
              <a:solidFill>
                <a:srgbClr val="000000"/>
              </a:solidFill>
              <a:round/>
              <a:headEnd/>
              <a:tailEnd/>
            </a:ln>
          </p:spPr>
          <p:txBody>
            <a:bodyPr/>
            <a:lstStyle/>
            <a:p>
              <a:endParaRPr lang="en-US"/>
            </a:p>
          </p:txBody>
        </p:sp>
        <p:sp>
          <p:nvSpPr>
            <p:cNvPr id="9284" name="Line 4186"/>
            <p:cNvSpPr>
              <a:spLocks noChangeShapeType="1"/>
            </p:cNvSpPr>
            <p:nvPr/>
          </p:nvSpPr>
          <p:spPr bwMode="auto">
            <a:xfrm>
              <a:off x="1966" y="2894"/>
              <a:ext cx="8" cy="3"/>
            </a:xfrm>
            <a:prstGeom prst="line">
              <a:avLst/>
            </a:prstGeom>
            <a:noFill/>
            <a:ln w="7938">
              <a:solidFill>
                <a:srgbClr val="000000"/>
              </a:solidFill>
              <a:round/>
              <a:headEnd/>
              <a:tailEnd/>
            </a:ln>
          </p:spPr>
          <p:txBody>
            <a:bodyPr/>
            <a:lstStyle/>
            <a:p>
              <a:endParaRPr lang="en-US"/>
            </a:p>
          </p:txBody>
        </p:sp>
        <p:sp>
          <p:nvSpPr>
            <p:cNvPr id="9285" name="Line 4187"/>
            <p:cNvSpPr>
              <a:spLocks noChangeShapeType="1"/>
            </p:cNvSpPr>
            <p:nvPr/>
          </p:nvSpPr>
          <p:spPr bwMode="auto">
            <a:xfrm>
              <a:off x="1974" y="2897"/>
              <a:ext cx="7" cy="7"/>
            </a:xfrm>
            <a:prstGeom prst="line">
              <a:avLst/>
            </a:prstGeom>
            <a:noFill/>
            <a:ln w="7938">
              <a:solidFill>
                <a:srgbClr val="000000"/>
              </a:solidFill>
              <a:round/>
              <a:headEnd/>
              <a:tailEnd/>
            </a:ln>
          </p:spPr>
          <p:txBody>
            <a:bodyPr/>
            <a:lstStyle/>
            <a:p>
              <a:endParaRPr lang="en-US"/>
            </a:p>
          </p:txBody>
        </p:sp>
        <p:sp>
          <p:nvSpPr>
            <p:cNvPr id="9286" name="Line 4188"/>
            <p:cNvSpPr>
              <a:spLocks noChangeShapeType="1"/>
            </p:cNvSpPr>
            <p:nvPr/>
          </p:nvSpPr>
          <p:spPr bwMode="auto">
            <a:xfrm flipH="1">
              <a:off x="1977" y="2904"/>
              <a:ext cx="4" cy="14"/>
            </a:xfrm>
            <a:prstGeom prst="line">
              <a:avLst/>
            </a:prstGeom>
            <a:noFill/>
            <a:ln w="7938">
              <a:solidFill>
                <a:srgbClr val="000000"/>
              </a:solidFill>
              <a:round/>
              <a:headEnd/>
              <a:tailEnd/>
            </a:ln>
          </p:spPr>
          <p:txBody>
            <a:bodyPr/>
            <a:lstStyle/>
            <a:p>
              <a:endParaRPr lang="en-US"/>
            </a:p>
          </p:txBody>
        </p:sp>
        <p:sp>
          <p:nvSpPr>
            <p:cNvPr id="9287" name="Line 4189"/>
            <p:cNvSpPr>
              <a:spLocks noChangeShapeType="1"/>
            </p:cNvSpPr>
            <p:nvPr/>
          </p:nvSpPr>
          <p:spPr bwMode="auto">
            <a:xfrm>
              <a:off x="1977" y="2918"/>
              <a:ext cx="0" cy="14"/>
            </a:xfrm>
            <a:prstGeom prst="line">
              <a:avLst/>
            </a:prstGeom>
            <a:noFill/>
            <a:ln w="7938">
              <a:solidFill>
                <a:srgbClr val="000000"/>
              </a:solidFill>
              <a:round/>
              <a:headEnd/>
              <a:tailEnd/>
            </a:ln>
          </p:spPr>
          <p:txBody>
            <a:bodyPr/>
            <a:lstStyle/>
            <a:p>
              <a:endParaRPr lang="en-US"/>
            </a:p>
          </p:txBody>
        </p:sp>
        <p:sp>
          <p:nvSpPr>
            <p:cNvPr id="9288" name="Line 4190"/>
            <p:cNvSpPr>
              <a:spLocks noChangeShapeType="1"/>
            </p:cNvSpPr>
            <p:nvPr/>
          </p:nvSpPr>
          <p:spPr bwMode="auto">
            <a:xfrm>
              <a:off x="1977" y="2932"/>
              <a:ext cx="4" cy="14"/>
            </a:xfrm>
            <a:prstGeom prst="line">
              <a:avLst/>
            </a:prstGeom>
            <a:noFill/>
            <a:ln w="7938">
              <a:solidFill>
                <a:srgbClr val="000000"/>
              </a:solidFill>
              <a:round/>
              <a:headEnd/>
              <a:tailEnd/>
            </a:ln>
          </p:spPr>
          <p:txBody>
            <a:bodyPr/>
            <a:lstStyle/>
            <a:p>
              <a:endParaRPr lang="en-US"/>
            </a:p>
          </p:txBody>
        </p:sp>
        <p:sp>
          <p:nvSpPr>
            <p:cNvPr id="9289" name="Line 4191"/>
            <p:cNvSpPr>
              <a:spLocks noChangeShapeType="1"/>
            </p:cNvSpPr>
            <p:nvPr/>
          </p:nvSpPr>
          <p:spPr bwMode="auto">
            <a:xfrm>
              <a:off x="1981" y="2946"/>
              <a:ext cx="10" cy="27"/>
            </a:xfrm>
            <a:prstGeom prst="line">
              <a:avLst/>
            </a:prstGeom>
            <a:noFill/>
            <a:ln w="7938">
              <a:solidFill>
                <a:srgbClr val="000000"/>
              </a:solidFill>
              <a:round/>
              <a:headEnd/>
              <a:tailEnd/>
            </a:ln>
          </p:spPr>
          <p:txBody>
            <a:bodyPr/>
            <a:lstStyle/>
            <a:p>
              <a:endParaRPr lang="en-US"/>
            </a:p>
          </p:txBody>
        </p:sp>
        <p:sp>
          <p:nvSpPr>
            <p:cNvPr id="9290" name="Line 4192"/>
            <p:cNvSpPr>
              <a:spLocks noChangeShapeType="1"/>
            </p:cNvSpPr>
            <p:nvPr/>
          </p:nvSpPr>
          <p:spPr bwMode="auto">
            <a:xfrm flipH="1">
              <a:off x="1989" y="2973"/>
              <a:ext cx="2" cy="0"/>
            </a:xfrm>
            <a:prstGeom prst="line">
              <a:avLst/>
            </a:prstGeom>
            <a:noFill/>
            <a:ln w="7938">
              <a:solidFill>
                <a:srgbClr val="000000"/>
              </a:solidFill>
              <a:round/>
              <a:headEnd/>
              <a:tailEnd/>
            </a:ln>
          </p:spPr>
          <p:txBody>
            <a:bodyPr/>
            <a:lstStyle/>
            <a:p>
              <a:endParaRPr lang="en-US"/>
            </a:p>
          </p:txBody>
        </p:sp>
        <p:sp>
          <p:nvSpPr>
            <p:cNvPr id="9291" name="Line 4193"/>
            <p:cNvSpPr>
              <a:spLocks noChangeShapeType="1"/>
            </p:cNvSpPr>
            <p:nvPr/>
          </p:nvSpPr>
          <p:spPr bwMode="auto">
            <a:xfrm flipH="1">
              <a:off x="1987" y="2973"/>
              <a:ext cx="2" cy="2"/>
            </a:xfrm>
            <a:prstGeom prst="line">
              <a:avLst/>
            </a:prstGeom>
            <a:noFill/>
            <a:ln w="7938">
              <a:solidFill>
                <a:srgbClr val="000000"/>
              </a:solidFill>
              <a:round/>
              <a:headEnd/>
              <a:tailEnd/>
            </a:ln>
          </p:spPr>
          <p:txBody>
            <a:bodyPr/>
            <a:lstStyle/>
            <a:p>
              <a:endParaRPr lang="en-US"/>
            </a:p>
          </p:txBody>
        </p:sp>
        <p:sp>
          <p:nvSpPr>
            <p:cNvPr id="9292" name="Line 4194"/>
            <p:cNvSpPr>
              <a:spLocks noChangeShapeType="1"/>
            </p:cNvSpPr>
            <p:nvPr/>
          </p:nvSpPr>
          <p:spPr bwMode="auto">
            <a:xfrm flipH="1">
              <a:off x="1984" y="2975"/>
              <a:ext cx="3" cy="0"/>
            </a:xfrm>
            <a:prstGeom prst="line">
              <a:avLst/>
            </a:prstGeom>
            <a:noFill/>
            <a:ln w="7938">
              <a:solidFill>
                <a:srgbClr val="000000"/>
              </a:solidFill>
              <a:round/>
              <a:headEnd/>
              <a:tailEnd/>
            </a:ln>
          </p:spPr>
          <p:txBody>
            <a:bodyPr/>
            <a:lstStyle/>
            <a:p>
              <a:endParaRPr lang="en-US"/>
            </a:p>
          </p:txBody>
        </p:sp>
        <p:sp>
          <p:nvSpPr>
            <p:cNvPr id="9293" name="Line 4195"/>
            <p:cNvSpPr>
              <a:spLocks noChangeShapeType="1"/>
            </p:cNvSpPr>
            <p:nvPr/>
          </p:nvSpPr>
          <p:spPr bwMode="auto">
            <a:xfrm flipH="1">
              <a:off x="1982" y="2975"/>
              <a:ext cx="2" cy="1"/>
            </a:xfrm>
            <a:prstGeom prst="line">
              <a:avLst/>
            </a:prstGeom>
            <a:noFill/>
            <a:ln w="7938">
              <a:solidFill>
                <a:srgbClr val="000000"/>
              </a:solidFill>
              <a:round/>
              <a:headEnd/>
              <a:tailEnd/>
            </a:ln>
          </p:spPr>
          <p:txBody>
            <a:bodyPr/>
            <a:lstStyle/>
            <a:p>
              <a:endParaRPr lang="en-US"/>
            </a:p>
          </p:txBody>
        </p:sp>
        <p:sp>
          <p:nvSpPr>
            <p:cNvPr id="9294" name="Line 4196"/>
            <p:cNvSpPr>
              <a:spLocks noChangeShapeType="1"/>
            </p:cNvSpPr>
            <p:nvPr/>
          </p:nvSpPr>
          <p:spPr bwMode="auto">
            <a:xfrm flipH="1">
              <a:off x="1981" y="2976"/>
              <a:ext cx="1" cy="1"/>
            </a:xfrm>
            <a:prstGeom prst="line">
              <a:avLst/>
            </a:prstGeom>
            <a:noFill/>
            <a:ln w="7938">
              <a:solidFill>
                <a:srgbClr val="000000"/>
              </a:solidFill>
              <a:round/>
              <a:headEnd/>
              <a:tailEnd/>
            </a:ln>
          </p:spPr>
          <p:txBody>
            <a:bodyPr/>
            <a:lstStyle/>
            <a:p>
              <a:endParaRPr lang="en-US"/>
            </a:p>
          </p:txBody>
        </p:sp>
        <p:sp>
          <p:nvSpPr>
            <p:cNvPr id="9295" name="Line 4197"/>
            <p:cNvSpPr>
              <a:spLocks noChangeShapeType="1"/>
            </p:cNvSpPr>
            <p:nvPr/>
          </p:nvSpPr>
          <p:spPr bwMode="auto">
            <a:xfrm>
              <a:off x="1981" y="2977"/>
              <a:ext cx="1" cy="3"/>
            </a:xfrm>
            <a:prstGeom prst="line">
              <a:avLst/>
            </a:prstGeom>
            <a:noFill/>
            <a:ln w="7938">
              <a:solidFill>
                <a:srgbClr val="000000"/>
              </a:solidFill>
              <a:round/>
              <a:headEnd/>
              <a:tailEnd/>
            </a:ln>
          </p:spPr>
          <p:txBody>
            <a:bodyPr/>
            <a:lstStyle/>
            <a:p>
              <a:endParaRPr lang="en-US"/>
            </a:p>
          </p:txBody>
        </p:sp>
        <p:sp>
          <p:nvSpPr>
            <p:cNvPr id="9296" name="Line 4198"/>
            <p:cNvSpPr>
              <a:spLocks noChangeShapeType="1"/>
            </p:cNvSpPr>
            <p:nvPr/>
          </p:nvSpPr>
          <p:spPr bwMode="auto">
            <a:xfrm flipH="1">
              <a:off x="1971" y="2980"/>
              <a:ext cx="11" cy="3"/>
            </a:xfrm>
            <a:prstGeom prst="line">
              <a:avLst/>
            </a:prstGeom>
            <a:noFill/>
            <a:ln w="7938">
              <a:solidFill>
                <a:srgbClr val="000000"/>
              </a:solidFill>
              <a:round/>
              <a:headEnd/>
              <a:tailEnd/>
            </a:ln>
          </p:spPr>
          <p:txBody>
            <a:bodyPr/>
            <a:lstStyle/>
            <a:p>
              <a:endParaRPr lang="en-US"/>
            </a:p>
          </p:txBody>
        </p:sp>
        <p:sp>
          <p:nvSpPr>
            <p:cNvPr id="9297" name="Line 4199"/>
            <p:cNvSpPr>
              <a:spLocks noChangeShapeType="1"/>
            </p:cNvSpPr>
            <p:nvPr/>
          </p:nvSpPr>
          <p:spPr bwMode="auto">
            <a:xfrm flipH="1" flipV="1">
              <a:off x="1958" y="2981"/>
              <a:ext cx="13" cy="2"/>
            </a:xfrm>
            <a:prstGeom prst="line">
              <a:avLst/>
            </a:prstGeom>
            <a:noFill/>
            <a:ln w="7938">
              <a:solidFill>
                <a:srgbClr val="000000"/>
              </a:solidFill>
              <a:round/>
              <a:headEnd/>
              <a:tailEnd/>
            </a:ln>
          </p:spPr>
          <p:txBody>
            <a:bodyPr/>
            <a:lstStyle/>
            <a:p>
              <a:endParaRPr lang="en-US"/>
            </a:p>
          </p:txBody>
        </p:sp>
        <p:sp>
          <p:nvSpPr>
            <p:cNvPr id="9298" name="Line 4200"/>
            <p:cNvSpPr>
              <a:spLocks noChangeShapeType="1"/>
            </p:cNvSpPr>
            <p:nvPr/>
          </p:nvSpPr>
          <p:spPr bwMode="auto">
            <a:xfrm flipH="1" flipV="1">
              <a:off x="1944" y="2978"/>
              <a:ext cx="14" cy="3"/>
            </a:xfrm>
            <a:prstGeom prst="line">
              <a:avLst/>
            </a:prstGeom>
            <a:noFill/>
            <a:ln w="7938">
              <a:solidFill>
                <a:srgbClr val="000000"/>
              </a:solidFill>
              <a:round/>
              <a:headEnd/>
              <a:tailEnd/>
            </a:ln>
          </p:spPr>
          <p:txBody>
            <a:bodyPr/>
            <a:lstStyle/>
            <a:p>
              <a:endParaRPr lang="en-US"/>
            </a:p>
          </p:txBody>
        </p:sp>
        <p:sp>
          <p:nvSpPr>
            <p:cNvPr id="9299" name="Line 4201"/>
            <p:cNvSpPr>
              <a:spLocks noChangeShapeType="1"/>
            </p:cNvSpPr>
            <p:nvPr/>
          </p:nvSpPr>
          <p:spPr bwMode="auto">
            <a:xfrm flipH="1" flipV="1">
              <a:off x="1929" y="2973"/>
              <a:ext cx="15" cy="5"/>
            </a:xfrm>
            <a:prstGeom prst="line">
              <a:avLst/>
            </a:prstGeom>
            <a:noFill/>
            <a:ln w="7938">
              <a:solidFill>
                <a:srgbClr val="000000"/>
              </a:solidFill>
              <a:round/>
              <a:headEnd/>
              <a:tailEnd/>
            </a:ln>
          </p:spPr>
          <p:txBody>
            <a:bodyPr/>
            <a:lstStyle/>
            <a:p>
              <a:endParaRPr lang="en-US"/>
            </a:p>
          </p:txBody>
        </p:sp>
        <p:sp>
          <p:nvSpPr>
            <p:cNvPr id="9300" name="Line 4202"/>
            <p:cNvSpPr>
              <a:spLocks noChangeShapeType="1"/>
            </p:cNvSpPr>
            <p:nvPr/>
          </p:nvSpPr>
          <p:spPr bwMode="auto">
            <a:xfrm flipH="1" flipV="1">
              <a:off x="1916" y="2972"/>
              <a:ext cx="13" cy="1"/>
            </a:xfrm>
            <a:prstGeom prst="line">
              <a:avLst/>
            </a:prstGeom>
            <a:noFill/>
            <a:ln w="7938">
              <a:solidFill>
                <a:srgbClr val="000000"/>
              </a:solidFill>
              <a:round/>
              <a:headEnd/>
              <a:tailEnd/>
            </a:ln>
          </p:spPr>
          <p:txBody>
            <a:bodyPr/>
            <a:lstStyle/>
            <a:p>
              <a:endParaRPr lang="en-US"/>
            </a:p>
          </p:txBody>
        </p:sp>
        <p:sp>
          <p:nvSpPr>
            <p:cNvPr id="9301" name="Line 4203"/>
            <p:cNvSpPr>
              <a:spLocks noChangeShapeType="1"/>
            </p:cNvSpPr>
            <p:nvPr/>
          </p:nvSpPr>
          <p:spPr bwMode="auto">
            <a:xfrm flipH="1" flipV="1">
              <a:off x="1904" y="2969"/>
              <a:ext cx="12" cy="3"/>
            </a:xfrm>
            <a:prstGeom prst="line">
              <a:avLst/>
            </a:prstGeom>
            <a:noFill/>
            <a:ln w="7938">
              <a:solidFill>
                <a:srgbClr val="000000"/>
              </a:solidFill>
              <a:round/>
              <a:headEnd/>
              <a:tailEnd/>
            </a:ln>
          </p:spPr>
          <p:txBody>
            <a:bodyPr/>
            <a:lstStyle/>
            <a:p>
              <a:endParaRPr lang="en-US"/>
            </a:p>
          </p:txBody>
        </p:sp>
        <p:sp>
          <p:nvSpPr>
            <p:cNvPr id="9302" name="Line 4204"/>
            <p:cNvSpPr>
              <a:spLocks noChangeShapeType="1"/>
            </p:cNvSpPr>
            <p:nvPr/>
          </p:nvSpPr>
          <p:spPr bwMode="auto">
            <a:xfrm flipH="1" flipV="1">
              <a:off x="1902" y="2968"/>
              <a:ext cx="2" cy="1"/>
            </a:xfrm>
            <a:prstGeom prst="line">
              <a:avLst/>
            </a:prstGeom>
            <a:noFill/>
            <a:ln w="7938">
              <a:solidFill>
                <a:srgbClr val="000000"/>
              </a:solidFill>
              <a:round/>
              <a:headEnd/>
              <a:tailEnd/>
            </a:ln>
          </p:spPr>
          <p:txBody>
            <a:bodyPr/>
            <a:lstStyle/>
            <a:p>
              <a:endParaRPr lang="en-US"/>
            </a:p>
          </p:txBody>
        </p:sp>
        <p:sp>
          <p:nvSpPr>
            <p:cNvPr id="9303" name="Line 4205"/>
            <p:cNvSpPr>
              <a:spLocks noChangeShapeType="1"/>
            </p:cNvSpPr>
            <p:nvPr/>
          </p:nvSpPr>
          <p:spPr bwMode="auto">
            <a:xfrm flipH="1" flipV="1">
              <a:off x="1899" y="2965"/>
              <a:ext cx="3" cy="3"/>
            </a:xfrm>
            <a:prstGeom prst="line">
              <a:avLst/>
            </a:prstGeom>
            <a:noFill/>
            <a:ln w="7938">
              <a:solidFill>
                <a:srgbClr val="000000"/>
              </a:solidFill>
              <a:round/>
              <a:headEnd/>
              <a:tailEnd/>
            </a:ln>
          </p:spPr>
          <p:txBody>
            <a:bodyPr/>
            <a:lstStyle/>
            <a:p>
              <a:endParaRPr lang="en-US"/>
            </a:p>
          </p:txBody>
        </p:sp>
        <p:sp>
          <p:nvSpPr>
            <p:cNvPr id="9304" name="Line 4206"/>
            <p:cNvSpPr>
              <a:spLocks noChangeShapeType="1"/>
            </p:cNvSpPr>
            <p:nvPr/>
          </p:nvSpPr>
          <p:spPr bwMode="auto">
            <a:xfrm flipH="1" flipV="1">
              <a:off x="1898" y="2963"/>
              <a:ext cx="1" cy="2"/>
            </a:xfrm>
            <a:prstGeom prst="line">
              <a:avLst/>
            </a:prstGeom>
            <a:noFill/>
            <a:ln w="7938">
              <a:solidFill>
                <a:srgbClr val="000000"/>
              </a:solidFill>
              <a:round/>
              <a:headEnd/>
              <a:tailEnd/>
            </a:ln>
          </p:spPr>
          <p:txBody>
            <a:bodyPr/>
            <a:lstStyle/>
            <a:p>
              <a:endParaRPr lang="en-US"/>
            </a:p>
          </p:txBody>
        </p:sp>
        <p:sp>
          <p:nvSpPr>
            <p:cNvPr id="9305" name="Line 4207"/>
            <p:cNvSpPr>
              <a:spLocks noChangeShapeType="1"/>
            </p:cNvSpPr>
            <p:nvPr/>
          </p:nvSpPr>
          <p:spPr bwMode="auto">
            <a:xfrm flipV="1">
              <a:off x="1898" y="2950"/>
              <a:ext cx="1" cy="13"/>
            </a:xfrm>
            <a:prstGeom prst="line">
              <a:avLst/>
            </a:prstGeom>
            <a:noFill/>
            <a:ln w="7938">
              <a:solidFill>
                <a:srgbClr val="000000"/>
              </a:solidFill>
              <a:round/>
              <a:headEnd/>
              <a:tailEnd/>
            </a:ln>
          </p:spPr>
          <p:txBody>
            <a:bodyPr/>
            <a:lstStyle/>
            <a:p>
              <a:endParaRPr lang="en-US"/>
            </a:p>
          </p:txBody>
        </p:sp>
        <p:sp>
          <p:nvSpPr>
            <p:cNvPr id="9306" name="Line 4208"/>
            <p:cNvSpPr>
              <a:spLocks noChangeShapeType="1"/>
            </p:cNvSpPr>
            <p:nvPr/>
          </p:nvSpPr>
          <p:spPr bwMode="auto">
            <a:xfrm flipH="1" flipV="1">
              <a:off x="1898" y="2938"/>
              <a:ext cx="1" cy="12"/>
            </a:xfrm>
            <a:prstGeom prst="line">
              <a:avLst/>
            </a:prstGeom>
            <a:noFill/>
            <a:ln w="7938">
              <a:solidFill>
                <a:srgbClr val="000000"/>
              </a:solidFill>
              <a:round/>
              <a:headEnd/>
              <a:tailEnd/>
            </a:ln>
          </p:spPr>
          <p:txBody>
            <a:bodyPr/>
            <a:lstStyle/>
            <a:p>
              <a:endParaRPr lang="en-US"/>
            </a:p>
          </p:txBody>
        </p:sp>
        <p:sp>
          <p:nvSpPr>
            <p:cNvPr id="9307" name="Line 4209"/>
            <p:cNvSpPr>
              <a:spLocks noChangeShapeType="1"/>
            </p:cNvSpPr>
            <p:nvPr/>
          </p:nvSpPr>
          <p:spPr bwMode="auto">
            <a:xfrm flipH="1" flipV="1">
              <a:off x="1896" y="2926"/>
              <a:ext cx="2" cy="12"/>
            </a:xfrm>
            <a:prstGeom prst="line">
              <a:avLst/>
            </a:prstGeom>
            <a:noFill/>
            <a:ln w="7938">
              <a:solidFill>
                <a:srgbClr val="000000"/>
              </a:solidFill>
              <a:round/>
              <a:headEnd/>
              <a:tailEnd/>
            </a:ln>
          </p:spPr>
          <p:txBody>
            <a:bodyPr/>
            <a:lstStyle/>
            <a:p>
              <a:endParaRPr lang="en-US"/>
            </a:p>
          </p:txBody>
        </p:sp>
        <p:sp>
          <p:nvSpPr>
            <p:cNvPr id="9308" name="Line 4210"/>
            <p:cNvSpPr>
              <a:spLocks noChangeShapeType="1"/>
            </p:cNvSpPr>
            <p:nvPr/>
          </p:nvSpPr>
          <p:spPr bwMode="auto">
            <a:xfrm flipV="1">
              <a:off x="1896" y="2914"/>
              <a:ext cx="0" cy="12"/>
            </a:xfrm>
            <a:prstGeom prst="line">
              <a:avLst/>
            </a:prstGeom>
            <a:noFill/>
            <a:ln w="7938">
              <a:solidFill>
                <a:srgbClr val="000000"/>
              </a:solidFill>
              <a:round/>
              <a:headEnd/>
              <a:tailEnd/>
            </a:ln>
          </p:spPr>
          <p:txBody>
            <a:bodyPr/>
            <a:lstStyle/>
            <a:p>
              <a:endParaRPr lang="en-US"/>
            </a:p>
          </p:txBody>
        </p:sp>
        <p:sp>
          <p:nvSpPr>
            <p:cNvPr id="9309" name="Line 4211"/>
            <p:cNvSpPr>
              <a:spLocks noChangeShapeType="1"/>
            </p:cNvSpPr>
            <p:nvPr/>
          </p:nvSpPr>
          <p:spPr bwMode="auto">
            <a:xfrm flipV="1">
              <a:off x="1896" y="2904"/>
              <a:ext cx="3" cy="10"/>
            </a:xfrm>
            <a:prstGeom prst="line">
              <a:avLst/>
            </a:prstGeom>
            <a:noFill/>
            <a:ln w="7938">
              <a:solidFill>
                <a:srgbClr val="000000"/>
              </a:solidFill>
              <a:round/>
              <a:headEnd/>
              <a:tailEnd/>
            </a:ln>
          </p:spPr>
          <p:txBody>
            <a:bodyPr/>
            <a:lstStyle/>
            <a:p>
              <a:endParaRPr lang="en-US"/>
            </a:p>
          </p:txBody>
        </p:sp>
        <p:sp>
          <p:nvSpPr>
            <p:cNvPr id="9310" name="Line 4212"/>
            <p:cNvSpPr>
              <a:spLocks noChangeShapeType="1"/>
            </p:cNvSpPr>
            <p:nvPr/>
          </p:nvSpPr>
          <p:spPr bwMode="auto">
            <a:xfrm flipV="1">
              <a:off x="1899" y="2896"/>
              <a:ext cx="0" cy="8"/>
            </a:xfrm>
            <a:prstGeom prst="line">
              <a:avLst/>
            </a:prstGeom>
            <a:noFill/>
            <a:ln w="7938">
              <a:solidFill>
                <a:srgbClr val="000000"/>
              </a:solidFill>
              <a:round/>
              <a:headEnd/>
              <a:tailEnd/>
            </a:ln>
          </p:spPr>
          <p:txBody>
            <a:bodyPr/>
            <a:lstStyle/>
            <a:p>
              <a:endParaRPr lang="en-US"/>
            </a:p>
          </p:txBody>
        </p:sp>
        <p:sp>
          <p:nvSpPr>
            <p:cNvPr id="9311" name="Line 4213"/>
            <p:cNvSpPr>
              <a:spLocks noChangeShapeType="1"/>
            </p:cNvSpPr>
            <p:nvPr/>
          </p:nvSpPr>
          <p:spPr bwMode="auto">
            <a:xfrm flipV="1">
              <a:off x="1899" y="2888"/>
              <a:ext cx="3" cy="8"/>
            </a:xfrm>
            <a:prstGeom prst="line">
              <a:avLst/>
            </a:prstGeom>
            <a:noFill/>
            <a:ln w="7938">
              <a:solidFill>
                <a:srgbClr val="000000"/>
              </a:solidFill>
              <a:round/>
              <a:headEnd/>
              <a:tailEnd/>
            </a:ln>
          </p:spPr>
          <p:txBody>
            <a:bodyPr/>
            <a:lstStyle/>
            <a:p>
              <a:endParaRPr lang="en-US"/>
            </a:p>
          </p:txBody>
        </p:sp>
        <p:sp>
          <p:nvSpPr>
            <p:cNvPr id="9312" name="Line 4214"/>
            <p:cNvSpPr>
              <a:spLocks noChangeShapeType="1"/>
            </p:cNvSpPr>
            <p:nvPr/>
          </p:nvSpPr>
          <p:spPr bwMode="auto">
            <a:xfrm flipV="1">
              <a:off x="1902" y="2880"/>
              <a:ext cx="5" cy="8"/>
            </a:xfrm>
            <a:prstGeom prst="line">
              <a:avLst/>
            </a:prstGeom>
            <a:noFill/>
            <a:ln w="7938">
              <a:solidFill>
                <a:srgbClr val="000000"/>
              </a:solidFill>
              <a:round/>
              <a:headEnd/>
              <a:tailEnd/>
            </a:ln>
          </p:spPr>
          <p:txBody>
            <a:bodyPr/>
            <a:lstStyle/>
            <a:p>
              <a:endParaRPr lang="en-US"/>
            </a:p>
          </p:txBody>
        </p:sp>
        <p:sp>
          <p:nvSpPr>
            <p:cNvPr id="9313" name="Line 4215"/>
            <p:cNvSpPr>
              <a:spLocks noChangeShapeType="1"/>
            </p:cNvSpPr>
            <p:nvPr/>
          </p:nvSpPr>
          <p:spPr bwMode="auto">
            <a:xfrm>
              <a:off x="1907" y="2880"/>
              <a:ext cx="5" cy="0"/>
            </a:xfrm>
            <a:prstGeom prst="line">
              <a:avLst/>
            </a:prstGeom>
            <a:noFill/>
            <a:ln w="7938">
              <a:solidFill>
                <a:srgbClr val="000000"/>
              </a:solidFill>
              <a:round/>
              <a:headEnd/>
              <a:tailEnd/>
            </a:ln>
          </p:spPr>
          <p:txBody>
            <a:bodyPr/>
            <a:lstStyle/>
            <a:p>
              <a:endParaRPr lang="en-US"/>
            </a:p>
          </p:txBody>
        </p:sp>
        <p:sp>
          <p:nvSpPr>
            <p:cNvPr id="9314" name="Line 4216"/>
            <p:cNvSpPr>
              <a:spLocks noChangeShapeType="1"/>
            </p:cNvSpPr>
            <p:nvPr/>
          </p:nvSpPr>
          <p:spPr bwMode="auto">
            <a:xfrm>
              <a:off x="1912" y="2880"/>
              <a:ext cx="4" cy="3"/>
            </a:xfrm>
            <a:prstGeom prst="line">
              <a:avLst/>
            </a:prstGeom>
            <a:noFill/>
            <a:ln w="7938">
              <a:solidFill>
                <a:srgbClr val="000000"/>
              </a:solidFill>
              <a:round/>
              <a:headEnd/>
              <a:tailEnd/>
            </a:ln>
          </p:spPr>
          <p:txBody>
            <a:bodyPr/>
            <a:lstStyle/>
            <a:p>
              <a:endParaRPr lang="en-US"/>
            </a:p>
          </p:txBody>
        </p:sp>
        <p:sp>
          <p:nvSpPr>
            <p:cNvPr id="9315" name="Line 4217"/>
            <p:cNvSpPr>
              <a:spLocks noChangeShapeType="1"/>
            </p:cNvSpPr>
            <p:nvPr/>
          </p:nvSpPr>
          <p:spPr bwMode="auto">
            <a:xfrm>
              <a:off x="1916" y="2883"/>
              <a:ext cx="2" cy="4"/>
            </a:xfrm>
            <a:prstGeom prst="line">
              <a:avLst/>
            </a:prstGeom>
            <a:noFill/>
            <a:ln w="7938">
              <a:solidFill>
                <a:srgbClr val="000000"/>
              </a:solidFill>
              <a:round/>
              <a:headEnd/>
              <a:tailEnd/>
            </a:ln>
          </p:spPr>
          <p:txBody>
            <a:bodyPr/>
            <a:lstStyle/>
            <a:p>
              <a:endParaRPr lang="en-US"/>
            </a:p>
          </p:txBody>
        </p:sp>
        <p:sp>
          <p:nvSpPr>
            <p:cNvPr id="9316" name="Line 4218"/>
            <p:cNvSpPr>
              <a:spLocks noChangeShapeType="1"/>
            </p:cNvSpPr>
            <p:nvPr/>
          </p:nvSpPr>
          <p:spPr bwMode="auto">
            <a:xfrm>
              <a:off x="1918" y="2887"/>
              <a:ext cx="5" cy="3"/>
            </a:xfrm>
            <a:prstGeom prst="line">
              <a:avLst/>
            </a:prstGeom>
            <a:noFill/>
            <a:ln w="7938">
              <a:solidFill>
                <a:srgbClr val="000000"/>
              </a:solidFill>
              <a:round/>
              <a:headEnd/>
              <a:tailEnd/>
            </a:ln>
          </p:spPr>
          <p:txBody>
            <a:bodyPr/>
            <a:lstStyle/>
            <a:p>
              <a:endParaRPr lang="en-US"/>
            </a:p>
          </p:txBody>
        </p:sp>
        <p:sp>
          <p:nvSpPr>
            <p:cNvPr id="9317" name="Line 4219"/>
            <p:cNvSpPr>
              <a:spLocks noChangeShapeType="1"/>
            </p:cNvSpPr>
            <p:nvPr/>
          </p:nvSpPr>
          <p:spPr bwMode="auto">
            <a:xfrm>
              <a:off x="1923" y="2890"/>
              <a:ext cx="4" cy="2"/>
            </a:xfrm>
            <a:prstGeom prst="line">
              <a:avLst/>
            </a:prstGeom>
            <a:noFill/>
            <a:ln w="7938">
              <a:solidFill>
                <a:srgbClr val="000000"/>
              </a:solidFill>
              <a:round/>
              <a:headEnd/>
              <a:tailEnd/>
            </a:ln>
          </p:spPr>
          <p:txBody>
            <a:bodyPr/>
            <a:lstStyle/>
            <a:p>
              <a:endParaRPr lang="en-US"/>
            </a:p>
          </p:txBody>
        </p:sp>
        <p:sp>
          <p:nvSpPr>
            <p:cNvPr id="9318" name="Line 4220"/>
            <p:cNvSpPr>
              <a:spLocks noChangeShapeType="1"/>
            </p:cNvSpPr>
            <p:nvPr/>
          </p:nvSpPr>
          <p:spPr bwMode="auto">
            <a:xfrm flipV="1">
              <a:off x="1927" y="2891"/>
              <a:ext cx="7" cy="1"/>
            </a:xfrm>
            <a:prstGeom prst="line">
              <a:avLst/>
            </a:prstGeom>
            <a:noFill/>
            <a:ln w="7938">
              <a:solidFill>
                <a:srgbClr val="000000"/>
              </a:solidFill>
              <a:round/>
              <a:headEnd/>
              <a:tailEnd/>
            </a:ln>
          </p:spPr>
          <p:txBody>
            <a:bodyPr/>
            <a:lstStyle/>
            <a:p>
              <a:endParaRPr lang="en-US"/>
            </a:p>
          </p:txBody>
        </p:sp>
        <p:sp>
          <p:nvSpPr>
            <p:cNvPr id="9319" name="Freeform 4221"/>
            <p:cNvSpPr>
              <a:spLocks/>
            </p:cNvSpPr>
            <p:nvPr/>
          </p:nvSpPr>
          <p:spPr bwMode="auto">
            <a:xfrm>
              <a:off x="2469" y="2888"/>
              <a:ext cx="121" cy="68"/>
            </a:xfrm>
            <a:custGeom>
              <a:avLst/>
              <a:gdLst>
                <a:gd name="T0" fmla="*/ 1 w 121"/>
                <a:gd name="T1" fmla="*/ 0 h 68"/>
                <a:gd name="T2" fmla="*/ 30 w 121"/>
                <a:gd name="T3" fmla="*/ 19 h 68"/>
                <a:gd name="T4" fmla="*/ 58 w 121"/>
                <a:gd name="T5" fmla="*/ 38 h 68"/>
                <a:gd name="T6" fmla="*/ 87 w 121"/>
                <a:gd name="T7" fmla="*/ 54 h 68"/>
                <a:gd name="T8" fmla="*/ 121 w 121"/>
                <a:gd name="T9" fmla="*/ 68 h 68"/>
                <a:gd name="T10" fmla="*/ 86 w 121"/>
                <a:gd name="T11" fmla="*/ 61 h 68"/>
                <a:gd name="T12" fmla="*/ 50 w 121"/>
                <a:gd name="T13" fmla="*/ 52 h 68"/>
                <a:gd name="T14" fmla="*/ 15 w 121"/>
                <a:gd name="T15" fmla="*/ 44 h 68"/>
                <a:gd name="T16" fmla="*/ 13 w 121"/>
                <a:gd name="T17" fmla="*/ 41 h 68"/>
                <a:gd name="T18" fmla="*/ 8 w 121"/>
                <a:gd name="T19" fmla="*/ 39 h 68"/>
                <a:gd name="T20" fmla="*/ 6 w 121"/>
                <a:gd name="T21" fmla="*/ 39 h 68"/>
                <a:gd name="T22" fmla="*/ 3 w 121"/>
                <a:gd name="T23" fmla="*/ 38 h 68"/>
                <a:gd name="T24" fmla="*/ 2 w 121"/>
                <a:gd name="T25" fmla="*/ 38 h 68"/>
                <a:gd name="T26" fmla="*/ 0 w 121"/>
                <a:gd name="T27" fmla="*/ 37 h 68"/>
                <a:gd name="T28" fmla="*/ 1 w 121"/>
                <a:gd name="T29" fmla="*/ 17 h 68"/>
                <a:gd name="T30" fmla="*/ 1 w 121"/>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68"/>
                <a:gd name="T50" fmla="*/ 121 w 121"/>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68">
                  <a:moveTo>
                    <a:pt x="1" y="0"/>
                  </a:moveTo>
                  <a:lnTo>
                    <a:pt x="30" y="19"/>
                  </a:lnTo>
                  <a:lnTo>
                    <a:pt x="58" y="38"/>
                  </a:lnTo>
                  <a:lnTo>
                    <a:pt x="87" y="54"/>
                  </a:lnTo>
                  <a:lnTo>
                    <a:pt x="121" y="68"/>
                  </a:lnTo>
                  <a:lnTo>
                    <a:pt x="86" y="61"/>
                  </a:lnTo>
                  <a:lnTo>
                    <a:pt x="50" y="52"/>
                  </a:lnTo>
                  <a:lnTo>
                    <a:pt x="15" y="44"/>
                  </a:lnTo>
                  <a:lnTo>
                    <a:pt x="13" y="41"/>
                  </a:lnTo>
                  <a:lnTo>
                    <a:pt x="8" y="39"/>
                  </a:lnTo>
                  <a:lnTo>
                    <a:pt x="6" y="39"/>
                  </a:lnTo>
                  <a:lnTo>
                    <a:pt x="3" y="38"/>
                  </a:lnTo>
                  <a:lnTo>
                    <a:pt x="2" y="38"/>
                  </a:lnTo>
                  <a:lnTo>
                    <a:pt x="0" y="37"/>
                  </a:lnTo>
                  <a:lnTo>
                    <a:pt x="1" y="17"/>
                  </a:lnTo>
                  <a:lnTo>
                    <a:pt x="1" y="0"/>
                  </a:lnTo>
                  <a:close/>
                </a:path>
              </a:pathLst>
            </a:custGeom>
            <a:solidFill>
              <a:srgbClr val="FFFFFF"/>
            </a:solidFill>
            <a:ln w="0">
              <a:solidFill>
                <a:srgbClr val="FFFFFF"/>
              </a:solidFill>
              <a:prstDash val="solid"/>
              <a:round/>
              <a:headEnd/>
              <a:tailEnd/>
            </a:ln>
          </p:spPr>
          <p:txBody>
            <a:bodyPr/>
            <a:lstStyle/>
            <a:p>
              <a:endParaRPr lang="en-US"/>
            </a:p>
          </p:txBody>
        </p:sp>
        <p:sp>
          <p:nvSpPr>
            <p:cNvPr id="9320" name="Freeform 4222"/>
            <p:cNvSpPr>
              <a:spLocks/>
            </p:cNvSpPr>
            <p:nvPr/>
          </p:nvSpPr>
          <p:spPr bwMode="auto">
            <a:xfrm>
              <a:off x="1770" y="2889"/>
              <a:ext cx="113" cy="94"/>
            </a:xfrm>
            <a:custGeom>
              <a:avLst/>
              <a:gdLst>
                <a:gd name="T0" fmla="*/ 22 w 113"/>
                <a:gd name="T1" fmla="*/ 0 h 94"/>
                <a:gd name="T2" fmla="*/ 29 w 113"/>
                <a:gd name="T3" fmla="*/ 1 h 94"/>
                <a:gd name="T4" fmla="*/ 34 w 113"/>
                <a:gd name="T5" fmla="*/ 6 h 94"/>
                <a:gd name="T6" fmla="*/ 38 w 113"/>
                <a:gd name="T7" fmla="*/ 6 h 94"/>
                <a:gd name="T8" fmla="*/ 42 w 113"/>
                <a:gd name="T9" fmla="*/ 5 h 94"/>
                <a:gd name="T10" fmla="*/ 58 w 113"/>
                <a:gd name="T11" fmla="*/ 10 h 94"/>
                <a:gd name="T12" fmla="*/ 75 w 113"/>
                <a:gd name="T13" fmla="*/ 15 h 94"/>
                <a:gd name="T14" fmla="*/ 93 w 113"/>
                <a:gd name="T15" fmla="*/ 18 h 94"/>
                <a:gd name="T16" fmla="*/ 95 w 113"/>
                <a:gd name="T17" fmla="*/ 16 h 94"/>
                <a:gd name="T18" fmla="*/ 97 w 113"/>
                <a:gd name="T19" fmla="*/ 14 h 94"/>
                <a:gd name="T20" fmla="*/ 108 w 113"/>
                <a:gd name="T21" fmla="*/ 14 h 94"/>
                <a:gd name="T22" fmla="*/ 110 w 113"/>
                <a:gd name="T23" fmla="*/ 39 h 94"/>
                <a:gd name="T24" fmla="*/ 113 w 113"/>
                <a:gd name="T25" fmla="*/ 64 h 94"/>
                <a:gd name="T26" fmla="*/ 112 w 113"/>
                <a:gd name="T27" fmla="*/ 88 h 94"/>
                <a:gd name="T28" fmla="*/ 109 w 113"/>
                <a:gd name="T29" fmla="*/ 87 h 94"/>
                <a:gd name="T30" fmla="*/ 107 w 113"/>
                <a:gd name="T31" fmla="*/ 88 h 94"/>
                <a:gd name="T32" fmla="*/ 103 w 113"/>
                <a:gd name="T33" fmla="*/ 91 h 94"/>
                <a:gd name="T34" fmla="*/ 103 w 113"/>
                <a:gd name="T35" fmla="*/ 94 h 94"/>
                <a:gd name="T36" fmla="*/ 72 w 113"/>
                <a:gd name="T37" fmla="*/ 89 h 94"/>
                <a:gd name="T38" fmla="*/ 4 w 113"/>
                <a:gd name="T39" fmla="*/ 80 h 94"/>
                <a:gd name="T40" fmla="*/ 2 w 113"/>
                <a:gd name="T41" fmla="*/ 79 h 94"/>
                <a:gd name="T42" fmla="*/ 0 w 113"/>
                <a:gd name="T43" fmla="*/ 76 h 94"/>
                <a:gd name="T44" fmla="*/ 2 w 113"/>
                <a:gd name="T45" fmla="*/ 75 h 94"/>
                <a:gd name="T46" fmla="*/ 3 w 113"/>
                <a:gd name="T47" fmla="*/ 73 h 94"/>
                <a:gd name="T48" fmla="*/ 4 w 113"/>
                <a:gd name="T49" fmla="*/ 72 h 94"/>
                <a:gd name="T50" fmla="*/ 5 w 113"/>
                <a:gd name="T51" fmla="*/ 69 h 94"/>
                <a:gd name="T52" fmla="*/ 7 w 113"/>
                <a:gd name="T53" fmla="*/ 68 h 94"/>
                <a:gd name="T54" fmla="*/ 7 w 113"/>
                <a:gd name="T55" fmla="*/ 66 h 94"/>
                <a:gd name="T56" fmla="*/ 9 w 113"/>
                <a:gd name="T57" fmla="*/ 55 h 94"/>
                <a:gd name="T58" fmla="*/ 12 w 113"/>
                <a:gd name="T59" fmla="*/ 44 h 94"/>
                <a:gd name="T60" fmla="*/ 12 w 113"/>
                <a:gd name="T61" fmla="*/ 33 h 94"/>
                <a:gd name="T62" fmla="*/ 9 w 113"/>
                <a:gd name="T63" fmla="*/ 23 h 94"/>
                <a:gd name="T64" fmla="*/ 13 w 113"/>
                <a:gd name="T65" fmla="*/ 20 h 94"/>
                <a:gd name="T66" fmla="*/ 14 w 113"/>
                <a:gd name="T67" fmla="*/ 15 h 94"/>
                <a:gd name="T68" fmla="*/ 14 w 113"/>
                <a:gd name="T69" fmla="*/ 10 h 94"/>
                <a:gd name="T70" fmla="*/ 15 w 113"/>
                <a:gd name="T71" fmla="*/ 5 h 94"/>
                <a:gd name="T72" fmla="*/ 18 w 113"/>
                <a:gd name="T73" fmla="*/ 1 h 94"/>
                <a:gd name="T74" fmla="*/ 22 w 113"/>
                <a:gd name="T75" fmla="*/ 0 h 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94"/>
                <a:gd name="T116" fmla="*/ 113 w 113"/>
                <a:gd name="T117" fmla="*/ 94 h 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94">
                  <a:moveTo>
                    <a:pt x="22" y="0"/>
                  </a:moveTo>
                  <a:lnTo>
                    <a:pt x="29" y="1"/>
                  </a:lnTo>
                  <a:lnTo>
                    <a:pt x="34" y="6"/>
                  </a:lnTo>
                  <a:lnTo>
                    <a:pt x="38" y="6"/>
                  </a:lnTo>
                  <a:lnTo>
                    <a:pt x="42" y="5"/>
                  </a:lnTo>
                  <a:lnTo>
                    <a:pt x="58" y="10"/>
                  </a:lnTo>
                  <a:lnTo>
                    <a:pt x="75" y="15"/>
                  </a:lnTo>
                  <a:lnTo>
                    <a:pt x="93" y="18"/>
                  </a:lnTo>
                  <a:lnTo>
                    <a:pt x="95" y="16"/>
                  </a:lnTo>
                  <a:lnTo>
                    <a:pt x="97" y="14"/>
                  </a:lnTo>
                  <a:lnTo>
                    <a:pt x="108" y="14"/>
                  </a:lnTo>
                  <a:lnTo>
                    <a:pt x="110" y="39"/>
                  </a:lnTo>
                  <a:lnTo>
                    <a:pt x="113" y="64"/>
                  </a:lnTo>
                  <a:lnTo>
                    <a:pt x="112" y="88"/>
                  </a:lnTo>
                  <a:lnTo>
                    <a:pt x="109" y="87"/>
                  </a:lnTo>
                  <a:lnTo>
                    <a:pt x="107" y="88"/>
                  </a:lnTo>
                  <a:lnTo>
                    <a:pt x="103" y="91"/>
                  </a:lnTo>
                  <a:lnTo>
                    <a:pt x="103" y="94"/>
                  </a:lnTo>
                  <a:lnTo>
                    <a:pt x="72" y="89"/>
                  </a:lnTo>
                  <a:lnTo>
                    <a:pt x="4" y="80"/>
                  </a:lnTo>
                  <a:lnTo>
                    <a:pt x="2" y="79"/>
                  </a:lnTo>
                  <a:lnTo>
                    <a:pt x="0" y="76"/>
                  </a:lnTo>
                  <a:lnTo>
                    <a:pt x="2" y="75"/>
                  </a:lnTo>
                  <a:lnTo>
                    <a:pt x="3" y="73"/>
                  </a:lnTo>
                  <a:lnTo>
                    <a:pt x="4" y="72"/>
                  </a:lnTo>
                  <a:lnTo>
                    <a:pt x="5" y="69"/>
                  </a:lnTo>
                  <a:lnTo>
                    <a:pt x="7" y="68"/>
                  </a:lnTo>
                  <a:lnTo>
                    <a:pt x="7" y="66"/>
                  </a:lnTo>
                  <a:lnTo>
                    <a:pt x="9" y="55"/>
                  </a:lnTo>
                  <a:lnTo>
                    <a:pt x="12" y="44"/>
                  </a:lnTo>
                  <a:lnTo>
                    <a:pt x="12" y="33"/>
                  </a:lnTo>
                  <a:lnTo>
                    <a:pt x="9" y="23"/>
                  </a:lnTo>
                  <a:lnTo>
                    <a:pt x="13" y="20"/>
                  </a:lnTo>
                  <a:lnTo>
                    <a:pt x="14" y="15"/>
                  </a:lnTo>
                  <a:lnTo>
                    <a:pt x="14" y="10"/>
                  </a:lnTo>
                  <a:lnTo>
                    <a:pt x="15" y="5"/>
                  </a:lnTo>
                  <a:lnTo>
                    <a:pt x="18" y="1"/>
                  </a:lnTo>
                  <a:lnTo>
                    <a:pt x="22" y="0"/>
                  </a:lnTo>
                  <a:close/>
                </a:path>
              </a:pathLst>
            </a:custGeom>
            <a:solidFill>
              <a:srgbClr val="000000"/>
            </a:solidFill>
            <a:ln w="0">
              <a:solidFill>
                <a:srgbClr val="000000"/>
              </a:solidFill>
              <a:prstDash val="solid"/>
              <a:round/>
              <a:headEnd/>
              <a:tailEnd/>
            </a:ln>
          </p:spPr>
          <p:txBody>
            <a:bodyPr/>
            <a:lstStyle/>
            <a:p>
              <a:endParaRPr lang="en-US"/>
            </a:p>
          </p:txBody>
        </p:sp>
        <p:sp>
          <p:nvSpPr>
            <p:cNvPr id="9321" name="Line 4223"/>
            <p:cNvSpPr>
              <a:spLocks noChangeShapeType="1"/>
            </p:cNvSpPr>
            <p:nvPr/>
          </p:nvSpPr>
          <p:spPr bwMode="auto">
            <a:xfrm flipV="1">
              <a:off x="1863" y="2905"/>
              <a:ext cx="2" cy="2"/>
            </a:xfrm>
            <a:prstGeom prst="line">
              <a:avLst/>
            </a:prstGeom>
            <a:noFill/>
            <a:ln w="7938">
              <a:solidFill>
                <a:srgbClr val="000000"/>
              </a:solidFill>
              <a:round/>
              <a:headEnd/>
              <a:tailEnd/>
            </a:ln>
          </p:spPr>
          <p:txBody>
            <a:bodyPr/>
            <a:lstStyle/>
            <a:p>
              <a:endParaRPr lang="en-US"/>
            </a:p>
          </p:txBody>
        </p:sp>
        <p:sp>
          <p:nvSpPr>
            <p:cNvPr id="9322" name="Line 4224"/>
            <p:cNvSpPr>
              <a:spLocks noChangeShapeType="1"/>
            </p:cNvSpPr>
            <p:nvPr/>
          </p:nvSpPr>
          <p:spPr bwMode="auto">
            <a:xfrm flipV="1">
              <a:off x="1865" y="2903"/>
              <a:ext cx="2" cy="2"/>
            </a:xfrm>
            <a:prstGeom prst="line">
              <a:avLst/>
            </a:prstGeom>
            <a:noFill/>
            <a:ln w="7938">
              <a:solidFill>
                <a:srgbClr val="000000"/>
              </a:solidFill>
              <a:round/>
              <a:headEnd/>
              <a:tailEnd/>
            </a:ln>
          </p:spPr>
          <p:txBody>
            <a:bodyPr/>
            <a:lstStyle/>
            <a:p>
              <a:endParaRPr lang="en-US"/>
            </a:p>
          </p:txBody>
        </p:sp>
        <p:sp>
          <p:nvSpPr>
            <p:cNvPr id="9323" name="Line 4225"/>
            <p:cNvSpPr>
              <a:spLocks noChangeShapeType="1"/>
            </p:cNvSpPr>
            <p:nvPr/>
          </p:nvSpPr>
          <p:spPr bwMode="auto">
            <a:xfrm>
              <a:off x="1867" y="2903"/>
              <a:ext cx="11" cy="0"/>
            </a:xfrm>
            <a:prstGeom prst="line">
              <a:avLst/>
            </a:prstGeom>
            <a:noFill/>
            <a:ln w="7938">
              <a:solidFill>
                <a:srgbClr val="000000"/>
              </a:solidFill>
              <a:round/>
              <a:headEnd/>
              <a:tailEnd/>
            </a:ln>
          </p:spPr>
          <p:txBody>
            <a:bodyPr/>
            <a:lstStyle/>
            <a:p>
              <a:endParaRPr lang="en-US"/>
            </a:p>
          </p:txBody>
        </p:sp>
        <p:sp>
          <p:nvSpPr>
            <p:cNvPr id="9324" name="Line 4226"/>
            <p:cNvSpPr>
              <a:spLocks noChangeShapeType="1"/>
            </p:cNvSpPr>
            <p:nvPr/>
          </p:nvSpPr>
          <p:spPr bwMode="auto">
            <a:xfrm>
              <a:off x="1878" y="2903"/>
              <a:ext cx="2" cy="25"/>
            </a:xfrm>
            <a:prstGeom prst="line">
              <a:avLst/>
            </a:prstGeom>
            <a:noFill/>
            <a:ln w="7938">
              <a:solidFill>
                <a:srgbClr val="000000"/>
              </a:solidFill>
              <a:round/>
              <a:headEnd/>
              <a:tailEnd/>
            </a:ln>
          </p:spPr>
          <p:txBody>
            <a:bodyPr/>
            <a:lstStyle/>
            <a:p>
              <a:endParaRPr lang="en-US"/>
            </a:p>
          </p:txBody>
        </p:sp>
        <p:sp>
          <p:nvSpPr>
            <p:cNvPr id="9325" name="Line 4227"/>
            <p:cNvSpPr>
              <a:spLocks noChangeShapeType="1"/>
            </p:cNvSpPr>
            <p:nvPr/>
          </p:nvSpPr>
          <p:spPr bwMode="auto">
            <a:xfrm>
              <a:off x="1880" y="2928"/>
              <a:ext cx="3" cy="25"/>
            </a:xfrm>
            <a:prstGeom prst="line">
              <a:avLst/>
            </a:prstGeom>
            <a:noFill/>
            <a:ln w="7938">
              <a:solidFill>
                <a:srgbClr val="000000"/>
              </a:solidFill>
              <a:round/>
              <a:headEnd/>
              <a:tailEnd/>
            </a:ln>
          </p:spPr>
          <p:txBody>
            <a:bodyPr/>
            <a:lstStyle/>
            <a:p>
              <a:endParaRPr lang="en-US"/>
            </a:p>
          </p:txBody>
        </p:sp>
        <p:sp>
          <p:nvSpPr>
            <p:cNvPr id="9326" name="Line 4229"/>
            <p:cNvSpPr>
              <a:spLocks noChangeShapeType="1"/>
            </p:cNvSpPr>
            <p:nvPr/>
          </p:nvSpPr>
          <p:spPr bwMode="auto">
            <a:xfrm flipH="1">
              <a:off x="1882" y="2953"/>
              <a:ext cx="1" cy="24"/>
            </a:xfrm>
            <a:prstGeom prst="line">
              <a:avLst/>
            </a:prstGeom>
            <a:noFill/>
            <a:ln w="7938">
              <a:solidFill>
                <a:srgbClr val="000000"/>
              </a:solidFill>
              <a:round/>
              <a:headEnd/>
              <a:tailEnd/>
            </a:ln>
          </p:spPr>
          <p:txBody>
            <a:bodyPr/>
            <a:lstStyle/>
            <a:p>
              <a:endParaRPr lang="en-US"/>
            </a:p>
          </p:txBody>
        </p:sp>
        <p:sp>
          <p:nvSpPr>
            <p:cNvPr id="9327" name="Line 4230"/>
            <p:cNvSpPr>
              <a:spLocks noChangeShapeType="1"/>
            </p:cNvSpPr>
            <p:nvPr/>
          </p:nvSpPr>
          <p:spPr bwMode="auto">
            <a:xfrm flipH="1" flipV="1">
              <a:off x="1879" y="2976"/>
              <a:ext cx="3" cy="1"/>
            </a:xfrm>
            <a:prstGeom prst="line">
              <a:avLst/>
            </a:prstGeom>
            <a:noFill/>
            <a:ln w="7938">
              <a:solidFill>
                <a:srgbClr val="000000"/>
              </a:solidFill>
              <a:round/>
              <a:headEnd/>
              <a:tailEnd/>
            </a:ln>
          </p:spPr>
          <p:txBody>
            <a:bodyPr/>
            <a:lstStyle/>
            <a:p>
              <a:endParaRPr lang="en-US"/>
            </a:p>
          </p:txBody>
        </p:sp>
        <p:sp>
          <p:nvSpPr>
            <p:cNvPr id="9328" name="Line 4231"/>
            <p:cNvSpPr>
              <a:spLocks noChangeShapeType="1"/>
            </p:cNvSpPr>
            <p:nvPr/>
          </p:nvSpPr>
          <p:spPr bwMode="auto">
            <a:xfrm flipH="1">
              <a:off x="1877" y="2976"/>
              <a:ext cx="2" cy="1"/>
            </a:xfrm>
            <a:prstGeom prst="line">
              <a:avLst/>
            </a:prstGeom>
            <a:noFill/>
            <a:ln w="7938">
              <a:solidFill>
                <a:srgbClr val="000000"/>
              </a:solidFill>
              <a:round/>
              <a:headEnd/>
              <a:tailEnd/>
            </a:ln>
          </p:spPr>
          <p:txBody>
            <a:bodyPr/>
            <a:lstStyle/>
            <a:p>
              <a:endParaRPr lang="en-US"/>
            </a:p>
          </p:txBody>
        </p:sp>
        <p:sp>
          <p:nvSpPr>
            <p:cNvPr id="9329" name="Line 4232"/>
            <p:cNvSpPr>
              <a:spLocks noChangeShapeType="1"/>
            </p:cNvSpPr>
            <p:nvPr/>
          </p:nvSpPr>
          <p:spPr bwMode="auto">
            <a:xfrm flipH="1">
              <a:off x="1873" y="2977"/>
              <a:ext cx="4" cy="3"/>
            </a:xfrm>
            <a:prstGeom prst="line">
              <a:avLst/>
            </a:prstGeom>
            <a:noFill/>
            <a:ln w="7938">
              <a:solidFill>
                <a:srgbClr val="000000"/>
              </a:solidFill>
              <a:round/>
              <a:headEnd/>
              <a:tailEnd/>
            </a:ln>
          </p:spPr>
          <p:txBody>
            <a:bodyPr/>
            <a:lstStyle/>
            <a:p>
              <a:endParaRPr lang="en-US"/>
            </a:p>
          </p:txBody>
        </p:sp>
        <p:sp>
          <p:nvSpPr>
            <p:cNvPr id="9330" name="Line 4233"/>
            <p:cNvSpPr>
              <a:spLocks noChangeShapeType="1"/>
            </p:cNvSpPr>
            <p:nvPr/>
          </p:nvSpPr>
          <p:spPr bwMode="auto">
            <a:xfrm>
              <a:off x="1873" y="2980"/>
              <a:ext cx="0" cy="3"/>
            </a:xfrm>
            <a:prstGeom prst="line">
              <a:avLst/>
            </a:prstGeom>
            <a:noFill/>
            <a:ln w="7938">
              <a:solidFill>
                <a:srgbClr val="000000"/>
              </a:solidFill>
              <a:round/>
              <a:headEnd/>
              <a:tailEnd/>
            </a:ln>
          </p:spPr>
          <p:txBody>
            <a:bodyPr/>
            <a:lstStyle/>
            <a:p>
              <a:endParaRPr lang="en-US"/>
            </a:p>
          </p:txBody>
        </p:sp>
        <p:sp>
          <p:nvSpPr>
            <p:cNvPr id="9331" name="Line 4234"/>
            <p:cNvSpPr>
              <a:spLocks noChangeShapeType="1"/>
            </p:cNvSpPr>
            <p:nvPr/>
          </p:nvSpPr>
          <p:spPr bwMode="auto">
            <a:xfrm flipH="1" flipV="1">
              <a:off x="1842" y="2978"/>
              <a:ext cx="31" cy="5"/>
            </a:xfrm>
            <a:prstGeom prst="line">
              <a:avLst/>
            </a:prstGeom>
            <a:noFill/>
            <a:ln w="7938">
              <a:solidFill>
                <a:srgbClr val="000000"/>
              </a:solidFill>
              <a:round/>
              <a:headEnd/>
              <a:tailEnd/>
            </a:ln>
          </p:spPr>
          <p:txBody>
            <a:bodyPr/>
            <a:lstStyle/>
            <a:p>
              <a:endParaRPr lang="en-US"/>
            </a:p>
          </p:txBody>
        </p:sp>
        <p:sp>
          <p:nvSpPr>
            <p:cNvPr id="9332" name="Line 4235"/>
            <p:cNvSpPr>
              <a:spLocks noChangeShapeType="1"/>
            </p:cNvSpPr>
            <p:nvPr/>
          </p:nvSpPr>
          <p:spPr bwMode="auto">
            <a:xfrm flipH="1" flipV="1">
              <a:off x="1774" y="2969"/>
              <a:ext cx="68" cy="9"/>
            </a:xfrm>
            <a:prstGeom prst="line">
              <a:avLst/>
            </a:prstGeom>
            <a:noFill/>
            <a:ln w="7938">
              <a:solidFill>
                <a:srgbClr val="000000"/>
              </a:solidFill>
              <a:round/>
              <a:headEnd/>
              <a:tailEnd/>
            </a:ln>
          </p:spPr>
          <p:txBody>
            <a:bodyPr/>
            <a:lstStyle/>
            <a:p>
              <a:endParaRPr lang="en-US"/>
            </a:p>
          </p:txBody>
        </p:sp>
        <p:sp>
          <p:nvSpPr>
            <p:cNvPr id="9333" name="Line 4236"/>
            <p:cNvSpPr>
              <a:spLocks noChangeShapeType="1"/>
            </p:cNvSpPr>
            <p:nvPr/>
          </p:nvSpPr>
          <p:spPr bwMode="auto">
            <a:xfrm flipH="1" flipV="1">
              <a:off x="1772" y="2968"/>
              <a:ext cx="2" cy="1"/>
            </a:xfrm>
            <a:prstGeom prst="line">
              <a:avLst/>
            </a:prstGeom>
            <a:noFill/>
            <a:ln w="7938">
              <a:solidFill>
                <a:srgbClr val="000000"/>
              </a:solidFill>
              <a:round/>
              <a:headEnd/>
              <a:tailEnd/>
            </a:ln>
          </p:spPr>
          <p:txBody>
            <a:bodyPr/>
            <a:lstStyle/>
            <a:p>
              <a:endParaRPr lang="en-US"/>
            </a:p>
          </p:txBody>
        </p:sp>
        <p:sp>
          <p:nvSpPr>
            <p:cNvPr id="9334" name="Line 4237"/>
            <p:cNvSpPr>
              <a:spLocks noChangeShapeType="1"/>
            </p:cNvSpPr>
            <p:nvPr/>
          </p:nvSpPr>
          <p:spPr bwMode="auto">
            <a:xfrm flipH="1" flipV="1">
              <a:off x="1770" y="2965"/>
              <a:ext cx="2" cy="3"/>
            </a:xfrm>
            <a:prstGeom prst="line">
              <a:avLst/>
            </a:prstGeom>
            <a:noFill/>
            <a:ln w="7938">
              <a:solidFill>
                <a:srgbClr val="000000"/>
              </a:solidFill>
              <a:round/>
              <a:headEnd/>
              <a:tailEnd/>
            </a:ln>
          </p:spPr>
          <p:txBody>
            <a:bodyPr/>
            <a:lstStyle/>
            <a:p>
              <a:endParaRPr lang="en-US"/>
            </a:p>
          </p:txBody>
        </p:sp>
        <p:sp>
          <p:nvSpPr>
            <p:cNvPr id="9335" name="Line 4238"/>
            <p:cNvSpPr>
              <a:spLocks noChangeShapeType="1"/>
            </p:cNvSpPr>
            <p:nvPr/>
          </p:nvSpPr>
          <p:spPr bwMode="auto">
            <a:xfrm flipV="1">
              <a:off x="1770" y="2964"/>
              <a:ext cx="2" cy="1"/>
            </a:xfrm>
            <a:prstGeom prst="line">
              <a:avLst/>
            </a:prstGeom>
            <a:noFill/>
            <a:ln w="7938">
              <a:solidFill>
                <a:srgbClr val="000000"/>
              </a:solidFill>
              <a:round/>
              <a:headEnd/>
              <a:tailEnd/>
            </a:ln>
          </p:spPr>
          <p:txBody>
            <a:bodyPr/>
            <a:lstStyle/>
            <a:p>
              <a:endParaRPr lang="en-US"/>
            </a:p>
          </p:txBody>
        </p:sp>
        <p:sp>
          <p:nvSpPr>
            <p:cNvPr id="9336" name="Line 4239"/>
            <p:cNvSpPr>
              <a:spLocks noChangeShapeType="1"/>
            </p:cNvSpPr>
            <p:nvPr/>
          </p:nvSpPr>
          <p:spPr bwMode="auto">
            <a:xfrm flipV="1">
              <a:off x="1772" y="2962"/>
              <a:ext cx="1" cy="2"/>
            </a:xfrm>
            <a:prstGeom prst="line">
              <a:avLst/>
            </a:prstGeom>
            <a:noFill/>
            <a:ln w="7938">
              <a:solidFill>
                <a:srgbClr val="000000"/>
              </a:solidFill>
              <a:round/>
              <a:headEnd/>
              <a:tailEnd/>
            </a:ln>
          </p:spPr>
          <p:txBody>
            <a:bodyPr/>
            <a:lstStyle/>
            <a:p>
              <a:endParaRPr lang="en-US"/>
            </a:p>
          </p:txBody>
        </p:sp>
        <p:sp>
          <p:nvSpPr>
            <p:cNvPr id="9337" name="Line 4240"/>
            <p:cNvSpPr>
              <a:spLocks noChangeShapeType="1"/>
            </p:cNvSpPr>
            <p:nvPr/>
          </p:nvSpPr>
          <p:spPr bwMode="auto">
            <a:xfrm flipV="1">
              <a:off x="1773" y="2961"/>
              <a:ext cx="1" cy="1"/>
            </a:xfrm>
            <a:prstGeom prst="line">
              <a:avLst/>
            </a:prstGeom>
            <a:noFill/>
            <a:ln w="7938">
              <a:solidFill>
                <a:srgbClr val="000000"/>
              </a:solidFill>
              <a:round/>
              <a:headEnd/>
              <a:tailEnd/>
            </a:ln>
          </p:spPr>
          <p:txBody>
            <a:bodyPr/>
            <a:lstStyle/>
            <a:p>
              <a:endParaRPr lang="en-US"/>
            </a:p>
          </p:txBody>
        </p:sp>
        <p:sp>
          <p:nvSpPr>
            <p:cNvPr id="9338" name="Line 4241"/>
            <p:cNvSpPr>
              <a:spLocks noChangeShapeType="1"/>
            </p:cNvSpPr>
            <p:nvPr/>
          </p:nvSpPr>
          <p:spPr bwMode="auto">
            <a:xfrm flipV="1">
              <a:off x="1774" y="2958"/>
              <a:ext cx="1" cy="3"/>
            </a:xfrm>
            <a:prstGeom prst="line">
              <a:avLst/>
            </a:prstGeom>
            <a:noFill/>
            <a:ln w="7938">
              <a:solidFill>
                <a:srgbClr val="000000"/>
              </a:solidFill>
              <a:round/>
              <a:headEnd/>
              <a:tailEnd/>
            </a:ln>
          </p:spPr>
          <p:txBody>
            <a:bodyPr/>
            <a:lstStyle/>
            <a:p>
              <a:endParaRPr lang="en-US"/>
            </a:p>
          </p:txBody>
        </p:sp>
        <p:sp>
          <p:nvSpPr>
            <p:cNvPr id="9339" name="Line 4242"/>
            <p:cNvSpPr>
              <a:spLocks noChangeShapeType="1"/>
            </p:cNvSpPr>
            <p:nvPr/>
          </p:nvSpPr>
          <p:spPr bwMode="auto">
            <a:xfrm flipV="1">
              <a:off x="1775" y="2957"/>
              <a:ext cx="2" cy="1"/>
            </a:xfrm>
            <a:prstGeom prst="line">
              <a:avLst/>
            </a:prstGeom>
            <a:noFill/>
            <a:ln w="7938">
              <a:solidFill>
                <a:srgbClr val="000000"/>
              </a:solidFill>
              <a:round/>
              <a:headEnd/>
              <a:tailEnd/>
            </a:ln>
          </p:spPr>
          <p:txBody>
            <a:bodyPr/>
            <a:lstStyle/>
            <a:p>
              <a:endParaRPr lang="en-US"/>
            </a:p>
          </p:txBody>
        </p:sp>
        <p:sp>
          <p:nvSpPr>
            <p:cNvPr id="9340" name="Line 4243"/>
            <p:cNvSpPr>
              <a:spLocks noChangeShapeType="1"/>
            </p:cNvSpPr>
            <p:nvPr/>
          </p:nvSpPr>
          <p:spPr bwMode="auto">
            <a:xfrm flipV="1">
              <a:off x="1777" y="2955"/>
              <a:ext cx="0" cy="2"/>
            </a:xfrm>
            <a:prstGeom prst="line">
              <a:avLst/>
            </a:prstGeom>
            <a:noFill/>
            <a:ln w="7938">
              <a:solidFill>
                <a:srgbClr val="000000"/>
              </a:solidFill>
              <a:round/>
              <a:headEnd/>
              <a:tailEnd/>
            </a:ln>
          </p:spPr>
          <p:txBody>
            <a:bodyPr/>
            <a:lstStyle/>
            <a:p>
              <a:endParaRPr lang="en-US"/>
            </a:p>
          </p:txBody>
        </p:sp>
        <p:sp>
          <p:nvSpPr>
            <p:cNvPr id="9341" name="Line 4244"/>
            <p:cNvSpPr>
              <a:spLocks noChangeShapeType="1"/>
            </p:cNvSpPr>
            <p:nvPr/>
          </p:nvSpPr>
          <p:spPr bwMode="auto">
            <a:xfrm flipV="1">
              <a:off x="1777" y="2944"/>
              <a:ext cx="2" cy="11"/>
            </a:xfrm>
            <a:prstGeom prst="line">
              <a:avLst/>
            </a:prstGeom>
            <a:noFill/>
            <a:ln w="7938">
              <a:solidFill>
                <a:srgbClr val="000000"/>
              </a:solidFill>
              <a:round/>
              <a:headEnd/>
              <a:tailEnd/>
            </a:ln>
          </p:spPr>
          <p:txBody>
            <a:bodyPr/>
            <a:lstStyle/>
            <a:p>
              <a:endParaRPr lang="en-US"/>
            </a:p>
          </p:txBody>
        </p:sp>
        <p:sp>
          <p:nvSpPr>
            <p:cNvPr id="9342" name="Line 4245"/>
            <p:cNvSpPr>
              <a:spLocks noChangeShapeType="1"/>
            </p:cNvSpPr>
            <p:nvPr/>
          </p:nvSpPr>
          <p:spPr bwMode="auto">
            <a:xfrm flipV="1">
              <a:off x="1779" y="2933"/>
              <a:ext cx="3" cy="11"/>
            </a:xfrm>
            <a:prstGeom prst="line">
              <a:avLst/>
            </a:prstGeom>
            <a:noFill/>
            <a:ln w="7938">
              <a:solidFill>
                <a:srgbClr val="000000"/>
              </a:solidFill>
              <a:round/>
              <a:headEnd/>
              <a:tailEnd/>
            </a:ln>
          </p:spPr>
          <p:txBody>
            <a:bodyPr/>
            <a:lstStyle/>
            <a:p>
              <a:endParaRPr lang="en-US"/>
            </a:p>
          </p:txBody>
        </p:sp>
        <p:sp>
          <p:nvSpPr>
            <p:cNvPr id="9343" name="Line 4246"/>
            <p:cNvSpPr>
              <a:spLocks noChangeShapeType="1"/>
            </p:cNvSpPr>
            <p:nvPr/>
          </p:nvSpPr>
          <p:spPr bwMode="auto">
            <a:xfrm flipV="1">
              <a:off x="1782" y="2922"/>
              <a:ext cx="0" cy="11"/>
            </a:xfrm>
            <a:prstGeom prst="line">
              <a:avLst/>
            </a:prstGeom>
            <a:noFill/>
            <a:ln w="7938">
              <a:solidFill>
                <a:srgbClr val="000000"/>
              </a:solidFill>
              <a:round/>
              <a:headEnd/>
              <a:tailEnd/>
            </a:ln>
          </p:spPr>
          <p:txBody>
            <a:bodyPr/>
            <a:lstStyle/>
            <a:p>
              <a:endParaRPr lang="en-US"/>
            </a:p>
          </p:txBody>
        </p:sp>
        <p:sp>
          <p:nvSpPr>
            <p:cNvPr id="9344" name="Line 4247"/>
            <p:cNvSpPr>
              <a:spLocks noChangeShapeType="1"/>
            </p:cNvSpPr>
            <p:nvPr/>
          </p:nvSpPr>
          <p:spPr bwMode="auto">
            <a:xfrm flipH="1" flipV="1">
              <a:off x="1779" y="2912"/>
              <a:ext cx="3" cy="10"/>
            </a:xfrm>
            <a:prstGeom prst="line">
              <a:avLst/>
            </a:prstGeom>
            <a:noFill/>
            <a:ln w="7938">
              <a:solidFill>
                <a:srgbClr val="000000"/>
              </a:solidFill>
              <a:round/>
              <a:headEnd/>
              <a:tailEnd/>
            </a:ln>
          </p:spPr>
          <p:txBody>
            <a:bodyPr/>
            <a:lstStyle/>
            <a:p>
              <a:endParaRPr lang="en-US"/>
            </a:p>
          </p:txBody>
        </p:sp>
        <p:sp>
          <p:nvSpPr>
            <p:cNvPr id="9345" name="Line 4248"/>
            <p:cNvSpPr>
              <a:spLocks noChangeShapeType="1"/>
            </p:cNvSpPr>
            <p:nvPr/>
          </p:nvSpPr>
          <p:spPr bwMode="auto">
            <a:xfrm flipV="1">
              <a:off x="1779" y="2909"/>
              <a:ext cx="4" cy="3"/>
            </a:xfrm>
            <a:prstGeom prst="line">
              <a:avLst/>
            </a:prstGeom>
            <a:noFill/>
            <a:ln w="7938">
              <a:solidFill>
                <a:srgbClr val="000000"/>
              </a:solidFill>
              <a:round/>
              <a:headEnd/>
              <a:tailEnd/>
            </a:ln>
          </p:spPr>
          <p:txBody>
            <a:bodyPr/>
            <a:lstStyle/>
            <a:p>
              <a:endParaRPr lang="en-US"/>
            </a:p>
          </p:txBody>
        </p:sp>
        <p:sp>
          <p:nvSpPr>
            <p:cNvPr id="9346" name="Line 4249"/>
            <p:cNvSpPr>
              <a:spLocks noChangeShapeType="1"/>
            </p:cNvSpPr>
            <p:nvPr/>
          </p:nvSpPr>
          <p:spPr bwMode="auto">
            <a:xfrm flipV="1">
              <a:off x="1783" y="2904"/>
              <a:ext cx="1" cy="5"/>
            </a:xfrm>
            <a:prstGeom prst="line">
              <a:avLst/>
            </a:prstGeom>
            <a:noFill/>
            <a:ln w="7938">
              <a:solidFill>
                <a:srgbClr val="000000"/>
              </a:solidFill>
              <a:round/>
              <a:headEnd/>
              <a:tailEnd/>
            </a:ln>
          </p:spPr>
          <p:txBody>
            <a:bodyPr/>
            <a:lstStyle/>
            <a:p>
              <a:endParaRPr lang="en-US"/>
            </a:p>
          </p:txBody>
        </p:sp>
        <p:sp>
          <p:nvSpPr>
            <p:cNvPr id="9347" name="Line 4250"/>
            <p:cNvSpPr>
              <a:spLocks noChangeShapeType="1"/>
            </p:cNvSpPr>
            <p:nvPr/>
          </p:nvSpPr>
          <p:spPr bwMode="auto">
            <a:xfrm flipV="1">
              <a:off x="1784" y="2899"/>
              <a:ext cx="0" cy="5"/>
            </a:xfrm>
            <a:prstGeom prst="line">
              <a:avLst/>
            </a:prstGeom>
            <a:noFill/>
            <a:ln w="7938">
              <a:solidFill>
                <a:srgbClr val="000000"/>
              </a:solidFill>
              <a:round/>
              <a:headEnd/>
              <a:tailEnd/>
            </a:ln>
          </p:spPr>
          <p:txBody>
            <a:bodyPr/>
            <a:lstStyle/>
            <a:p>
              <a:endParaRPr lang="en-US"/>
            </a:p>
          </p:txBody>
        </p:sp>
        <p:sp>
          <p:nvSpPr>
            <p:cNvPr id="9348" name="Line 4251"/>
            <p:cNvSpPr>
              <a:spLocks noChangeShapeType="1"/>
            </p:cNvSpPr>
            <p:nvPr/>
          </p:nvSpPr>
          <p:spPr bwMode="auto">
            <a:xfrm flipV="1">
              <a:off x="1784" y="2894"/>
              <a:ext cx="1" cy="5"/>
            </a:xfrm>
            <a:prstGeom prst="line">
              <a:avLst/>
            </a:prstGeom>
            <a:noFill/>
            <a:ln w="7938">
              <a:solidFill>
                <a:srgbClr val="000000"/>
              </a:solidFill>
              <a:round/>
              <a:headEnd/>
              <a:tailEnd/>
            </a:ln>
          </p:spPr>
          <p:txBody>
            <a:bodyPr/>
            <a:lstStyle/>
            <a:p>
              <a:endParaRPr lang="en-US"/>
            </a:p>
          </p:txBody>
        </p:sp>
        <p:sp>
          <p:nvSpPr>
            <p:cNvPr id="9349" name="Line 4252"/>
            <p:cNvSpPr>
              <a:spLocks noChangeShapeType="1"/>
            </p:cNvSpPr>
            <p:nvPr/>
          </p:nvSpPr>
          <p:spPr bwMode="auto">
            <a:xfrm flipV="1">
              <a:off x="1785" y="2890"/>
              <a:ext cx="3" cy="4"/>
            </a:xfrm>
            <a:prstGeom prst="line">
              <a:avLst/>
            </a:prstGeom>
            <a:noFill/>
            <a:ln w="7938">
              <a:solidFill>
                <a:srgbClr val="000000"/>
              </a:solidFill>
              <a:round/>
              <a:headEnd/>
              <a:tailEnd/>
            </a:ln>
          </p:spPr>
          <p:txBody>
            <a:bodyPr/>
            <a:lstStyle/>
            <a:p>
              <a:endParaRPr lang="en-US"/>
            </a:p>
          </p:txBody>
        </p:sp>
        <p:sp>
          <p:nvSpPr>
            <p:cNvPr id="9350" name="Line 4253"/>
            <p:cNvSpPr>
              <a:spLocks noChangeShapeType="1"/>
            </p:cNvSpPr>
            <p:nvPr/>
          </p:nvSpPr>
          <p:spPr bwMode="auto">
            <a:xfrm flipV="1">
              <a:off x="1788" y="2889"/>
              <a:ext cx="4" cy="1"/>
            </a:xfrm>
            <a:prstGeom prst="line">
              <a:avLst/>
            </a:prstGeom>
            <a:noFill/>
            <a:ln w="7938">
              <a:solidFill>
                <a:srgbClr val="000000"/>
              </a:solidFill>
              <a:round/>
              <a:headEnd/>
              <a:tailEnd/>
            </a:ln>
          </p:spPr>
          <p:txBody>
            <a:bodyPr/>
            <a:lstStyle/>
            <a:p>
              <a:endParaRPr lang="en-US"/>
            </a:p>
          </p:txBody>
        </p:sp>
        <p:sp>
          <p:nvSpPr>
            <p:cNvPr id="9351" name="Line 4254"/>
            <p:cNvSpPr>
              <a:spLocks noChangeShapeType="1"/>
            </p:cNvSpPr>
            <p:nvPr/>
          </p:nvSpPr>
          <p:spPr bwMode="auto">
            <a:xfrm>
              <a:off x="1792" y="2889"/>
              <a:ext cx="7" cy="1"/>
            </a:xfrm>
            <a:prstGeom prst="line">
              <a:avLst/>
            </a:prstGeom>
            <a:noFill/>
            <a:ln w="7938">
              <a:solidFill>
                <a:srgbClr val="000000"/>
              </a:solidFill>
              <a:round/>
              <a:headEnd/>
              <a:tailEnd/>
            </a:ln>
          </p:spPr>
          <p:txBody>
            <a:bodyPr/>
            <a:lstStyle/>
            <a:p>
              <a:endParaRPr lang="en-US"/>
            </a:p>
          </p:txBody>
        </p:sp>
        <p:sp>
          <p:nvSpPr>
            <p:cNvPr id="9352" name="Line 4255"/>
            <p:cNvSpPr>
              <a:spLocks noChangeShapeType="1"/>
            </p:cNvSpPr>
            <p:nvPr/>
          </p:nvSpPr>
          <p:spPr bwMode="auto">
            <a:xfrm>
              <a:off x="1799" y="2890"/>
              <a:ext cx="5" cy="5"/>
            </a:xfrm>
            <a:prstGeom prst="line">
              <a:avLst/>
            </a:prstGeom>
            <a:noFill/>
            <a:ln w="7938">
              <a:solidFill>
                <a:srgbClr val="000000"/>
              </a:solidFill>
              <a:round/>
              <a:headEnd/>
              <a:tailEnd/>
            </a:ln>
          </p:spPr>
          <p:txBody>
            <a:bodyPr/>
            <a:lstStyle/>
            <a:p>
              <a:endParaRPr lang="en-US"/>
            </a:p>
          </p:txBody>
        </p:sp>
        <p:sp>
          <p:nvSpPr>
            <p:cNvPr id="9353" name="Line 4256"/>
            <p:cNvSpPr>
              <a:spLocks noChangeShapeType="1"/>
            </p:cNvSpPr>
            <p:nvPr/>
          </p:nvSpPr>
          <p:spPr bwMode="auto">
            <a:xfrm>
              <a:off x="1804" y="2895"/>
              <a:ext cx="4" cy="0"/>
            </a:xfrm>
            <a:prstGeom prst="line">
              <a:avLst/>
            </a:prstGeom>
            <a:noFill/>
            <a:ln w="7938">
              <a:solidFill>
                <a:srgbClr val="000000"/>
              </a:solidFill>
              <a:round/>
              <a:headEnd/>
              <a:tailEnd/>
            </a:ln>
          </p:spPr>
          <p:txBody>
            <a:bodyPr/>
            <a:lstStyle/>
            <a:p>
              <a:endParaRPr lang="en-US"/>
            </a:p>
          </p:txBody>
        </p:sp>
        <p:sp>
          <p:nvSpPr>
            <p:cNvPr id="9354" name="Line 4257"/>
            <p:cNvSpPr>
              <a:spLocks noChangeShapeType="1"/>
            </p:cNvSpPr>
            <p:nvPr/>
          </p:nvSpPr>
          <p:spPr bwMode="auto">
            <a:xfrm flipV="1">
              <a:off x="1808" y="2894"/>
              <a:ext cx="4" cy="1"/>
            </a:xfrm>
            <a:prstGeom prst="line">
              <a:avLst/>
            </a:prstGeom>
            <a:noFill/>
            <a:ln w="7938">
              <a:solidFill>
                <a:srgbClr val="000000"/>
              </a:solidFill>
              <a:round/>
              <a:headEnd/>
              <a:tailEnd/>
            </a:ln>
          </p:spPr>
          <p:txBody>
            <a:bodyPr/>
            <a:lstStyle/>
            <a:p>
              <a:endParaRPr lang="en-US"/>
            </a:p>
          </p:txBody>
        </p:sp>
        <p:sp>
          <p:nvSpPr>
            <p:cNvPr id="9355" name="Line 4258"/>
            <p:cNvSpPr>
              <a:spLocks noChangeShapeType="1"/>
            </p:cNvSpPr>
            <p:nvPr/>
          </p:nvSpPr>
          <p:spPr bwMode="auto">
            <a:xfrm>
              <a:off x="1812" y="2894"/>
              <a:ext cx="16" cy="5"/>
            </a:xfrm>
            <a:prstGeom prst="line">
              <a:avLst/>
            </a:prstGeom>
            <a:noFill/>
            <a:ln w="7938">
              <a:solidFill>
                <a:srgbClr val="000000"/>
              </a:solidFill>
              <a:round/>
              <a:headEnd/>
              <a:tailEnd/>
            </a:ln>
          </p:spPr>
          <p:txBody>
            <a:bodyPr/>
            <a:lstStyle/>
            <a:p>
              <a:endParaRPr lang="en-US"/>
            </a:p>
          </p:txBody>
        </p:sp>
        <p:sp>
          <p:nvSpPr>
            <p:cNvPr id="9356" name="Line 4259"/>
            <p:cNvSpPr>
              <a:spLocks noChangeShapeType="1"/>
            </p:cNvSpPr>
            <p:nvPr/>
          </p:nvSpPr>
          <p:spPr bwMode="auto">
            <a:xfrm>
              <a:off x="1828" y="2899"/>
              <a:ext cx="17" cy="5"/>
            </a:xfrm>
            <a:prstGeom prst="line">
              <a:avLst/>
            </a:prstGeom>
            <a:noFill/>
            <a:ln w="7938">
              <a:solidFill>
                <a:srgbClr val="000000"/>
              </a:solidFill>
              <a:round/>
              <a:headEnd/>
              <a:tailEnd/>
            </a:ln>
          </p:spPr>
          <p:txBody>
            <a:bodyPr/>
            <a:lstStyle/>
            <a:p>
              <a:endParaRPr lang="en-US"/>
            </a:p>
          </p:txBody>
        </p:sp>
        <p:sp>
          <p:nvSpPr>
            <p:cNvPr id="9357" name="Line 4260"/>
            <p:cNvSpPr>
              <a:spLocks noChangeShapeType="1"/>
            </p:cNvSpPr>
            <p:nvPr/>
          </p:nvSpPr>
          <p:spPr bwMode="auto">
            <a:xfrm>
              <a:off x="1845" y="2904"/>
              <a:ext cx="18" cy="3"/>
            </a:xfrm>
            <a:prstGeom prst="line">
              <a:avLst/>
            </a:prstGeom>
            <a:noFill/>
            <a:ln w="7938">
              <a:solidFill>
                <a:srgbClr val="000000"/>
              </a:solidFill>
              <a:round/>
              <a:headEnd/>
              <a:tailEnd/>
            </a:ln>
          </p:spPr>
          <p:txBody>
            <a:bodyPr/>
            <a:lstStyle/>
            <a:p>
              <a:endParaRPr lang="en-US"/>
            </a:p>
          </p:txBody>
        </p:sp>
        <p:sp>
          <p:nvSpPr>
            <p:cNvPr id="9358" name="Freeform 4261"/>
            <p:cNvSpPr>
              <a:spLocks/>
            </p:cNvSpPr>
            <p:nvPr/>
          </p:nvSpPr>
          <p:spPr bwMode="auto">
            <a:xfrm>
              <a:off x="1690" y="2897"/>
              <a:ext cx="45" cy="62"/>
            </a:xfrm>
            <a:custGeom>
              <a:avLst/>
              <a:gdLst>
                <a:gd name="T0" fmla="*/ 17 w 45"/>
                <a:gd name="T1" fmla="*/ 0 h 62"/>
                <a:gd name="T2" fmla="*/ 24 w 45"/>
                <a:gd name="T3" fmla="*/ 1 h 62"/>
                <a:gd name="T4" fmla="*/ 30 w 45"/>
                <a:gd name="T5" fmla="*/ 0 h 62"/>
                <a:gd name="T6" fmla="*/ 37 w 45"/>
                <a:gd name="T7" fmla="*/ 0 h 62"/>
                <a:gd name="T8" fmla="*/ 43 w 45"/>
                <a:gd name="T9" fmla="*/ 4 h 62"/>
                <a:gd name="T10" fmla="*/ 45 w 45"/>
                <a:gd name="T11" fmla="*/ 35 h 62"/>
                <a:gd name="T12" fmla="*/ 45 w 45"/>
                <a:gd name="T13" fmla="*/ 42 h 62"/>
                <a:gd name="T14" fmla="*/ 28 w 45"/>
                <a:gd name="T15" fmla="*/ 35 h 62"/>
                <a:gd name="T16" fmla="*/ 19 w 45"/>
                <a:gd name="T17" fmla="*/ 32 h 62"/>
                <a:gd name="T18" fmla="*/ 10 w 45"/>
                <a:gd name="T19" fmla="*/ 34 h 62"/>
                <a:gd name="T20" fmla="*/ 8 w 45"/>
                <a:gd name="T21" fmla="*/ 36 h 62"/>
                <a:gd name="T22" fmla="*/ 7 w 45"/>
                <a:gd name="T23" fmla="*/ 39 h 62"/>
                <a:gd name="T24" fmla="*/ 7 w 45"/>
                <a:gd name="T25" fmla="*/ 45 h 62"/>
                <a:gd name="T26" fmla="*/ 9 w 45"/>
                <a:gd name="T27" fmla="*/ 49 h 62"/>
                <a:gd name="T28" fmla="*/ 20 w 45"/>
                <a:gd name="T29" fmla="*/ 51 h 62"/>
                <a:gd name="T30" fmla="*/ 32 w 45"/>
                <a:gd name="T31" fmla="*/ 54 h 62"/>
                <a:gd name="T32" fmla="*/ 43 w 45"/>
                <a:gd name="T33" fmla="*/ 59 h 62"/>
                <a:gd name="T34" fmla="*/ 42 w 45"/>
                <a:gd name="T35" fmla="*/ 62 h 62"/>
                <a:gd name="T36" fmla="*/ 0 w 45"/>
                <a:gd name="T37" fmla="*/ 49 h 62"/>
                <a:gd name="T38" fmla="*/ 5 w 45"/>
                <a:gd name="T39" fmla="*/ 34 h 62"/>
                <a:gd name="T40" fmla="*/ 10 w 45"/>
                <a:gd name="T41" fmla="*/ 17 h 62"/>
                <a:gd name="T42" fmla="*/ 17 w 45"/>
                <a:gd name="T43" fmla="*/ 0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62"/>
                <a:gd name="T68" fmla="*/ 45 w 45"/>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62">
                  <a:moveTo>
                    <a:pt x="17" y="0"/>
                  </a:moveTo>
                  <a:lnTo>
                    <a:pt x="24" y="1"/>
                  </a:lnTo>
                  <a:lnTo>
                    <a:pt x="30" y="0"/>
                  </a:lnTo>
                  <a:lnTo>
                    <a:pt x="37" y="0"/>
                  </a:lnTo>
                  <a:lnTo>
                    <a:pt x="43" y="4"/>
                  </a:lnTo>
                  <a:lnTo>
                    <a:pt x="45" y="35"/>
                  </a:lnTo>
                  <a:lnTo>
                    <a:pt x="45" y="42"/>
                  </a:lnTo>
                  <a:lnTo>
                    <a:pt x="28" y="35"/>
                  </a:lnTo>
                  <a:lnTo>
                    <a:pt x="19" y="32"/>
                  </a:lnTo>
                  <a:lnTo>
                    <a:pt x="10" y="34"/>
                  </a:lnTo>
                  <a:lnTo>
                    <a:pt x="8" y="36"/>
                  </a:lnTo>
                  <a:lnTo>
                    <a:pt x="7" y="39"/>
                  </a:lnTo>
                  <a:lnTo>
                    <a:pt x="7" y="45"/>
                  </a:lnTo>
                  <a:lnTo>
                    <a:pt x="9" y="49"/>
                  </a:lnTo>
                  <a:lnTo>
                    <a:pt x="20" y="51"/>
                  </a:lnTo>
                  <a:lnTo>
                    <a:pt x="32" y="54"/>
                  </a:lnTo>
                  <a:lnTo>
                    <a:pt x="43" y="59"/>
                  </a:lnTo>
                  <a:lnTo>
                    <a:pt x="42" y="62"/>
                  </a:lnTo>
                  <a:lnTo>
                    <a:pt x="0" y="49"/>
                  </a:lnTo>
                  <a:lnTo>
                    <a:pt x="5" y="34"/>
                  </a:lnTo>
                  <a:lnTo>
                    <a:pt x="10" y="17"/>
                  </a:lnTo>
                  <a:lnTo>
                    <a:pt x="17" y="0"/>
                  </a:lnTo>
                  <a:close/>
                </a:path>
              </a:pathLst>
            </a:custGeom>
            <a:solidFill>
              <a:srgbClr val="FFFFFF"/>
            </a:solidFill>
            <a:ln w="0">
              <a:solidFill>
                <a:srgbClr val="FFFFFF"/>
              </a:solidFill>
              <a:prstDash val="solid"/>
              <a:round/>
              <a:headEnd/>
              <a:tailEnd/>
            </a:ln>
          </p:spPr>
          <p:txBody>
            <a:bodyPr/>
            <a:lstStyle/>
            <a:p>
              <a:endParaRPr lang="en-US"/>
            </a:p>
          </p:txBody>
        </p:sp>
        <p:sp>
          <p:nvSpPr>
            <p:cNvPr id="9359" name="Freeform 4262"/>
            <p:cNvSpPr>
              <a:spLocks/>
            </p:cNvSpPr>
            <p:nvPr/>
          </p:nvSpPr>
          <p:spPr bwMode="auto">
            <a:xfrm>
              <a:off x="4237" y="2905"/>
              <a:ext cx="107" cy="43"/>
            </a:xfrm>
            <a:custGeom>
              <a:avLst/>
              <a:gdLst>
                <a:gd name="T0" fmla="*/ 3 w 107"/>
                <a:gd name="T1" fmla="*/ 0 h 43"/>
                <a:gd name="T2" fmla="*/ 22 w 107"/>
                <a:gd name="T3" fmla="*/ 12 h 43"/>
                <a:gd name="T4" fmla="*/ 43 w 107"/>
                <a:gd name="T5" fmla="*/ 22 h 43"/>
                <a:gd name="T6" fmla="*/ 63 w 107"/>
                <a:gd name="T7" fmla="*/ 30 h 43"/>
                <a:gd name="T8" fmla="*/ 70 w 107"/>
                <a:gd name="T9" fmla="*/ 30 h 43"/>
                <a:gd name="T10" fmla="*/ 79 w 107"/>
                <a:gd name="T11" fmla="*/ 33 h 43"/>
                <a:gd name="T12" fmla="*/ 86 w 107"/>
                <a:gd name="T13" fmla="*/ 34 h 43"/>
                <a:gd name="T14" fmla="*/ 87 w 107"/>
                <a:gd name="T15" fmla="*/ 33 h 43"/>
                <a:gd name="T16" fmla="*/ 89 w 107"/>
                <a:gd name="T17" fmla="*/ 30 h 43"/>
                <a:gd name="T18" fmla="*/ 91 w 107"/>
                <a:gd name="T19" fmla="*/ 29 h 43"/>
                <a:gd name="T20" fmla="*/ 97 w 107"/>
                <a:gd name="T21" fmla="*/ 29 h 43"/>
                <a:gd name="T22" fmla="*/ 100 w 107"/>
                <a:gd name="T23" fmla="*/ 30 h 43"/>
                <a:gd name="T24" fmla="*/ 102 w 107"/>
                <a:gd name="T25" fmla="*/ 30 h 43"/>
                <a:gd name="T26" fmla="*/ 104 w 107"/>
                <a:gd name="T27" fmla="*/ 31 h 43"/>
                <a:gd name="T28" fmla="*/ 104 w 107"/>
                <a:gd name="T29" fmla="*/ 36 h 43"/>
                <a:gd name="T30" fmla="*/ 102 w 107"/>
                <a:gd name="T31" fmla="*/ 38 h 43"/>
                <a:gd name="T32" fmla="*/ 102 w 107"/>
                <a:gd name="T33" fmla="*/ 41 h 43"/>
                <a:gd name="T34" fmla="*/ 107 w 107"/>
                <a:gd name="T35" fmla="*/ 43 h 43"/>
                <a:gd name="T36" fmla="*/ 79 w 107"/>
                <a:gd name="T37" fmla="*/ 43 h 43"/>
                <a:gd name="T38" fmla="*/ 52 w 107"/>
                <a:gd name="T39" fmla="*/ 38 h 43"/>
                <a:gd name="T40" fmla="*/ 26 w 107"/>
                <a:gd name="T41" fmla="*/ 28 h 43"/>
                <a:gd name="T42" fmla="*/ 1 w 107"/>
                <a:gd name="T43" fmla="*/ 13 h 43"/>
                <a:gd name="T44" fmla="*/ 0 w 107"/>
                <a:gd name="T45" fmla="*/ 9 h 43"/>
                <a:gd name="T46" fmla="*/ 0 w 107"/>
                <a:gd name="T47" fmla="*/ 7 h 43"/>
                <a:gd name="T48" fmla="*/ 1 w 107"/>
                <a:gd name="T49" fmla="*/ 4 h 43"/>
                <a:gd name="T50" fmla="*/ 3 w 107"/>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43"/>
                <a:gd name="T80" fmla="*/ 107 w 107"/>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43">
                  <a:moveTo>
                    <a:pt x="3" y="0"/>
                  </a:moveTo>
                  <a:lnTo>
                    <a:pt x="22" y="12"/>
                  </a:lnTo>
                  <a:lnTo>
                    <a:pt x="43" y="22"/>
                  </a:lnTo>
                  <a:lnTo>
                    <a:pt x="63" y="30"/>
                  </a:lnTo>
                  <a:lnTo>
                    <a:pt x="70" y="30"/>
                  </a:lnTo>
                  <a:lnTo>
                    <a:pt x="79" y="33"/>
                  </a:lnTo>
                  <a:lnTo>
                    <a:pt x="86" y="34"/>
                  </a:lnTo>
                  <a:lnTo>
                    <a:pt x="87" y="33"/>
                  </a:lnTo>
                  <a:lnTo>
                    <a:pt x="89" y="30"/>
                  </a:lnTo>
                  <a:lnTo>
                    <a:pt x="91" y="29"/>
                  </a:lnTo>
                  <a:lnTo>
                    <a:pt x="97" y="29"/>
                  </a:lnTo>
                  <a:lnTo>
                    <a:pt x="100" y="30"/>
                  </a:lnTo>
                  <a:lnTo>
                    <a:pt x="102" y="30"/>
                  </a:lnTo>
                  <a:lnTo>
                    <a:pt x="104" y="31"/>
                  </a:lnTo>
                  <a:lnTo>
                    <a:pt x="104" y="36"/>
                  </a:lnTo>
                  <a:lnTo>
                    <a:pt x="102" y="38"/>
                  </a:lnTo>
                  <a:lnTo>
                    <a:pt x="102" y="41"/>
                  </a:lnTo>
                  <a:lnTo>
                    <a:pt x="107" y="43"/>
                  </a:lnTo>
                  <a:lnTo>
                    <a:pt x="79" y="43"/>
                  </a:lnTo>
                  <a:lnTo>
                    <a:pt x="52" y="38"/>
                  </a:lnTo>
                  <a:lnTo>
                    <a:pt x="26" y="28"/>
                  </a:lnTo>
                  <a:lnTo>
                    <a:pt x="1" y="13"/>
                  </a:lnTo>
                  <a:lnTo>
                    <a:pt x="0" y="9"/>
                  </a:lnTo>
                  <a:lnTo>
                    <a:pt x="0" y="7"/>
                  </a:lnTo>
                  <a:lnTo>
                    <a:pt x="1" y="4"/>
                  </a:lnTo>
                  <a:lnTo>
                    <a:pt x="3" y="0"/>
                  </a:lnTo>
                  <a:close/>
                </a:path>
              </a:pathLst>
            </a:custGeom>
            <a:solidFill>
              <a:srgbClr val="000000"/>
            </a:solidFill>
            <a:ln w="0">
              <a:solidFill>
                <a:srgbClr val="000000"/>
              </a:solidFill>
              <a:prstDash val="solid"/>
              <a:round/>
              <a:headEnd/>
              <a:tailEnd/>
            </a:ln>
          </p:spPr>
          <p:txBody>
            <a:bodyPr/>
            <a:lstStyle/>
            <a:p>
              <a:endParaRPr lang="en-US"/>
            </a:p>
          </p:txBody>
        </p:sp>
        <p:sp>
          <p:nvSpPr>
            <p:cNvPr id="9360" name="Line 4263"/>
            <p:cNvSpPr>
              <a:spLocks noChangeShapeType="1"/>
            </p:cNvSpPr>
            <p:nvPr/>
          </p:nvSpPr>
          <p:spPr bwMode="auto">
            <a:xfrm>
              <a:off x="4300" y="2935"/>
              <a:ext cx="7" cy="0"/>
            </a:xfrm>
            <a:prstGeom prst="line">
              <a:avLst/>
            </a:prstGeom>
            <a:noFill/>
            <a:ln w="7938">
              <a:solidFill>
                <a:srgbClr val="000000"/>
              </a:solidFill>
              <a:round/>
              <a:headEnd/>
              <a:tailEnd/>
            </a:ln>
          </p:spPr>
          <p:txBody>
            <a:bodyPr/>
            <a:lstStyle/>
            <a:p>
              <a:endParaRPr lang="en-US"/>
            </a:p>
          </p:txBody>
        </p:sp>
        <p:sp>
          <p:nvSpPr>
            <p:cNvPr id="9361" name="Line 4264"/>
            <p:cNvSpPr>
              <a:spLocks noChangeShapeType="1"/>
            </p:cNvSpPr>
            <p:nvPr/>
          </p:nvSpPr>
          <p:spPr bwMode="auto">
            <a:xfrm>
              <a:off x="4307" y="2935"/>
              <a:ext cx="9" cy="3"/>
            </a:xfrm>
            <a:prstGeom prst="line">
              <a:avLst/>
            </a:prstGeom>
            <a:noFill/>
            <a:ln w="7938">
              <a:solidFill>
                <a:srgbClr val="000000"/>
              </a:solidFill>
              <a:round/>
              <a:headEnd/>
              <a:tailEnd/>
            </a:ln>
          </p:spPr>
          <p:txBody>
            <a:bodyPr/>
            <a:lstStyle/>
            <a:p>
              <a:endParaRPr lang="en-US"/>
            </a:p>
          </p:txBody>
        </p:sp>
        <p:sp>
          <p:nvSpPr>
            <p:cNvPr id="9362" name="Line 4265"/>
            <p:cNvSpPr>
              <a:spLocks noChangeShapeType="1"/>
            </p:cNvSpPr>
            <p:nvPr/>
          </p:nvSpPr>
          <p:spPr bwMode="auto">
            <a:xfrm>
              <a:off x="4316" y="2938"/>
              <a:ext cx="7" cy="1"/>
            </a:xfrm>
            <a:prstGeom prst="line">
              <a:avLst/>
            </a:prstGeom>
            <a:noFill/>
            <a:ln w="7938">
              <a:solidFill>
                <a:srgbClr val="000000"/>
              </a:solidFill>
              <a:round/>
              <a:headEnd/>
              <a:tailEnd/>
            </a:ln>
          </p:spPr>
          <p:txBody>
            <a:bodyPr/>
            <a:lstStyle/>
            <a:p>
              <a:endParaRPr lang="en-US"/>
            </a:p>
          </p:txBody>
        </p:sp>
        <p:sp>
          <p:nvSpPr>
            <p:cNvPr id="9363" name="Line 4266"/>
            <p:cNvSpPr>
              <a:spLocks noChangeShapeType="1"/>
            </p:cNvSpPr>
            <p:nvPr/>
          </p:nvSpPr>
          <p:spPr bwMode="auto">
            <a:xfrm flipV="1">
              <a:off x="4323" y="2938"/>
              <a:ext cx="1" cy="1"/>
            </a:xfrm>
            <a:prstGeom prst="line">
              <a:avLst/>
            </a:prstGeom>
            <a:noFill/>
            <a:ln w="7938">
              <a:solidFill>
                <a:srgbClr val="000000"/>
              </a:solidFill>
              <a:round/>
              <a:headEnd/>
              <a:tailEnd/>
            </a:ln>
          </p:spPr>
          <p:txBody>
            <a:bodyPr/>
            <a:lstStyle/>
            <a:p>
              <a:endParaRPr lang="en-US"/>
            </a:p>
          </p:txBody>
        </p:sp>
        <p:sp>
          <p:nvSpPr>
            <p:cNvPr id="9364" name="Line 4267"/>
            <p:cNvSpPr>
              <a:spLocks noChangeShapeType="1"/>
            </p:cNvSpPr>
            <p:nvPr/>
          </p:nvSpPr>
          <p:spPr bwMode="auto">
            <a:xfrm flipV="1">
              <a:off x="4324" y="2935"/>
              <a:ext cx="2" cy="3"/>
            </a:xfrm>
            <a:prstGeom prst="line">
              <a:avLst/>
            </a:prstGeom>
            <a:noFill/>
            <a:ln w="7938">
              <a:solidFill>
                <a:srgbClr val="000000"/>
              </a:solidFill>
              <a:round/>
              <a:headEnd/>
              <a:tailEnd/>
            </a:ln>
          </p:spPr>
          <p:txBody>
            <a:bodyPr/>
            <a:lstStyle/>
            <a:p>
              <a:endParaRPr lang="en-US"/>
            </a:p>
          </p:txBody>
        </p:sp>
        <p:sp>
          <p:nvSpPr>
            <p:cNvPr id="9365" name="Line 4268"/>
            <p:cNvSpPr>
              <a:spLocks noChangeShapeType="1"/>
            </p:cNvSpPr>
            <p:nvPr/>
          </p:nvSpPr>
          <p:spPr bwMode="auto">
            <a:xfrm flipV="1">
              <a:off x="4326" y="2934"/>
              <a:ext cx="2" cy="1"/>
            </a:xfrm>
            <a:prstGeom prst="line">
              <a:avLst/>
            </a:prstGeom>
            <a:noFill/>
            <a:ln w="7938">
              <a:solidFill>
                <a:srgbClr val="000000"/>
              </a:solidFill>
              <a:round/>
              <a:headEnd/>
              <a:tailEnd/>
            </a:ln>
          </p:spPr>
          <p:txBody>
            <a:bodyPr/>
            <a:lstStyle/>
            <a:p>
              <a:endParaRPr lang="en-US"/>
            </a:p>
          </p:txBody>
        </p:sp>
        <p:sp>
          <p:nvSpPr>
            <p:cNvPr id="9366" name="Line 4269"/>
            <p:cNvSpPr>
              <a:spLocks noChangeShapeType="1"/>
            </p:cNvSpPr>
            <p:nvPr/>
          </p:nvSpPr>
          <p:spPr bwMode="auto">
            <a:xfrm>
              <a:off x="4328" y="2934"/>
              <a:ext cx="6" cy="0"/>
            </a:xfrm>
            <a:prstGeom prst="line">
              <a:avLst/>
            </a:prstGeom>
            <a:noFill/>
            <a:ln w="7938">
              <a:solidFill>
                <a:srgbClr val="000000"/>
              </a:solidFill>
              <a:round/>
              <a:headEnd/>
              <a:tailEnd/>
            </a:ln>
          </p:spPr>
          <p:txBody>
            <a:bodyPr/>
            <a:lstStyle/>
            <a:p>
              <a:endParaRPr lang="en-US"/>
            </a:p>
          </p:txBody>
        </p:sp>
        <p:sp>
          <p:nvSpPr>
            <p:cNvPr id="9367" name="Line 4270"/>
            <p:cNvSpPr>
              <a:spLocks noChangeShapeType="1"/>
            </p:cNvSpPr>
            <p:nvPr/>
          </p:nvSpPr>
          <p:spPr bwMode="auto">
            <a:xfrm>
              <a:off x="4334" y="2934"/>
              <a:ext cx="3" cy="1"/>
            </a:xfrm>
            <a:prstGeom prst="line">
              <a:avLst/>
            </a:prstGeom>
            <a:noFill/>
            <a:ln w="7938">
              <a:solidFill>
                <a:srgbClr val="000000"/>
              </a:solidFill>
              <a:round/>
              <a:headEnd/>
              <a:tailEnd/>
            </a:ln>
          </p:spPr>
          <p:txBody>
            <a:bodyPr/>
            <a:lstStyle/>
            <a:p>
              <a:endParaRPr lang="en-US"/>
            </a:p>
          </p:txBody>
        </p:sp>
        <p:sp>
          <p:nvSpPr>
            <p:cNvPr id="9368" name="Line 4271"/>
            <p:cNvSpPr>
              <a:spLocks noChangeShapeType="1"/>
            </p:cNvSpPr>
            <p:nvPr/>
          </p:nvSpPr>
          <p:spPr bwMode="auto">
            <a:xfrm>
              <a:off x="4337" y="2935"/>
              <a:ext cx="2" cy="0"/>
            </a:xfrm>
            <a:prstGeom prst="line">
              <a:avLst/>
            </a:prstGeom>
            <a:noFill/>
            <a:ln w="7938">
              <a:solidFill>
                <a:srgbClr val="000000"/>
              </a:solidFill>
              <a:round/>
              <a:headEnd/>
              <a:tailEnd/>
            </a:ln>
          </p:spPr>
          <p:txBody>
            <a:bodyPr/>
            <a:lstStyle/>
            <a:p>
              <a:endParaRPr lang="en-US"/>
            </a:p>
          </p:txBody>
        </p:sp>
        <p:sp>
          <p:nvSpPr>
            <p:cNvPr id="9369" name="Line 4272"/>
            <p:cNvSpPr>
              <a:spLocks noChangeShapeType="1"/>
            </p:cNvSpPr>
            <p:nvPr/>
          </p:nvSpPr>
          <p:spPr bwMode="auto">
            <a:xfrm>
              <a:off x="4339" y="2935"/>
              <a:ext cx="2" cy="1"/>
            </a:xfrm>
            <a:prstGeom prst="line">
              <a:avLst/>
            </a:prstGeom>
            <a:noFill/>
            <a:ln w="7938">
              <a:solidFill>
                <a:srgbClr val="000000"/>
              </a:solidFill>
              <a:round/>
              <a:headEnd/>
              <a:tailEnd/>
            </a:ln>
          </p:spPr>
          <p:txBody>
            <a:bodyPr/>
            <a:lstStyle/>
            <a:p>
              <a:endParaRPr lang="en-US"/>
            </a:p>
          </p:txBody>
        </p:sp>
        <p:sp>
          <p:nvSpPr>
            <p:cNvPr id="9370" name="Line 4273"/>
            <p:cNvSpPr>
              <a:spLocks noChangeShapeType="1"/>
            </p:cNvSpPr>
            <p:nvPr/>
          </p:nvSpPr>
          <p:spPr bwMode="auto">
            <a:xfrm>
              <a:off x="4341" y="2936"/>
              <a:ext cx="0" cy="5"/>
            </a:xfrm>
            <a:prstGeom prst="line">
              <a:avLst/>
            </a:prstGeom>
            <a:noFill/>
            <a:ln w="7938">
              <a:solidFill>
                <a:srgbClr val="000000"/>
              </a:solidFill>
              <a:round/>
              <a:headEnd/>
              <a:tailEnd/>
            </a:ln>
          </p:spPr>
          <p:txBody>
            <a:bodyPr/>
            <a:lstStyle/>
            <a:p>
              <a:endParaRPr lang="en-US"/>
            </a:p>
          </p:txBody>
        </p:sp>
        <p:sp>
          <p:nvSpPr>
            <p:cNvPr id="9371" name="Line 4274"/>
            <p:cNvSpPr>
              <a:spLocks noChangeShapeType="1"/>
            </p:cNvSpPr>
            <p:nvPr/>
          </p:nvSpPr>
          <p:spPr bwMode="auto">
            <a:xfrm flipH="1">
              <a:off x="4339" y="2941"/>
              <a:ext cx="2" cy="2"/>
            </a:xfrm>
            <a:prstGeom prst="line">
              <a:avLst/>
            </a:prstGeom>
            <a:noFill/>
            <a:ln w="7938">
              <a:solidFill>
                <a:srgbClr val="000000"/>
              </a:solidFill>
              <a:round/>
              <a:headEnd/>
              <a:tailEnd/>
            </a:ln>
          </p:spPr>
          <p:txBody>
            <a:bodyPr/>
            <a:lstStyle/>
            <a:p>
              <a:endParaRPr lang="en-US"/>
            </a:p>
          </p:txBody>
        </p:sp>
        <p:sp>
          <p:nvSpPr>
            <p:cNvPr id="9372" name="Line 4275"/>
            <p:cNvSpPr>
              <a:spLocks noChangeShapeType="1"/>
            </p:cNvSpPr>
            <p:nvPr/>
          </p:nvSpPr>
          <p:spPr bwMode="auto">
            <a:xfrm>
              <a:off x="4339" y="2943"/>
              <a:ext cx="0" cy="3"/>
            </a:xfrm>
            <a:prstGeom prst="line">
              <a:avLst/>
            </a:prstGeom>
            <a:noFill/>
            <a:ln w="7938">
              <a:solidFill>
                <a:srgbClr val="000000"/>
              </a:solidFill>
              <a:round/>
              <a:headEnd/>
              <a:tailEnd/>
            </a:ln>
          </p:spPr>
          <p:txBody>
            <a:bodyPr/>
            <a:lstStyle/>
            <a:p>
              <a:endParaRPr lang="en-US"/>
            </a:p>
          </p:txBody>
        </p:sp>
        <p:sp>
          <p:nvSpPr>
            <p:cNvPr id="9373" name="Line 4276"/>
            <p:cNvSpPr>
              <a:spLocks noChangeShapeType="1"/>
            </p:cNvSpPr>
            <p:nvPr/>
          </p:nvSpPr>
          <p:spPr bwMode="auto">
            <a:xfrm>
              <a:off x="4339" y="2946"/>
              <a:ext cx="5" cy="2"/>
            </a:xfrm>
            <a:prstGeom prst="line">
              <a:avLst/>
            </a:prstGeom>
            <a:noFill/>
            <a:ln w="7938">
              <a:solidFill>
                <a:srgbClr val="000000"/>
              </a:solidFill>
              <a:round/>
              <a:headEnd/>
              <a:tailEnd/>
            </a:ln>
          </p:spPr>
          <p:txBody>
            <a:bodyPr/>
            <a:lstStyle/>
            <a:p>
              <a:endParaRPr lang="en-US"/>
            </a:p>
          </p:txBody>
        </p:sp>
        <p:sp>
          <p:nvSpPr>
            <p:cNvPr id="9374" name="Line 4277"/>
            <p:cNvSpPr>
              <a:spLocks noChangeShapeType="1"/>
            </p:cNvSpPr>
            <p:nvPr/>
          </p:nvSpPr>
          <p:spPr bwMode="auto">
            <a:xfrm flipH="1">
              <a:off x="4316" y="2948"/>
              <a:ext cx="28" cy="0"/>
            </a:xfrm>
            <a:prstGeom prst="line">
              <a:avLst/>
            </a:prstGeom>
            <a:noFill/>
            <a:ln w="7938">
              <a:solidFill>
                <a:srgbClr val="000000"/>
              </a:solidFill>
              <a:round/>
              <a:headEnd/>
              <a:tailEnd/>
            </a:ln>
          </p:spPr>
          <p:txBody>
            <a:bodyPr/>
            <a:lstStyle/>
            <a:p>
              <a:endParaRPr lang="en-US"/>
            </a:p>
          </p:txBody>
        </p:sp>
        <p:sp>
          <p:nvSpPr>
            <p:cNvPr id="9375" name="Line 4278"/>
            <p:cNvSpPr>
              <a:spLocks noChangeShapeType="1"/>
            </p:cNvSpPr>
            <p:nvPr/>
          </p:nvSpPr>
          <p:spPr bwMode="auto">
            <a:xfrm flipH="1" flipV="1">
              <a:off x="4289" y="2943"/>
              <a:ext cx="27" cy="5"/>
            </a:xfrm>
            <a:prstGeom prst="line">
              <a:avLst/>
            </a:prstGeom>
            <a:noFill/>
            <a:ln w="7938">
              <a:solidFill>
                <a:srgbClr val="000000"/>
              </a:solidFill>
              <a:round/>
              <a:headEnd/>
              <a:tailEnd/>
            </a:ln>
          </p:spPr>
          <p:txBody>
            <a:bodyPr/>
            <a:lstStyle/>
            <a:p>
              <a:endParaRPr lang="en-US"/>
            </a:p>
          </p:txBody>
        </p:sp>
        <p:sp>
          <p:nvSpPr>
            <p:cNvPr id="9376" name="Line 4279"/>
            <p:cNvSpPr>
              <a:spLocks noChangeShapeType="1"/>
            </p:cNvSpPr>
            <p:nvPr/>
          </p:nvSpPr>
          <p:spPr bwMode="auto">
            <a:xfrm flipH="1" flipV="1">
              <a:off x="4263" y="2933"/>
              <a:ext cx="26" cy="10"/>
            </a:xfrm>
            <a:prstGeom prst="line">
              <a:avLst/>
            </a:prstGeom>
            <a:noFill/>
            <a:ln w="7938">
              <a:solidFill>
                <a:srgbClr val="000000"/>
              </a:solidFill>
              <a:round/>
              <a:headEnd/>
              <a:tailEnd/>
            </a:ln>
          </p:spPr>
          <p:txBody>
            <a:bodyPr/>
            <a:lstStyle/>
            <a:p>
              <a:endParaRPr lang="en-US"/>
            </a:p>
          </p:txBody>
        </p:sp>
        <p:sp>
          <p:nvSpPr>
            <p:cNvPr id="9377" name="Line 4280"/>
            <p:cNvSpPr>
              <a:spLocks noChangeShapeType="1"/>
            </p:cNvSpPr>
            <p:nvPr/>
          </p:nvSpPr>
          <p:spPr bwMode="auto">
            <a:xfrm flipH="1" flipV="1">
              <a:off x="4238" y="2918"/>
              <a:ext cx="25" cy="15"/>
            </a:xfrm>
            <a:prstGeom prst="line">
              <a:avLst/>
            </a:prstGeom>
            <a:noFill/>
            <a:ln w="7938">
              <a:solidFill>
                <a:srgbClr val="000000"/>
              </a:solidFill>
              <a:round/>
              <a:headEnd/>
              <a:tailEnd/>
            </a:ln>
          </p:spPr>
          <p:txBody>
            <a:bodyPr/>
            <a:lstStyle/>
            <a:p>
              <a:endParaRPr lang="en-US"/>
            </a:p>
          </p:txBody>
        </p:sp>
        <p:sp>
          <p:nvSpPr>
            <p:cNvPr id="9378" name="Line 4281"/>
            <p:cNvSpPr>
              <a:spLocks noChangeShapeType="1"/>
            </p:cNvSpPr>
            <p:nvPr/>
          </p:nvSpPr>
          <p:spPr bwMode="auto">
            <a:xfrm flipH="1" flipV="1">
              <a:off x="4237" y="2914"/>
              <a:ext cx="1" cy="4"/>
            </a:xfrm>
            <a:prstGeom prst="line">
              <a:avLst/>
            </a:prstGeom>
            <a:noFill/>
            <a:ln w="7938">
              <a:solidFill>
                <a:srgbClr val="000000"/>
              </a:solidFill>
              <a:round/>
              <a:headEnd/>
              <a:tailEnd/>
            </a:ln>
          </p:spPr>
          <p:txBody>
            <a:bodyPr/>
            <a:lstStyle/>
            <a:p>
              <a:endParaRPr lang="en-US"/>
            </a:p>
          </p:txBody>
        </p:sp>
        <p:sp>
          <p:nvSpPr>
            <p:cNvPr id="9379" name="Line 4282"/>
            <p:cNvSpPr>
              <a:spLocks noChangeShapeType="1"/>
            </p:cNvSpPr>
            <p:nvPr/>
          </p:nvSpPr>
          <p:spPr bwMode="auto">
            <a:xfrm flipV="1">
              <a:off x="4237" y="2912"/>
              <a:ext cx="0" cy="2"/>
            </a:xfrm>
            <a:prstGeom prst="line">
              <a:avLst/>
            </a:prstGeom>
            <a:noFill/>
            <a:ln w="7938">
              <a:solidFill>
                <a:srgbClr val="000000"/>
              </a:solidFill>
              <a:round/>
              <a:headEnd/>
              <a:tailEnd/>
            </a:ln>
          </p:spPr>
          <p:txBody>
            <a:bodyPr/>
            <a:lstStyle/>
            <a:p>
              <a:endParaRPr lang="en-US"/>
            </a:p>
          </p:txBody>
        </p:sp>
        <p:sp>
          <p:nvSpPr>
            <p:cNvPr id="9380" name="Line 4283"/>
            <p:cNvSpPr>
              <a:spLocks noChangeShapeType="1"/>
            </p:cNvSpPr>
            <p:nvPr/>
          </p:nvSpPr>
          <p:spPr bwMode="auto">
            <a:xfrm flipV="1">
              <a:off x="4237" y="2909"/>
              <a:ext cx="1" cy="3"/>
            </a:xfrm>
            <a:prstGeom prst="line">
              <a:avLst/>
            </a:prstGeom>
            <a:noFill/>
            <a:ln w="7938">
              <a:solidFill>
                <a:srgbClr val="000000"/>
              </a:solidFill>
              <a:round/>
              <a:headEnd/>
              <a:tailEnd/>
            </a:ln>
          </p:spPr>
          <p:txBody>
            <a:bodyPr/>
            <a:lstStyle/>
            <a:p>
              <a:endParaRPr lang="en-US"/>
            </a:p>
          </p:txBody>
        </p:sp>
        <p:sp>
          <p:nvSpPr>
            <p:cNvPr id="9381" name="Line 4284"/>
            <p:cNvSpPr>
              <a:spLocks noChangeShapeType="1"/>
            </p:cNvSpPr>
            <p:nvPr/>
          </p:nvSpPr>
          <p:spPr bwMode="auto">
            <a:xfrm flipV="1">
              <a:off x="4238" y="2905"/>
              <a:ext cx="2" cy="4"/>
            </a:xfrm>
            <a:prstGeom prst="line">
              <a:avLst/>
            </a:prstGeom>
            <a:noFill/>
            <a:ln w="7938">
              <a:solidFill>
                <a:srgbClr val="000000"/>
              </a:solidFill>
              <a:round/>
              <a:headEnd/>
              <a:tailEnd/>
            </a:ln>
          </p:spPr>
          <p:txBody>
            <a:bodyPr/>
            <a:lstStyle/>
            <a:p>
              <a:endParaRPr lang="en-US"/>
            </a:p>
          </p:txBody>
        </p:sp>
        <p:sp>
          <p:nvSpPr>
            <p:cNvPr id="9382" name="Line 4285"/>
            <p:cNvSpPr>
              <a:spLocks noChangeShapeType="1"/>
            </p:cNvSpPr>
            <p:nvPr/>
          </p:nvSpPr>
          <p:spPr bwMode="auto">
            <a:xfrm>
              <a:off x="4240" y="2905"/>
              <a:ext cx="19" cy="12"/>
            </a:xfrm>
            <a:prstGeom prst="line">
              <a:avLst/>
            </a:prstGeom>
            <a:noFill/>
            <a:ln w="7938">
              <a:solidFill>
                <a:srgbClr val="000000"/>
              </a:solidFill>
              <a:round/>
              <a:headEnd/>
              <a:tailEnd/>
            </a:ln>
          </p:spPr>
          <p:txBody>
            <a:bodyPr/>
            <a:lstStyle/>
            <a:p>
              <a:endParaRPr lang="en-US"/>
            </a:p>
          </p:txBody>
        </p:sp>
        <p:sp>
          <p:nvSpPr>
            <p:cNvPr id="9383" name="Line 4286"/>
            <p:cNvSpPr>
              <a:spLocks noChangeShapeType="1"/>
            </p:cNvSpPr>
            <p:nvPr/>
          </p:nvSpPr>
          <p:spPr bwMode="auto">
            <a:xfrm>
              <a:off x="4259" y="2917"/>
              <a:ext cx="21" cy="10"/>
            </a:xfrm>
            <a:prstGeom prst="line">
              <a:avLst/>
            </a:prstGeom>
            <a:noFill/>
            <a:ln w="7938">
              <a:solidFill>
                <a:srgbClr val="000000"/>
              </a:solidFill>
              <a:round/>
              <a:headEnd/>
              <a:tailEnd/>
            </a:ln>
          </p:spPr>
          <p:txBody>
            <a:bodyPr/>
            <a:lstStyle/>
            <a:p>
              <a:endParaRPr lang="en-US"/>
            </a:p>
          </p:txBody>
        </p:sp>
        <p:sp>
          <p:nvSpPr>
            <p:cNvPr id="9384" name="Line 4287"/>
            <p:cNvSpPr>
              <a:spLocks noChangeShapeType="1"/>
            </p:cNvSpPr>
            <p:nvPr/>
          </p:nvSpPr>
          <p:spPr bwMode="auto">
            <a:xfrm>
              <a:off x="4280" y="2927"/>
              <a:ext cx="20" cy="8"/>
            </a:xfrm>
            <a:prstGeom prst="line">
              <a:avLst/>
            </a:prstGeom>
            <a:noFill/>
            <a:ln w="7938">
              <a:solidFill>
                <a:srgbClr val="000000"/>
              </a:solidFill>
              <a:round/>
              <a:headEnd/>
              <a:tailEnd/>
            </a:ln>
          </p:spPr>
          <p:txBody>
            <a:bodyPr/>
            <a:lstStyle/>
            <a:p>
              <a:endParaRPr lang="en-US"/>
            </a:p>
          </p:txBody>
        </p:sp>
        <p:sp>
          <p:nvSpPr>
            <p:cNvPr id="9385" name="Freeform 4288"/>
            <p:cNvSpPr>
              <a:spLocks/>
            </p:cNvSpPr>
            <p:nvPr/>
          </p:nvSpPr>
          <p:spPr bwMode="auto">
            <a:xfrm>
              <a:off x="1917" y="2909"/>
              <a:ext cx="41" cy="50"/>
            </a:xfrm>
            <a:custGeom>
              <a:avLst/>
              <a:gdLst>
                <a:gd name="T0" fmla="*/ 7 w 41"/>
                <a:gd name="T1" fmla="*/ 0 h 50"/>
                <a:gd name="T2" fmla="*/ 27 w 41"/>
                <a:gd name="T3" fmla="*/ 0 h 50"/>
                <a:gd name="T4" fmla="*/ 35 w 41"/>
                <a:gd name="T5" fmla="*/ 1 h 50"/>
                <a:gd name="T6" fmla="*/ 40 w 41"/>
                <a:gd name="T7" fmla="*/ 4 h 50"/>
                <a:gd name="T8" fmla="*/ 41 w 41"/>
                <a:gd name="T9" fmla="*/ 10 h 50"/>
                <a:gd name="T10" fmla="*/ 40 w 41"/>
                <a:gd name="T11" fmla="*/ 24 h 50"/>
                <a:gd name="T12" fmla="*/ 41 w 41"/>
                <a:gd name="T13" fmla="*/ 37 h 50"/>
                <a:gd name="T14" fmla="*/ 41 w 41"/>
                <a:gd name="T15" fmla="*/ 50 h 50"/>
                <a:gd name="T16" fmla="*/ 1 w 41"/>
                <a:gd name="T17" fmla="*/ 42 h 50"/>
                <a:gd name="T18" fmla="*/ 1 w 41"/>
                <a:gd name="T19" fmla="*/ 33 h 50"/>
                <a:gd name="T20" fmla="*/ 0 w 41"/>
                <a:gd name="T21" fmla="*/ 23 h 50"/>
                <a:gd name="T22" fmla="*/ 1 w 41"/>
                <a:gd name="T23" fmla="*/ 13 h 50"/>
                <a:gd name="T24" fmla="*/ 7 w 41"/>
                <a:gd name="T25" fmla="*/ 5 h 50"/>
                <a:gd name="T26" fmla="*/ 7 w 41"/>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50"/>
                <a:gd name="T44" fmla="*/ 41 w 4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50">
                  <a:moveTo>
                    <a:pt x="7" y="0"/>
                  </a:moveTo>
                  <a:lnTo>
                    <a:pt x="27" y="0"/>
                  </a:lnTo>
                  <a:lnTo>
                    <a:pt x="35" y="1"/>
                  </a:lnTo>
                  <a:lnTo>
                    <a:pt x="40" y="4"/>
                  </a:lnTo>
                  <a:lnTo>
                    <a:pt x="41" y="10"/>
                  </a:lnTo>
                  <a:lnTo>
                    <a:pt x="40" y="24"/>
                  </a:lnTo>
                  <a:lnTo>
                    <a:pt x="41" y="37"/>
                  </a:lnTo>
                  <a:lnTo>
                    <a:pt x="41" y="50"/>
                  </a:lnTo>
                  <a:lnTo>
                    <a:pt x="1" y="42"/>
                  </a:lnTo>
                  <a:lnTo>
                    <a:pt x="1" y="33"/>
                  </a:lnTo>
                  <a:lnTo>
                    <a:pt x="0" y="23"/>
                  </a:lnTo>
                  <a:lnTo>
                    <a:pt x="1" y="13"/>
                  </a:lnTo>
                  <a:lnTo>
                    <a:pt x="7" y="5"/>
                  </a:lnTo>
                  <a:lnTo>
                    <a:pt x="7" y="0"/>
                  </a:lnTo>
                  <a:close/>
                </a:path>
              </a:pathLst>
            </a:custGeom>
            <a:solidFill>
              <a:srgbClr val="FFFFFF"/>
            </a:solidFill>
            <a:ln w="0">
              <a:solidFill>
                <a:srgbClr val="FFFFFF"/>
              </a:solidFill>
              <a:prstDash val="solid"/>
              <a:round/>
              <a:headEnd/>
              <a:tailEnd/>
            </a:ln>
          </p:spPr>
          <p:txBody>
            <a:bodyPr/>
            <a:lstStyle/>
            <a:p>
              <a:endParaRPr lang="en-US"/>
            </a:p>
          </p:txBody>
        </p:sp>
        <p:sp>
          <p:nvSpPr>
            <p:cNvPr id="9386" name="Freeform 4289"/>
            <p:cNvSpPr>
              <a:spLocks/>
            </p:cNvSpPr>
            <p:nvPr/>
          </p:nvSpPr>
          <p:spPr bwMode="auto">
            <a:xfrm>
              <a:off x="1798" y="2911"/>
              <a:ext cx="61" cy="45"/>
            </a:xfrm>
            <a:custGeom>
              <a:avLst/>
              <a:gdLst>
                <a:gd name="T0" fmla="*/ 7 w 61"/>
                <a:gd name="T1" fmla="*/ 0 h 45"/>
                <a:gd name="T2" fmla="*/ 21 w 61"/>
                <a:gd name="T3" fmla="*/ 2 h 45"/>
                <a:gd name="T4" fmla="*/ 36 w 61"/>
                <a:gd name="T5" fmla="*/ 5 h 45"/>
                <a:gd name="T6" fmla="*/ 49 w 61"/>
                <a:gd name="T7" fmla="*/ 8 h 45"/>
                <a:gd name="T8" fmla="*/ 61 w 61"/>
                <a:gd name="T9" fmla="*/ 14 h 45"/>
                <a:gd name="T10" fmla="*/ 61 w 61"/>
                <a:gd name="T11" fmla="*/ 45 h 45"/>
                <a:gd name="T12" fmla="*/ 19 w 61"/>
                <a:gd name="T13" fmla="*/ 43 h 45"/>
                <a:gd name="T14" fmla="*/ 0 w 61"/>
                <a:gd name="T15" fmla="*/ 42 h 45"/>
                <a:gd name="T16" fmla="*/ 0 w 61"/>
                <a:gd name="T17" fmla="*/ 28 h 45"/>
                <a:gd name="T18" fmla="*/ 2 w 61"/>
                <a:gd name="T19" fmla="*/ 13 h 45"/>
                <a:gd name="T20" fmla="*/ 7 w 61"/>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5"/>
                <a:gd name="T35" fmla="*/ 61 w 61"/>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5">
                  <a:moveTo>
                    <a:pt x="7" y="0"/>
                  </a:moveTo>
                  <a:lnTo>
                    <a:pt x="21" y="2"/>
                  </a:lnTo>
                  <a:lnTo>
                    <a:pt x="36" y="5"/>
                  </a:lnTo>
                  <a:lnTo>
                    <a:pt x="49" y="8"/>
                  </a:lnTo>
                  <a:lnTo>
                    <a:pt x="61" y="14"/>
                  </a:lnTo>
                  <a:lnTo>
                    <a:pt x="61" y="45"/>
                  </a:lnTo>
                  <a:lnTo>
                    <a:pt x="19" y="43"/>
                  </a:lnTo>
                  <a:lnTo>
                    <a:pt x="0" y="42"/>
                  </a:lnTo>
                  <a:lnTo>
                    <a:pt x="0" y="28"/>
                  </a:lnTo>
                  <a:lnTo>
                    <a:pt x="2" y="13"/>
                  </a:lnTo>
                  <a:lnTo>
                    <a:pt x="7" y="0"/>
                  </a:lnTo>
                  <a:close/>
                </a:path>
              </a:pathLst>
            </a:custGeom>
            <a:solidFill>
              <a:srgbClr val="FFFFFF"/>
            </a:solidFill>
            <a:ln w="0">
              <a:solidFill>
                <a:srgbClr val="FFFFFF"/>
              </a:solidFill>
              <a:prstDash val="solid"/>
              <a:round/>
              <a:headEnd/>
              <a:tailEnd/>
            </a:ln>
          </p:spPr>
          <p:txBody>
            <a:bodyPr/>
            <a:lstStyle/>
            <a:p>
              <a:endParaRPr lang="en-US"/>
            </a:p>
          </p:txBody>
        </p:sp>
        <p:sp>
          <p:nvSpPr>
            <p:cNvPr id="9387" name="Freeform 4290"/>
            <p:cNvSpPr>
              <a:spLocks/>
            </p:cNvSpPr>
            <p:nvPr/>
          </p:nvSpPr>
          <p:spPr bwMode="auto">
            <a:xfrm>
              <a:off x="1425" y="2924"/>
              <a:ext cx="166" cy="140"/>
            </a:xfrm>
            <a:custGeom>
              <a:avLst/>
              <a:gdLst>
                <a:gd name="T0" fmla="*/ 16 w 166"/>
                <a:gd name="T1" fmla="*/ 0 h 140"/>
                <a:gd name="T2" fmla="*/ 24 w 166"/>
                <a:gd name="T3" fmla="*/ 0 h 140"/>
                <a:gd name="T4" fmla="*/ 29 w 166"/>
                <a:gd name="T5" fmla="*/ 7 h 140"/>
                <a:gd name="T6" fmla="*/ 30 w 166"/>
                <a:gd name="T7" fmla="*/ 15 h 140"/>
                <a:gd name="T8" fmla="*/ 33 w 166"/>
                <a:gd name="T9" fmla="*/ 22 h 140"/>
                <a:gd name="T10" fmla="*/ 50 w 166"/>
                <a:gd name="T11" fmla="*/ 51 h 140"/>
                <a:gd name="T12" fmla="*/ 73 w 166"/>
                <a:gd name="T13" fmla="*/ 75 h 140"/>
                <a:gd name="T14" fmla="*/ 100 w 166"/>
                <a:gd name="T15" fmla="*/ 97 h 140"/>
                <a:gd name="T16" fmla="*/ 130 w 166"/>
                <a:gd name="T17" fmla="*/ 113 h 140"/>
                <a:gd name="T18" fmla="*/ 163 w 166"/>
                <a:gd name="T19" fmla="*/ 125 h 140"/>
                <a:gd name="T20" fmla="*/ 166 w 166"/>
                <a:gd name="T21" fmla="*/ 128 h 140"/>
                <a:gd name="T22" fmla="*/ 166 w 166"/>
                <a:gd name="T23" fmla="*/ 130 h 140"/>
                <a:gd name="T24" fmla="*/ 165 w 166"/>
                <a:gd name="T25" fmla="*/ 133 h 140"/>
                <a:gd name="T26" fmla="*/ 164 w 166"/>
                <a:gd name="T27" fmla="*/ 134 h 140"/>
                <a:gd name="T28" fmla="*/ 163 w 166"/>
                <a:gd name="T29" fmla="*/ 136 h 140"/>
                <a:gd name="T30" fmla="*/ 161 w 166"/>
                <a:gd name="T31" fmla="*/ 137 h 140"/>
                <a:gd name="T32" fmla="*/ 161 w 166"/>
                <a:gd name="T33" fmla="*/ 140 h 140"/>
                <a:gd name="T34" fmla="*/ 138 w 166"/>
                <a:gd name="T35" fmla="*/ 131 h 140"/>
                <a:gd name="T36" fmla="*/ 114 w 166"/>
                <a:gd name="T37" fmla="*/ 122 h 140"/>
                <a:gd name="T38" fmla="*/ 90 w 166"/>
                <a:gd name="T39" fmla="*/ 112 h 140"/>
                <a:gd name="T40" fmla="*/ 69 w 166"/>
                <a:gd name="T41" fmla="*/ 100 h 140"/>
                <a:gd name="T42" fmla="*/ 50 w 166"/>
                <a:gd name="T43" fmla="*/ 86 h 140"/>
                <a:gd name="T44" fmla="*/ 33 w 166"/>
                <a:gd name="T45" fmla="*/ 70 h 140"/>
                <a:gd name="T46" fmla="*/ 19 w 166"/>
                <a:gd name="T47" fmla="*/ 51 h 140"/>
                <a:gd name="T48" fmla="*/ 8 w 166"/>
                <a:gd name="T49" fmla="*/ 27 h 140"/>
                <a:gd name="T50" fmla="*/ 3 w 166"/>
                <a:gd name="T51" fmla="*/ 19 h 140"/>
                <a:gd name="T52" fmla="*/ 0 w 166"/>
                <a:gd name="T53" fmla="*/ 12 h 140"/>
                <a:gd name="T54" fmla="*/ 1 w 166"/>
                <a:gd name="T55" fmla="*/ 4 h 140"/>
                <a:gd name="T56" fmla="*/ 8 w 166"/>
                <a:gd name="T57" fmla="*/ 1 h 140"/>
                <a:gd name="T58" fmla="*/ 16 w 16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140"/>
                <a:gd name="T92" fmla="*/ 166 w 16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140">
                  <a:moveTo>
                    <a:pt x="16" y="0"/>
                  </a:moveTo>
                  <a:lnTo>
                    <a:pt x="24" y="0"/>
                  </a:lnTo>
                  <a:lnTo>
                    <a:pt x="29" y="7"/>
                  </a:lnTo>
                  <a:lnTo>
                    <a:pt x="30" y="15"/>
                  </a:lnTo>
                  <a:lnTo>
                    <a:pt x="33" y="22"/>
                  </a:lnTo>
                  <a:lnTo>
                    <a:pt x="50" y="51"/>
                  </a:lnTo>
                  <a:lnTo>
                    <a:pt x="73" y="75"/>
                  </a:lnTo>
                  <a:lnTo>
                    <a:pt x="100" y="97"/>
                  </a:lnTo>
                  <a:lnTo>
                    <a:pt x="130" y="113"/>
                  </a:lnTo>
                  <a:lnTo>
                    <a:pt x="163" y="125"/>
                  </a:lnTo>
                  <a:lnTo>
                    <a:pt x="166" y="128"/>
                  </a:lnTo>
                  <a:lnTo>
                    <a:pt x="166" y="130"/>
                  </a:lnTo>
                  <a:lnTo>
                    <a:pt x="165" y="133"/>
                  </a:lnTo>
                  <a:lnTo>
                    <a:pt x="164" y="134"/>
                  </a:lnTo>
                  <a:lnTo>
                    <a:pt x="163" y="136"/>
                  </a:lnTo>
                  <a:lnTo>
                    <a:pt x="161" y="137"/>
                  </a:lnTo>
                  <a:lnTo>
                    <a:pt x="161" y="140"/>
                  </a:lnTo>
                  <a:lnTo>
                    <a:pt x="138" y="131"/>
                  </a:lnTo>
                  <a:lnTo>
                    <a:pt x="114" y="122"/>
                  </a:lnTo>
                  <a:lnTo>
                    <a:pt x="90" y="112"/>
                  </a:lnTo>
                  <a:lnTo>
                    <a:pt x="69" y="100"/>
                  </a:lnTo>
                  <a:lnTo>
                    <a:pt x="50" y="86"/>
                  </a:lnTo>
                  <a:lnTo>
                    <a:pt x="33" y="70"/>
                  </a:lnTo>
                  <a:lnTo>
                    <a:pt x="19" y="51"/>
                  </a:lnTo>
                  <a:lnTo>
                    <a:pt x="8" y="27"/>
                  </a:lnTo>
                  <a:lnTo>
                    <a:pt x="3" y="19"/>
                  </a:lnTo>
                  <a:lnTo>
                    <a:pt x="0" y="12"/>
                  </a:lnTo>
                  <a:lnTo>
                    <a:pt x="1" y="4"/>
                  </a:lnTo>
                  <a:lnTo>
                    <a:pt x="8" y="1"/>
                  </a:lnTo>
                  <a:lnTo>
                    <a:pt x="16" y="0"/>
                  </a:lnTo>
                  <a:close/>
                </a:path>
              </a:pathLst>
            </a:custGeom>
            <a:solidFill>
              <a:srgbClr val="000000"/>
            </a:solidFill>
            <a:ln w="0">
              <a:solidFill>
                <a:srgbClr val="000000"/>
              </a:solidFill>
              <a:prstDash val="solid"/>
              <a:round/>
              <a:headEnd/>
              <a:tailEnd/>
            </a:ln>
          </p:spPr>
          <p:txBody>
            <a:bodyPr/>
            <a:lstStyle/>
            <a:p>
              <a:endParaRPr lang="en-US"/>
            </a:p>
          </p:txBody>
        </p:sp>
        <p:sp>
          <p:nvSpPr>
            <p:cNvPr id="9388" name="Line 4291"/>
            <p:cNvSpPr>
              <a:spLocks noChangeShapeType="1"/>
            </p:cNvSpPr>
            <p:nvPr/>
          </p:nvSpPr>
          <p:spPr bwMode="auto">
            <a:xfrm>
              <a:off x="1458" y="2946"/>
              <a:ext cx="17" cy="29"/>
            </a:xfrm>
            <a:prstGeom prst="line">
              <a:avLst/>
            </a:prstGeom>
            <a:noFill/>
            <a:ln w="7938">
              <a:solidFill>
                <a:srgbClr val="000000"/>
              </a:solidFill>
              <a:round/>
              <a:headEnd/>
              <a:tailEnd/>
            </a:ln>
          </p:spPr>
          <p:txBody>
            <a:bodyPr/>
            <a:lstStyle/>
            <a:p>
              <a:endParaRPr lang="en-US"/>
            </a:p>
          </p:txBody>
        </p:sp>
        <p:sp>
          <p:nvSpPr>
            <p:cNvPr id="9389" name="Line 4292"/>
            <p:cNvSpPr>
              <a:spLocks noChangeShapeType="1"/>
            </p:cNvSpPr>
            <p:nvPr/>
          </p:nvSpPr>
          <p:spPr bwMode="auto">
            <a:xfrm>
              <a:off x="1475" y="2975"/>
              <a:ext cx="23" cy="24"/>
            </a:xfrm>
            <a:prstGeom prst="line">
              <a:avLst/>
            </a:prstGeom>
            <a:noFill/>
            <a:ln w="7938">
              <a:solidFill>
                <a:srgbClr val="000000"/>
              </a:solidFill>
              <a:round/>
              <a:headEnd/>
              <a:tailEnd/>
            </a:ln>
          </p:spPr>
          <p:txBody>
            <a:bodyPr/>
            <a:lstStyle/>
            <a:p>
              <a:endParaRPr lang="en-US"/>
            </a:p>
          </p:txBody>
        </p:sp>
        <p:sp>
          <p:nvSpPr>
            <p:cNvPr id="9390" name="Line 4293"/>
            <p:cNvSpPr>
              <a:spLocks noChangeShapeType="1"/>
            </p:cNvSpPr>
            <p:nvPr/>
          </p:nvSpPr>
          <p:spPr bwMode="auto">
            <a:xfrm>
              <a:off x="1498" y="2999"/>
              <a:ext cx="27" cy="22"/>
            </a:xfrm>
            <a:prstGeom prst="line">
              <a:avLst/>
            </a:prstGeom>
            <a:noFill/>
            <a:ln w="7938">
              <a:solidFill>
                <a:srgbClr val="000000"/>
              </a:solidFill>
              <a:round/>
              <a:headEnd/>
              <a:tailEnd/>
            </a:ln>
          </p:spPr>
          <p:txBody>
            <a:bodyPr/>
            <a:lstStyle/>
            <a:p>
              <a:endParaRPr lang="en-US"/>
            </a:p>
          </p:txBody>
        </p:sp>
        <p:sp>
          <p:nvSpPr>
            <p:cNvPr id="9391" name="Line 4294"/>
            <p:cNvSpPr>
              <a:spLocks noChangeShapeType="1"/>
            </p:cNvSpPr>
            <p:nvPr/>
          </p:nvSpPr>
          <p:spPr bwMode="auto">
            <a:xfrm>
              <a:off x="1525" y="3021"/>
              <a:ext cx="30" cy="16"/>
            </a:xfrm>
            <a:prstGeom prst="line">
              <a:avLst/>
            </a:prstGeom>
            <a:noFill/>
            <a:ln w="7938">
              <a:solidFill>
                <a:srgbClr val="000000"/>
              </a:solidFill>
              <a:round/>
              <a:headEnd/>
              <a:tailEnd/>
            </a:ln>
          </p:spPr>
          <p:txBody>
            <a:bodyPr/>
            <a:lstStyle/>
            <a:p>
              <a:endParaRPr lang="en-US"/>
            </a:p>
          </p:txBody>
        </p:sp>
        <p:sp>
          <p:nvSpPr>
            <p:cNvPr id="9392" name="Line 4295"/>
            <p:cNvSpPr>
              <a:spLocks noChangeShapeType="1"/>
            </p:cNvSpPr>
            <p:nvPr/>
          </p:nvSpPr>
          <p:spPr bwMode="auto">
            <a:xfrm>
              <a:off x="1555" y="3037"/>
              <a:ext cx="33" cy="12"/>
            </a:xfrm>
            <a:prstGeom prst="line">
              <a:avLst/>
            </a:prstGeom>
            <a:noFill/>
            <a:ln w="7938">
              <a:solidFill>
                <a:srgbClr val="000000"/>
              </a:solidFill>
              <a:round/>
              <a:headEnd/>
              <a:tailEnd/>
            </a:ln>
          </p:spPr>
          <p:txBody>
            <a:bodyPr/>
            <a:lstStyle/>
            <a:p>
              <a:endParaRPr lang="en-US"/>
            </a:p>
          </p:txBody>
        </p:sp>
        <p:sp>
          <p:nvSpPr>
            <p:cNvPr id="9393" name="Line 4296"/>
            <p:cNvSpPr>
              <a:spLocks noChangeShapeType="1"/>
            </p:cNvSpPr>
            <p:nvPr/>
          </p:nvSpPr>
          <p:spPr bwMode="auto">
            <a:xfrm>
              <a:off x="1588" y="3049"/>
              <a:ext cx="3" cy="3"/>
            </a:xfrm>
            <a:prstGeom prst="line">
              <a:avLst/>
            </a:prstGeom>
            <a:noFill/>
            <a:ln w="7938">
              <a:solidFill>
                <a:srgbClr val="000000"/>
              </a:solidFill>
              <a:round/>
              <a:headEnd/>
              <a:tailEnd/>
            </a:ln>
          </p:spPr>
          <p:txBody>
            <a:bodyPr/>
            <a:lstStyle/>
            <a:p>
              <a:endParaRPr lang="en-US"/>
            </a:p>
          </p:txBody>
        </p:sp>
        <p:sp>
          <p:nvSpPr>
            <p:cNvPr id="9394" name="Line 4297"/>
            <p:cNvSpPr>
              <a:spLocks noChangeShapeType="1"/>
            </p:cNvSpPr>
            <p:nvPr/>
          </p:nvSpPr>
          <p:spPr bwMode="auto">
            <a:xfrm>
              <a:off x="1591" y="3052"/>
              <a:ext cx="0" cy="2"/>
            </a:xfrm>
            <a:prstGeom prst="line">
              <a:avLst/>
            </a:prstGeom>
            <a:noFill/>
            <a:ln w="7938">
              <a:solidFill>
                <a:srgbClr val="000000"/>
              </a:solidFill>
              <a:round/>
              <a:headEnd/>
              <a:tailEnd/>
            </a:ln>
          </p:spPr>
          <p:txBody>
            <a:bodyPr/>
            <a:lstStyle/>
            <a:p>
              <a:endParaRPr lang="en-US"/>
            </a:p>
          </p:txBody>
        </p:sp>
        <p:sp>
          <p:nvSpPr>
            <p:cNvPr id="9395" name="Line 4298"/>
            <p:cNvSpPr>
              <a:spLocks noChangeShapeType="1"/>
            </p:cNvSpPr>
            <p:nvPr/>
          </p:nvSpPr>
          <p:spPr bwMode="auto">
            <a:xfrm flipH="1">
              <a:off x="1590" y="3054"/>
              <a:ext cx="1" cy="3"/>
            </a:xfrm>
            <a:prstGeom prst="line">
              <a:avLst/>
            </a:prstGeom>
            <a:noFill/>
            <a:ln w="7938">
              <a:solidFill>
                <a:srgbClr val="000000"/>
              </a:solidFill>
              <a:round/>
              <a:headEnd/>
              <a:tailEnd/>
            </a:ln>
          </p:spPr>
          <p:txBody>
            <a:bodyPr/>
            <a:lstStyle/>
            <a:p>
              <a:endParaRPr lang="en-US"/>
            </a:p>
          </p:txBody>
        </p:sp>
        <p:sp>
          <p:nvSpPr>
            <p:cNvPr id="9396" name="Line 4299"/>
            <p:cNvSpPr>
              <a:spLocks noChangeShapeType="1"/>
            </p:cNvSpPr>
            <p:nvPr/>
          </p:nvSpPr>
          <p:spPr bwMode="auto">
            <a:xfrm flipH="1">
              <a:off x="1589" y="3057"/>
              <a:ext cx="1" cy="1"/>
            </a:xfrm>
            <a:prstGeom prst="line">
              <a:avLst/>
            </a:prstGeom>
            <a:noFill/>
            <a:ln w="7938">
              <a:solidFill>
                <a:srgbClr val="000000"/>
              </a:solidFill>
              <a:round/>
              <a:headEnd/>
              <a:tailEnd/>
            </a:ln>
          </p:spPr>
          <p:txBody>
            <a:bodyPr/>
            <a:lstStyle/>
            <a:p>
              <a:endParaRPr lang="en-US"/>
            </a:p>
          </p:txBody>
        </p:sp>
        <p:sp>
          <p:nvSpPr>
            <p:cNvPr id="9397" name="Line 4300"/>
            <p:cNvSpPr>
              <a:spLocks noChangeShapeType="1"/>
            </p:cNvSpPr>
            <p:nvPr/>
          </p:nvSpPr>
          <p:spPr bwMode="auto">
            <a:xfrm flipH="1">
              <a:off x="1588" y="3058"/>
              <a:ext cx="1" cy="2"/>
            </a:xfrm>
            <a:prstGeom prst="line">
              <a:avLst/>
            </a:prstGeom>
            <a:noFill/>
            <a:ln w="7938">
              <a:solidFill>
                <a:srgbClr val="000000"/>
              </a:solidFill>
              <a:round/>
              <a:headEnd/>
              <a:tailEnd/>
            </a:ln>
          </p:spPr>
          <p:txBody>
            <a:bodyPr/>
            <a:lstStyle/>
            <a:p>
              <a:endParaRPr lang="en-US"/>
            </a:p>
          </p:txBody>
        </p:sp>
        <p:sp>
          <p:nvSpPr>
            <p:cNvPr id="9398" name="Line 4301"/>
            <p:cNvSpPr>
              <a:spLocks noChangeShapeType="1"/>
            </p:cNvSpPr>
            <p:nvPr/>
          </p:nvSpPr>
          <p:spPr bwMode="auto">
            <a:xfrm flipH="1">
              <a:off x="1586" y="3060"/>
              <a:ext cx="2" cy="1"/>
            </a:xfrm>
            <a:prstGeom prst="line">
              <a:avLst/>
            </a:prstGeom>
            <a:noFill/>
            <a:ln w="7938">
              <a:solidFill>
                <a:srgbClr val="000000"/>
              </a:solidFill>
              <a:round/>
              <a:headEnd/>
              <a:tailEnd/>
            </a:ln>
          </p:spPr>
          <p:txBody>
            <a:bodyPr/>
            <a:lstStyle/>
            <a:p>
              <a:endParaRPr lang="en-US"/>
            </a:p>
          </p:txBody>
        </p:sp>
        <p:sp>
          <p:nvSpPr>
            <p:cNvPr id="9399" name="Line 4302"/>
            <p:cNvSpPr>
              <a:spLocks noChangeShapeType="1"/>
            </p:cNvSpPr>
            <p:nvPr/>
          </p:nvSpPr>
          <p:spPr bwMode="auto">
            <a:xfrm>
              <a:off x="1586" y="3061"/>
              <a:ext cx="0" cy="3"/>
            </a:xfrm>
            <a:prstGeom prst="line">
              <a:avLst/>
            </a:prstGeom>
            <a:noFill/>
            <a:ln w="7938">
              <a:solidFill>
                <a:srgbClr val="000000"/>
              </a:solidFill>
              <a:round/>
              <a:headEnd/>
              <a:tailEnd/>
            </a:ln>
          </p:spPr>
          <p:txBody>
            <a:bodyPr/>
            <a:lstStyle/>
            <a:p>
              <a:endParaRPr lang="en-US"/>
            </a:p>
          </p:txBody>
        </p:sp>
        <p:sp>
          <p:nvSpPr>
            <p:cNvPr id="9400" name="Line 4303"/>
            <p:cNvSpPr>
              <a:spLocks noChangeShapeType="1"/>
            </p:cNvSpPr>
            <p:nvPr/>
          </p:nvSpPr>
          <p:spPr bwMode="auto">
            <a:xfrm flipH="1" flipV="1">
              <a:off x="1563" y="3055"/>
              <a:ext cx="23" cy="9"/>
            </a:xfrm>
            <a:prstGeom prst="line">
              <a:avLst/>
            </a:prstGeom>
            <a:noFill/>
            <a:ln w="7938">
              <a:solidFill>
                <a:srgbClr val="000000"/>
              </a:solidFill>
              <a:round/>
              <a:headEnd/>
              <a:tailEnd/>
            </a:ln>
          </p:spPr>
          <p:txBody>
            <a:bodyPr/>
            <a:lstStyle/>
            <a:p>
              <a:endParaRPr lang="en-US"/>
            </a:p>
          </p:txBody>
        </p:sp>
        <p:sp>
          <p:nvSpPr>
            <p:cNvPr id="9401" name="Line 4304"/>
            <p:cNvSpPr>
              <a:spLocks noChangeShapeType="1"/>
            </p:cNvSpPr>
            <p:nvPr/>
          </p:nvSpPr>
          <p:spPr bwMode="auto">
            <a:xfrm flipH="1" flipV="1">
              <a:off x="1539" y="3046"/>
              <a:ext cx="24" cy="9"/>
            </a:xfrm>
            <a:prstGeom prst="line">
              <a:avLst/>
            </a:prstGeom>
            <a:noFill/>
            <a:ln w="7938">
              <a:solidFill>
                <a:srgbClr val="000000"/>
              </a:solidFill>
              <a:round/>
              <a:headEnd/>
              <a:tailEnd/>
            </a:ln>
          </p:spPr>
          <p:txBody>
            <a:bodyPr/>
            <a:lstStyle/>
            <a:p>
              <a:endParaRPr lang="en-US"/>
            </a:p>
          </p:txBody>
        </p:sp>
        <p:sp>
          <p:nvSpPr>
            <p:cNvPr id="9402" name="Line 4305"/>
            <p:cNvSpPr>
              <a:spLocks noChangeShapeType="1"/>
            </p:cNvSpPr>
            <p:nvPr/>
          </p:nvSpPr>
          <p:spPr bwMode="auto">
            <a:xfrm flipH="1" flipV="1">
              <a:off x="1515" y="3036"/>
              <a:ext cx="24" cy="10"/>
            </a:xfrm>
            <a:prstGeom prst="line">
              <a:avLst/>
            </a:prstGeom>
            <a:noFill/>
            <a:ln w="7938">
              <a:solidFill>
                <a:srgbClr val="000000"/>
              </a:solidFill>
              <a:round/>
              <a:headEnd/>
              <a:tailEnd/>
            </a:ln>
          </p:spPr>
          <p:txBody>
            <a:bodyPr/>
            <a:lstStyle/>
            <a:p>
              <a:endParaRPr lang="en-US"/>
            </a:p>
          </p:txBody>
        </p:sp>
        <p:sp>
          <p:nvSpPr>
            <p:cNvPr id="9403" name="Line 4306"/>
            <p:cNvSpPr>
              <a:spLocks noChangeShapeType="1"/>
            </p:cNvSpPr>
            <p:nvPr/>
          </p:nvSpPr>
          <p:spPr bwMode="auto">
            <a:xfrm flipH="1" flipV="1">
              <a:off x="1494" y="3024"/>
              <a:ext cx="21" cy="12"/>
            </a:xfrm>
            <a:prstGeom prst="line">
              <a:avLst/>
            </a:prstGeom>
            <a:noFill/>
            <a:ln w="7938">
              <a:solidFill>
                <a:srgbClr val="000000"/>
              </a:solidFill>
              <a:round/>
              <a:headEnd/>
              <a:tailEnd/>
            </a:ln>
          </p:spPr>
          <p:txBody>
            <a:bodyPr/>
            <a:lstStyle/>
            <a:p>
              <a:endParaRPr lang="en-US"/>
            </a:p>
          </p:txBody>
        </p:sp>
        <p:sp>
          <p:nvSpPr>
            <p:cNvPr id="9404" name="Line 4307"/>
            <p:cNvSpPr>
              <a:spLocks noChangeShapeType="1"/>
            </p:cNvSpPr>
            <p:nvPr/>
          </p:nvSpPr>
          <p:spPr bwMode="auto">
            <a:xfrm flipH="1" flipV="1">
              <a:off x="1475" y="3010"/>
              <a:ext cx="19" cy="14"/>
            </a:xfrm>
            <a:prstGeom prst="line">
              <a:avLst/>
            </a:prstGeom>
            <a:noFill/>
            <a:ln w="7938">
              <a:solidFill>
                <a:srgbClr val="000000"/>
              </a:solidFill>
              <a:round/>
              <a:headEnd/>
              <a:tailEnd/>
            </a:ln>
          </p:spPr>
          <p:txBody>
            <a:bodyPr/>
            <a:lstStyle/>
            <a:p>
              <a:endParaRPr lang="en-US"/>
            </a:p>
          </p:txBody>
        </p:sp>
        <p:sp>
          <p:nvSpPr>
            <p:cNvPr id="9405" name="Line 4308"/>
            <p:cNvSpPr>
              <a:spLocks noChangeShapeType="1"/>
            </p:cNvSpPr>
            <p:nvPr/>
          </p:nvSpPr>
          <p:spPr bwMode="auto">
            <a:xfrm flipH="1" flipV="1">
              <a:off x="1458" y="2994"/>
              <a:ext cx="17" cy="16"/>
            </a:xfrm>
            <a:prstGeom prst="line">
              <a:avLst/>
            </a:prstGeom>
            <a:noFill/>
            <a:ln w="7938">
              <a:solidFill>
                <a:srgbClr val="000000"/>
              </a:solidFill>
              <a:round/>
              <a:headEnd/>
              <a:tailEnd/>
            </a:ln>
          </p:spPr>
          <p:txBody>
            <a:bodyPr/>
            <a:lstStyle/>
            <a:p>
              <a:endParaRPr lang="en-US"/>
            </a:p>
          </p:txBody>
        </p:sp>
        <p:sp>
          <p:nvSpPr>
            <p:cNvPr id="9406" name="Line 4309"/>
            <p:cNvSpPr>
              <a:spLocks noChangeShapeType="1"/>
            </p:cNvSpPr>
            <p:nvPr/>
          </p:nvSpPr>
          <p:spPr bwMode="auto">
            <a:xfrm flipH="1" flipV="1">
              <a:off x="1444" y="2975"/>
              <a:ext cx="14" cy="19"/>
            </a:xfrm>
            <a:prstGeom prst="line">
              <a:avLst/>
            </a:prstGeom>
            <a:noFill/>
            <a:ln w="7938">
              <a:solidFill>
                <a:srgbClr val="000000"/>
              </a:solidFill>
              <a:round/>
              <a:headEnd/>
              <a:tailEnd/>
            </a:ln>
          </p:spPr>
          <p:txBody>
            <a:bodyPr/>
            <a:lstStyle/>
            <a:p>
              <a:endParaRPr lang="en-US"/>
            </a:p>
          </p:txBody>
        </p:sp>
        <p:sp>
          <p:nvSpPr>
            <p:cNvPr id="9407" name="Line 4310"/>
            <p:cNvSpPr>
              <a:spLocks noChangeShapeType="1"/>
            </p:cNvSpPr>
            <p:nvPr/>
          </p:nvSpPr>
          <p:spPr bwMode="auto">
            <a:xfrm flipH="1" flipV="1">
              <a:off x="1433" y="2951"/>
              <a:ext cx="11" cy="24"/>
            </a:xfrm>
            <a:prstGeom prst="line">
              <a:avLst/>
            </a:prstGeom>
            <a:noFill/>
            <a:ln w="7938">
              <a:solidFill>
                <a:srgbClr val="000000"/>
              </a:solidFill>
              <a:round/>
              <a:headEnd/>
              <a:tailEnd/>
            </a:ln>
          </p:spPr>
          <p:txBody>
            <a:bodyPr/>
            <a:lstStyle/>
            <a:p>
              <a:endParaRPr lang="en-US"/>
            </a:p>
          </p:txBody>
        </p:sp>
        <p:sp>
          <p:nvSpPr>
            <p:cNvPr id="9408" name="Line 4311"/>
            <p:cNvSpPr>
              <a:spLocks noChangeShapeType="1"/>
            </p:cNvSpPr>
            <p:nvPr/>
          </p:nvSpPr>
          <p:spPr bwMode="auto">
            <a:xfrm flipH="1" flipV="1">
              <a:off x="1428" y="2943"/>
              <a:ext cx="5" cy="8"/>
            </a:xfrm>
            <a:prstGeom prst="line">
              <a:avLst/>
            </a:prstGeom>
            <a:noFill/>
            <a:ln w="7938">
              <a:solidFill>
                <a:srgbClr val="000000"/>
              </a:solidFill>
              <a:round/>
              <a:headEnd/>
              <a:tailEnd/>
            </a:ln>
          </p:spPr>
          <p:txBody>
            <a:bodyPr/>
            <a:lstStyle/>
            <a:p>
              <a:endParaRPr lang="en-US"/>
            </a:p>
          </p:txBody>
        </p:sp>
        <p:sp>
          <p:nvSpPr>
            <p:cNvPr id="9409" name="Line 4312"/>
            <p:cNvSpPr>
              <a:spLocks noChangeShapeType="1"/>
            </p:cNvSpPr>
            <p:nvPr/>
          </p:nvSpPr>
          <p:spPr bwMode="auto">
            <a:xfrm flipH="1" flipV="1">
              <a:off x="1425" y="2936"/>
              <a:ext cx="3" cy="7"/>
            </a:xfrm>
            <a:prstGeom prst="line">
              <a:avLst/>
            </a:prstGeom>
            <a:noFill/>
            <a:ln w="7938">
              <a:solidFill>
                <a:srgbClr val="000000"/>
              </a:solidFill>
              <a:round/>
              <a:headEnd/>
              <a:tailEnd/>
            </a:ln>
          </p:spPr>
          <p:txBody>
            <a:bodyPr/>
            <a:lstStyle/>
            <a:p>
              <a:endParaRPr lang="en-US"/>
            </a:p>
          </p:txBody>
        </p:sp>
        <p:sp>
          <p:nvSpPr>
            <p:cNvPr id="9410" name="Line 4313"/>
            <p:cNvSpPr>
              <a:spLocks noChangeShapeType="1"/>
            </p:cNvSpPr>
            <p:nvPr/>
          </p:nvSpPr>
          <p:spPr bwMode="auto">
            <a:xfrm flipV="1">
              <a:off x="1425" y="2928"/>
              <a:ext cx="1" cy="8"/>
            </a:xfrm>
            <a:prstGeom prst="line">
              <a:avLst/>
            </a:prstGeom>
            <a:noFill/>
            <a:ln w="7938">
              <a:solidFill>
                <a:srgbClr val="000000"/>
              </a:solidFill>
              <a:round/>
              <a:headEnd/>
              <a:tailEnd/>
            </a:ln>
          </p:spPr>
          <p:txBody>
            <a:bodyPr/>
            <a:lstStyle/>
            <a:p>
              <a:endParaRPr lang="en-US"/>
            </a:p>
          </p:txBody>
        </p:sp>
        <p:sp>
          <p:nvSpPr>
            <p:cNvPr id="9411" name="Line 4314"/>
            <p:cNvSpPr>
              <a:spLocks noChangeShapeType="1"/>
            </p:cNvSpPr>
            <p:nvPr/>
          </p:nvSpPr>
          <p:spPr bwMode="auto">
            <a:xfrm flipV="1">
              <a:off x="1426" y="2925"/>
              <a:ext cx="7" cy="3"/>
            </a:xfrm>
            <a:prstGeom prst="line">
              <a:avLst/>
            </a:prstGeom>
            <a:noFill/>
            <a:ln w="7938">
              <a:solidFill>
                <a:srgbClr val="000000"/>
              </a:solidFill>
              <a:round/>
              <a:headEnd/>
              <a:tailEnd/>
            </a:ln>
          </p:spPr>
          <p:txBody>
            <a:bodyPr/>
            <a:lstStyle/>
            <a:p>
              <a:endParaRPr lang="en-US"/>
            </a:p>
          </p:txBody>
        </p:sp>
        <p:sp>
          <p:nvSpPr>
            <p:cNvPr id="9412" name="Line 4315"/>
            <p:cNvSpPr>
              <a:spLocks noChangeShapeType="1"/>
            </p:cNvSpPr>
            <p:nvPr/>
          </p:nvSpPr>
          <p:spPr bwMode="auto">
            <a:xfrm flipV="1">
              <a:off x="1433" y="2924"/>
              <a:ext cx="8" cy="1"/>
            </a:xfrm>
            <a:prstGeom prst="line">
              <a:avLst/>
            </a:prstGeom>
            <a:noFill/>
            <a:ln w="7938">
              <a:solidFill>
                <a:srgbClr val="000000"/>
              </a:solidFill>
              <a:round/>
              <a:headEnd/>
              <a:tailEnd/>
            </a:ln>
          </p:spPr>
          <p:txBody>
            <a:bodyPr/>
            <a:lstStyle/>
            <a:p>
              <a:endParaRPr lang="en-US"/>
            </a:p>
          </p:txBody>
        </p:sp>
        <p:sp>
          <p:nvSpPr>
            <p:cNvPr id="9413" name="Line 4316"/>
            <p:cNvSpPr>
              <a:spLocks noChangeShapeType="1"/>
            </p:cNvSpPr>
            <p:nvPr/>
          </p:nvSpPr>
          <p:spPr bwMode="auto">
            <a:xfrm>
              <a:off x="1441" y="2924"/>
              <a:ext cx="8" cy="0"/>
            </a:xfrm>
            <a:prstGeom prst="line">
              <a:avLst/>
            </a:prstGeom>
            <a:noFill/>
            <a:ln w="7938">
              <a:solidFill>
                <a:srgbClr val="000000"/>
              </a:solidFill>
              <a:round/>
              <a:headEnd/>
              <a:tailEnd/>
            </a:ln>
          </p:spPr>
          <p:txBody>
            <a:bodyPr/>
            <a:lstStyle/>
            <a:p>
              <a:endParaRPr lang="en-US"/>
            </a:p>
          </p:txBody>
        </p:sp>
        <p:sp>
          <p:nvSpPr>
            <p:cNvPr id="9414" name="Line 4317"/>
            <p:cNvSpPr>
              <a:spLocks noChangeShapeType="1"/>
            </p:cNvSpPr>
            <p:nvPr/>
          </p:nvSpPr>
          <p:spPr bwMode="auto">
            <a:xfrm>
              <a:off x="1449" y="2924"/>
              <a:ext cx="5" cy="7"/>
            </a:xfrm>
            <a:prstGeom prst="line">
              <a:avLst/>
            </a:prstGeom>
            <a:noFill/>
            <a:ln w="7938">
              <a:solidFill>
                <a:srgbClr val="000000"/>
              </a:solidFill>
              <a:round/>
              <a:headEnd/>
              <a:tailEnd/>
            </a:ln>
          </p:spPr>
          <p:txBody>
            <a:bodyPr/>
            <a:lstStyle/>
            <a:p>
              <a:endParaRPr lang="en-US"/>
            </a:p>
          </p:txBody>
        </p:sp>
        <p:sp>
          <p:nvSpPr>
            <p:cNvPr id="9415" name="Line 4318"/>
            <p:cNvSpPr>
              <a:spLocks noChangeShapeType="1"/>
            </p:cNvSpPr>
            <p:nvPr/>
          </p:nvSpPr>
          <p:spPr bwMode="auto">
            <a:xfrm>
              <a:off x="1454" y="2931"/>
              <a:ext cx="1" cy="8"/>
            </a:xfrm>
            <a:prstGeom prst="line">
              <a:avLst/>
            </a:prstGeom>
            <a:noFill/>
            <a:ln w="7938">
              <a:solidFill>
                <a:srgbClr val="000000"/>
              </a:solidFill>
              <a:round/>
              <a:headEnd/>
              <a:tailEnd/>
            </a:ln>
          </p:spPr>
          <p:txBody>
            <a:bodyPr/>
            <a:lstStyle/>
            <a:p>
              <a:endParaRPr lang="en-US"/>
            </a:p>
          </p:txBody>
        </p:sp>
        <p:sp>
          <p:nvSpPr>
            <p:cNvPr id="9416" name="Line 4319"/>
            <p:cNvSpPr>
              <a:spLocks noChangeShapeType="1"/>
            </p:cNvSpPr>
            <p:nvPr/>
          </p:nvSpPr>
          <p:spPr bwMode="auto">
            <a:xfrm>
              <a:off x="1455" y="2939"/>
              <a:ext cx="3" cy="7"/>
            </a:xfrm>
            <a:prstGeom prst="line">
              <a:avLst/>
            </a:prstGeom>
            <a:noFill/>
            <a:ln w="7938">
              <a:solidFill>
                <a:srgbClr val="000000"/>
              </a:solidFill>
              <a:round/>
              <a:headEnd/>
              <a:tailEnd/>
            </a:ln>
          </p:spPr>
          <p:txBody>
            <a:bodyPr/>
            <a:lstStyle/>
            <a:p>
              <a:endParaRPr lang="en-US"/>
            </a:p>
          </p:txBody>
        </p:sp>
        <p:sp>
          <p:nvSpPr>
            <p:cNvPr id="9417" name="Freeform 4320"/>
            <p:cNvSpPr>
              <a:spLocks/>
            </p:cNvSpPr>
            <p:nvPr/>
          </p:nvSpPr>
          <p:spPr bwMode="auto">
            <a:xfrm>
              <a:off x="4232" y="2947"/>
              <a:ext cx="30" cy="62"/>
            </a:xfrm>
            <a:custGeom>
              <a:avLst/>
              <a:gdLst>
                <a:gd name="T0" fmla="*/ 3 w 30"/>
                <a:gd name="T1" fmla="*/ 0 h 62"/>
                <a:gd name="T2" fmla="*/ 10 w 30"/>
                <a:gd name="T3" fmla="*/ 1 h 62"/>
                <a:gd name="T4" fmla="*/ 17 w 30"/>
                <a:gd name="T5" fmla="*/ 1 h 62"/>
                <a:gd name="T6" fmla="*/ 22 w 30"/>
                <a:gd name="T7" fmla="*/ 3 h 62"/>
                <a:gd name="T8" fmla="*/ 26 w 30"/>
                <a:gd name="T9" fmla="*/ 8 h 62"/>
                <a:gd name="T10" fmla="*/ 26 w 30"/>
                <a:gd name="T11" fmla="*/ 15 h 62"/>
                <a:gd name="T12" fmla="*/ 25 w 30"/>
                <a:gd name="T13" fmla="*/ 22 h 62"/>
                <a:gd name="T14" fmla="*/ 26 w 30"/>
                <a:gd name="T15" fmla="*/ 29 h 62"/>
                <a:gd name="T16" fmla="*/ 30 w 30"/>
                <a:gd name="T17" fmla="*/ 33 h 62"/>
                <a:gd name="T18" fmla="*/ 30 w 30"/>
                <a:gd name="T19" fmla="*/ 38 h 62"/>
                <a:gd name="T20" fmla="*/ 27 w 30"/>
                <a:gd name="T21" fmla="*/ 41 h 62"/>
                <a:gd name="T22" fmla="*/ 23 w 30"/>
                <a:gd name="T23" fmla="*/ 46 h 62"/>
                <a:gd name="T24" fmla="*/ 21 w 30"/>
                <a:gd name="T25" fmla="*/ 51 h 62"/>
                <a:gd name="T26" fmla="*/ 22 w 30"/>
                <a:gd name="T27" fmla="*/ 56 h 62"/>
                <a:gd name="T28" fmla="*/ 21 w 30"/>
                <a:gd name="T29" fmla="*/ 59 h 62"/>
                <a:gd name="T30" fmla="*/ 18 w 30"/>
                <a:gd name="T31" fmla="*/ 61 h 62"/>
                <a:gd name="T32" fmla="*/ 16 w 30"/>
                <a:gd name="T33" fmla="*/ 62 h 62"/>
                <a:gd name="T34" fmla="*/ 3 w 30"/>
                <a:gd name="T35" fmla="*/ 62 h 62"/>
                <a:gd name="T36" fmla="*/ 3 w 30"/>
                <a:gd name="T37" fmla="*/ 53 h 62"/>
                <a:gd name="T38" fmla="*/ 6 w 30"/>
                <a:gd name="T39" fmla="*/ 34 h 62"/>
                <a:gd name="T40" fmla="*/ 6 w 30"/>
                <a:gd name="T41" fmla="*/ 25 h 62"/>
                <a:gd name="T42" fmla="*/ 5 w 30"/>
                <a:gd name="T43" fmla="*/ 18 h 62"/>
                <a:gd name="T44" fmla="*/ 1 w 30"/>
                <a:gd name="T45" fmla="*/ 12 h 62"/>
                <a:gd name="T46" fmla="*/ 0 w 30"/>
                <a:gd name="T47" fmla="*/ 7 h 62"/>
                <a:gd name="T48" fmla="*/ 3 w 30"/>
                <a:gd name="T49" fmla="*/ 0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62"/>
                <a:gd name="T77" fmla="*/ 30 w 30"/>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62">
                  <a:moveTo>
                    <a:pt x="3" y="0"/>
                  </a:moveTo>
                  <a:lnTo>
                    <a:pt x="10" y="1"/>
                  </a:lnTo>
                  <a:lnTo>
                    <a:pt x="17" y="1"/>
                  </a:lnTo>
                  <a:lnTo>
                    <a:pt x="22" y="3"/>
                  </a:lnTo>
                  <a:lnTo>
                    <a:pt x="26" y="8"/>
                  </a:lnTo>
                  <a:lnTo>
                    <a:pt x="26" y="15"/>
                  </a:lnTo>
                  <a:lnTo>
                    <a:pt x="25" y="22"/>
                  </a:lnTo>
                  <a:lnTo>
                    <a:pt x="26" y="29"/>
                  </a:lnTo>
                  <a:lnTo>
                    <a:pt x="30" y="33"/>
                  </a:lnTo>
                  <a:lnTo>
                    <a:pt x="30" y="38"/>
                  </a:lnTo>
                  <a:lnTo>
                    <a:pt x="27" y="41"/>
                  </a:lnTo>
                  <a:lnTo>
                    <a:pt x="23" y="46"/>
                  </a:lnTo>
                  <a:lnTo>
                    <a:pt x="21" y="51"/>
                  </a:lnTo>
                  <a:lnTo>
                    <a:pt x="22" y="56"/>
                  </a:lnTo>
                  <a:lnTo>
                    <a:pt x="21" y="59"/>
                  </a:lnTo>
                  <a:lnTo>
                    <a:pt x="18" y="61"/>
                  </a:lnTo>
                  <a:lnTo>
                    <a:pt x="16" y="62"/>
                  </a:lnTo>
                  <a:lnTo>
                    <a:pt x="3" y="62"/>
                  </a:lnTo>
                  <a:lnTo>
                    <a:pt x="3" y="53"/>
                  </a:lnTo>
                  <a:lnTo>
                    <a:pt x="6" y="34"/>
                  </a:lnTo>
                  <a:lnTo>
                    <a:pt x="6" y="25"/>
                  </a:lnTo>
                  <a:lnTo>
                    <a:pt x="5" y="18"/>
                  </a:lnTo>
                  <a:lnTo>
                    <a:pt x="1" y="12"/>
                  </a:lnTo>
                  <a:lnTo>
                    <a:pt x="0" y="7"/>
                  </a:lnTo>
                  <a:lnTo>
                    <a:pt x="3" y="0"/>
                  </a:lnTo>
                  <a:close/>
                </a:path>
              </a:pathLst>
            </a:custGeom>
            <a:solidFill>
              <a:srgbClr val="000000"/>
            </a:solidFill>
            <a:ln w="0">
              <a:solidFill>
                <a:srgbClr val="000000"/>
              </a:solidFill>
              <a:prstDash val="solid"/>
              <a:round/>
              <a:headEnd/>
              <a:tailEnd/>
            </a:ln>
          </p:spPr>
          <p:txBody>
            <a:bodyPr/>
            <a:lstStyle/>
            <a:p>
              <a:endParaRPr lang="en-US"/>
            </a:p>
          </p:txBody>
        </p:sp>
        <p:sp>
          <p:nvSpPr>
            <p:cNvPr id="9418" name="Line 4321"/>
            <p:cNvSpPr>
              <a:spLocks noChangeShapeType="1"/>
            </p:cNvSpPr>
            <p:nvPr/>
          </p:nvSpPr>
          <p:spPr bwMode="auto">
            <a:xfrm>
              <a:off x="4258" y="2955"/>
              <a:ext cx="0" cy="7"/>
            </a:xfrm>
            <a:prstGeom prst="line">
              <a:avLst/>
            </a:prstGeom>
            <a:noFill/>
            <a:ln w="7938">
              <a:solidFill>
                <a:srgbClr val="000000"/>
              </a:solidFill>
              <a:round/>
              <a:headEnd/>
              <a:tailEnd/>
            </a:ln>
          </p:spPr>
          <p:txBody>
            <a:bodyPr/>
            <a:lstStyle/>
            <a:p>
              <a:endParaRPr lang="en-US"/>
            </a:p>
          </p:txBody>
        </p:sp>
        <p:sp>
          <p:nvSpPr>
            <p:cNvPr id="9419" name="Line 4322"/>
            <p:cNvSpPr>
              <a:spLocks noChangeShapeType="1"/>
            </p:cNvSpPr>
            <p:nvPr/>
          </p:nvSpPr>
          <p:spPr bwMode="auto">
            <a:xfrm flipH="1">
              <a:off x="4257" y="2962"/>
              <a:ext cx="1" cy="7"/>
            </a:xfrm>
            <a:prstGeom prst="line">
              <a:avLst/>
            </a:prstGeom>
            <a:noFill/>
            <a:ln w="7938">
              <a:solidFill>
                <a:srgbClr val="000000"/>
              </a:solidFill>
              <a:round/>
              <a:headEnd/>
              <a:tailEnd/>
            </a:ln>
          </p:spPr>
          <p:txBody>
            <a:bodyPr/>
            <a:lstStyle/>
            <a:p>
              <a:endParaRPr lang="en-US"/>
            </a:p>
          </p:txBody>
        </p:sp>
        <p:sp>
          <p:nvSpPr>
            <p:cNvPr id="9420" name="Line 4323"/>
            <p:cNvSpPr>
              <a:spLocks noChangeShapeType="1"/>
            </p:cNvSpPr>
            <p:nvPr/>
          </p:nvSpPr>
          <p:spPr bwMode="auto">
            <a:xfrm>
              <a:off x="4257" y="2969"/>
              <a:ext cx="1" cy="7"/>
            </a:xfrm>
            <a:prstGeom prst="line">
              <a:avLst/>
            </a:prstGeom>
            <a:noFill/>
            <a:ln w="7938">
              <a:solidFill>
                <a:srgbClr val="000000"/>
              </a:solidFill>
              <a:round/>
              <a:headEnd/>
              <a:tailEnd/>
            </a:ln>
          </p:spPr>
          <p:txBody>
            <a:bodyPr/>
            <a:lstStyle/>
            <a:p>
              <a:endParaRPr lang="en-US"/>
            </a:p>
          </p:txBody>
        </p:sp>
        <p:sp>
          <p:nvSpPr>
            <p:cNvPr id="9421" name="Line 4324"/>
            <p:cNvSpPr>
              <a:spLocks noChangeShapeType="1"/>
            </p:cNvSpPr>
            <p:nvPr/>
          </p:nvSpPr>
          <p:spPr bwMode="auto">
            <a:xfrm>
              <a:off x="4258" y="2976"/>
              <a:ext cx="4" cy="4"/>
            </a:xfrm>
            <a:prstGeom prst="line">
              <a:avLst/>
            </a:prstGeom>
            <a:noFill/>
            <a:ln w="7938">
              <a:solidFill>
                <a:srgbClr val="000000"/>
              </a:solidFill>
              <a:round/>
              <a:headEnd/>
              <a:tailEnd/>
            </a:ln>
          </p:spPr>
          <p:txBody>
            <a:bodyPr/>
            <a:lstStyle/>
            <a:p>
              <a:endParaRPr lang="en-US"/>
            </a:p>
          </p:txBody>
        </p:sp>
        <p:sp>
          <p:nvSpPr>
            <p:cNvPr id="9422" name="Line 4325"/>
            <p:cNvSpPr>
              <a:spLocks noChangeShapeType="1"/>
            </p:cNvSpPr>
            <p:nvPr/>
          </p:nvSpPr>
          <p:spPr bwMode="auto">
            <a:xfrm>
              <a:off x="4262" y="2980"/>
              <a:ext cx="0" cy="5"/>
            </a:xfrm>
            <a:prstGeom prst="line">
              <a:avLst/>
            </a:prstGeom>
            <a:noFill/>
            <a:ln w="7938">
              <a:solidFill>
                <a:srgbClr val="000000"/>
              </a:solidFill>
              <a:round/>
              <a:headEnd/>
              <a:tailEnd/>
            </a:ln>
          </p:spPr>
          <p:txBody>
            <a:bodyPr/>
            <a:lstStyle/>
            <a:p>
              <a:endParaRPr lang="en-US"/>
            </a:p>
          </p:txBody>
        </p:sp>
        <p:sp>
          <p:nvSpPr>
            <p:cNvPr id="9423" name="Line 4326"/>
            <p:cNvSpPr>
              <a:spLocks noChangeShapeType="1"/>
            </p:cNvSpPr>
            <p:nvPr/>
          </p:nvSpPr>
          <p:spPr bwMode="auto">
            <a:xfrm flipH="1">
              <a:off x="4259" y="2985"/>
              <a:ext cx="3" cy="3"/>
            </a:xfrm>
            <a:prstGeom prst="line">
              <a:avLst/>
            </a:prstGeom>
            <a:noFill/>
            <a:ln w="7938">
              <a:solidFill>
                <a:srgbClr val="000000"/>
              </a:solidFill>
              <a:round/>
              <a:headEnd/>
              <a:tailEnd/>
            </a:ln>
          </p:spPr>
          <p:txBody>
            <a:bodyPr/>
            <a:lstStyle/>
            <a:p>
              <a:endParaRPr lang="en-US"/>
            </a:p>
          </p:txBody>
        </p:sp>
        <p:sp>
          <p:nvSpPr>
            <p:cNvPr id="9424" name="Line 4327"/>
            <p:cNvSpPr>
              <a:spLocks noChangeShapeType="1"/>
            </p:cNvSpPr>
            <p:nvPr/>
          </p:nvSpPr>
          <p:spPr bwMode="auto">
            <a:xfrm flipH="1">
              <a:off x="4255" y="2988"/>
              <a:ext cx="4" cy="5"/>
            </a:xfrm>
            <a:prstGeom prst="line">
              <a:avLst/>
            </a:prstGeom>
            <a:noFill/>
            <a:ln w="7938">
              <a:solidFill>
                <a:srgbClr val="000000"/>
              </a:solidFill>
              <a:round/>
              <a:headEnd/>
              <a:tailEnd/>
            </a:ln>
          </p:spPr>
          <p:txBody>
            <a:bodyPr/>
            <a:lstStyle/>
            <a:p>
              <a:endParaRPr lang="en-US"/>
            </a:p>
          </p:txBody>
        </p:sp>
        <p:sp>
          <p:nvSpPr>
            <p:cNvPr id="9425" name="Line 4328"/>
            <p:cNvSpPr>
              <a:spLocks noChangeShapeType="1"/>
            </p:cNvSpPr>
            <p:nvPr/>
          </p:nvSpPr>
          <p:spPr bwMode="auto">
            <a:xfrm flipH="1">
              <a:off x="4253" y="2993"/>
              <a:ext cx="2" cy="5"/>
            </a:xfrm>
            <a:prstGeom prst="line">
              <a:avLst/>
            </a:prstGeom>
            <a:noFill/>
            <a:ln w="7938">
              <a:solidFill>
                <a:srgbClr val="000000"/>
              </a:solidFill>
              <a:round/>
              <a:headEnd/>
              <a:tailEnd/>
            </a:ln>
          </p:spPr>
          <p:txBody>
            <a:bodyPr/>
            <a:lstStyle/>
            <a:p>
              <a:endParaRPr lang="en-US"/>
            </a:p>
          </p:txBody>
        </p:sp>
        <p:sp>
          <p:nvSpPr>
            <p:cNvPr id="9426" name="Line 4329"/>
            <p:cNvSpPr>
              <a:spLocks noChangeShapeType="1"/>
            </p:cNvSpPr>
            <p:nvPr/>
          </p:nvSpPr>
          <p:spPr bwMode="auto">
            <a:xfrm>
              <a:off x="4253" y="2998"/>
              <a:ext cx="1" cy="5"/>
            </a:xfrm>
            <a:prstGeom prst="line">
              <a:avLst/>
            </a:prstGeom>
            <a:noFill/>
            <a:ln w="7938">
              <a:solidFill>
                <a:srgbClr val="000000"/>
              </a:solidFill>
              <a:round/>
              <a:headEnd/>
              <a:tailEnd/>
            </a:ln>
          </p:spPr>
          <p:txBody>
            <a:bodyPr/>
            <a:lstStyle/>
            <a:p>
              <a:endParaRPr lang="en-US"/>
            </a:p>
          </p:txBody>
        </p:sp>
        <p:sp>
          <p:nvSpPr>
            <p:cNvPr id="9427" name="Line 4330"/>
            <p:cNvSpPr>
              <a:spLocks noChangeShapeType="1"/>
            </p:cNvSpPr>
            <p:nvPr/>
          </p:nvSpPr>
          <p:spPr bwMode="auto">
            <a:xfrm flipH="1">
              <a:off x="4253" y="3003"/>
              <a:ext cx="1" cy="3"/>
            </a:xfrm>
            <a:prstGeom prst="line">
              <a:avLst/>
            </a:prstGeom>
            <a:noFill/>
            <a:ln w="7938">
              <a:solidFill>
                <a:srgbClr val="000000"/>
              </a:solidFill>
              <a:round/>
              <a:headEnd/>
              <a:tailEnd/>
            </a:ln>
          </p:spPr>
          <p:txBody>
            <a:bodyPr/>
            <a:lstStyle/>
            <a:p>
              <a:endParaRPr lang="en-US"/>
            </a:p>
          </p:txBody>
        </p:sp>
        <p:sp>
          <p:nvSpPr>
            <p:cNvPr id="9428" name="Line 4331"/>
            <p:cNvSpPr>
              <a:spLocks noChangeShapeType="1"/>
            </p:cNvSpPr>
            <p:nvPr/>
          </p:nvSpPr>
          <p:spPr bwMode="auto">
            <a:xfrm flipH="1">
              <a:off x="4250" y="3006"/>
              <a:ext cx="3" cy="2"/>
            </a:xfrm>
            <a:prstGeom prst="line">
              <a:avLst/>
            </a:prstGeom>
            <a:noFill/>
            <a:ln w="7938">
              <a:solidFill>
                <a:srgbClr val="000000"/>
              </a:solidFill>
              <a:round/>
              <a:headEnd/>
              <a:tailEnd/>
            </a:ln>
          </p:spPr>
          <p:txBody>
            <a:bodyPr/>
            <a:lstStyle/>
            <a:p>
              <a:endParaRPr lang="en-US"/>
            </a:p>
          </p:txBody>
        </p:sp>
        <p:sp>
          <p:nvSpPr>
            <p:cNvPr id="9429" name="Line 4332"/>
            <p:cNvSpPr>
              <a:spLocks noChangeShapeType="1"/>
            </p:cNvSpPr>
            <p:nvPr/>
          </p:nvSpPr>
          <p:spPr bwMode="auto">
            <a:xfrm flipH="1">
              <a:off x="4248" y="3008"/>
              <a:ext cx="2" cy="1"/>
            </a:xfrm>
            <a:prstGeom prst="line">
              <a:avLst/>
            </a:prstGeom>
            <a:noFill/>
            <a:ln w="7938">
              <a:solidFill>
                <a:srgbClr val="000000"/>
              </a:solidFill>
              <a:round/>
              <a:headEnd/>
              <a:tailEnd/>
            </a:ln>
          </p:spPr>
          <p:txBody>
            <a:bodyPr/>
            <a:lstStyle/>
            <a:p>
              <a:endParaRPr lang="en-US"/>
            </a:p>
          </p:txBody>
        </p:sp>
        <p:sp>
          <p:nvSpPr>
            <p:cNvPr id="9430" name="Line 4333"/>
            <p:cNvSpPr>
              <a:spLocks noChangeShapeType="1"/>
            </p:cNvSpPr>
            <p:nvPr/>
          </p:nvSpPr>
          <p:spPr bwMode="auto">
            <a:xfrm flipH="1">
              <a:off x="4235" y="3009"/>
              <a:ext cx="13" cy="0"/>
            </a:xfrm>
            <a:prstGeom prst="line">
              <a:avLst/>
            </a:prstGeom>
            <a:noFill/>
            <a:ln w="7938">
              <a:solidFill>
                <a:srgbClr val="000000"/>
              </a:solidFill>
              <a:round/>
              <a:headEnd/>
              <a:tailEnd/>
            </a:ln>
          </p:spPr>
          <p:txBody>
            <a:bodyPr/>
            <a:lstStyle/>
            <a:p>
              <a:endParaRPr lang="en-US"/>
            </a:p>
          </p:txBody>
        </p:sp>
        <p:sp>
          <p:nvSpPr>
            <p:cNvPr id="9431" name="Line 4334"/>
            <p:cNvSpPr>
              <a:spLocks noChangeShapeType="1"/>
            </p:cNvSpPr>
            <p:nvPr/>
          </p:nvSpPr>
          <p:spPr bwMode="auto">
            <a:xfrm flipV="1">
              <a:off x="4235" y="3000"/>
              <a:ext cx="0" cy="9"/>
            </a:xfrm>
            <a:prstGeom prst="line">
              <a:avLst/>
            </a:prstGeom>
            <a:noFill/>
            <a:ln w="7938">
              <a:solidFill>
                <a:srgbClr val="000000"/>
              </a:solidFill>
              <a:round/>
              <a:headEnd/>
              <a:tailEnd/>
            </a:ln>
          </p:spPr>
          <p:txBody>
            <a:bodyPr/>
            <a:lstStyle/>
            <a:p>
              <a:endParaRPr lang="en-US"/>
            </a:p>
          </p:txBody>
        </p:sp>
        <p:sp>
          <p:nvSpPr>
            <p:cNvPr id="9432" name="Line 4335"/>
            <p:cNvSpPr>
              <a:spLocks noChangeShapeType="1"/>
            </p:cNvSpPr>
            <p:nvPr/>
          </p:nvSpPr>
          <p:spPr bwMode="auto">
            <a:xfrm flipV="1">
              <a:off x="4235" y="2981"/>
              <a:ext cx="3" cy="19"/>
            </a:xfrm>
            <a:prstGeom prst="line">
              <a:avLst/>
            </a:prstGeom>
            <a:noFill/>
            <a:ln w="7938">
              <a:solidFill>
                <a:srgbClr val="000000"/>
              </a:solidFill>
              <a:round/>
              <a:headEnd/>
              <a:tailEnd/>
            </a:ln>
          </p:spPr>
          <p:txBody>
            <a:bodyPr/>
            <a:lstStyle/>
            <a:p>
              <a:endParaRPr lang="en-US"/>
            </a:p>
          </p:txBody>
        </p:sp>
        <p:sp>
          <p:nvSpPr>
            <p:cNvPr id="9433" name="Line 4336"/>
            <p:cNvSpPr>
              <a:spLocks noChangeShapeType="1"/>
            </p:cNvSpPr>
            <p:nvPr/>
          </p:nvSpPr>
          <p:spPr bwMode="auto">
            <a:xfrm flipV="1">
              <a:off x="4238" y="2972"/>
              <a:ext cx="0" cy="9"/>
            </a:xfrm>
            <a:prstGeom prst="line">
              <a:avLst/>
            </a:prstGeom>
            <a:noFill/>
            <a:ln w="7938">
              <a:solidFill>
                <a:srgbClr val="000000"/>
              </a:solidFill>
              <a:round/>
              <a:headEnd/>
              <a:tailEnd/>
            </a:ln>
          </p:spPr>
          <p:txBody>
            <a:bodyPr/>
            <a:lstStyle/>
            <a:p>
              <a:endParaRPr lang="en-US"/>
            </a:p>
          </p:txBody>
        </p:sp>
        <p:sp>
          <p:nvSpPr>
            <p:cNvPr id="9434" name="Line 4337"/>
            <p:cNvSpPr>
              <a:spLocks noChangeShapeType="1"/>
            </p:cNvSpPr>
            <p:nvPr/>
          </p:nvSpPr>
          <p:spPr bwMode="auto">
            <a:xfrm flipH="1" flipV="1">
              <a:off x="4237" y="2965"/>
              <a:ext cx="1" cy="7"/>
            </a:xfrm>
            <a:prstGeom prst="line">
              <a:avLst/>
            </a:prstGeom>
            <a:noFill/>
            <a:ln w="7938">
              <a:solidFill>
                <a:srgbClr val="000000"/>
              </a:solidFill>
              <a:round/>
              <a:headEnd/>
              <a:tailEnd/>
            </a:ln>
          </p:spPr>
          <p:txBody>
            <a:bodyPr/>
            <a:lstStyle/>
            <a:p>
              <a:endParaRPr lang="en-US"/>
            </a:p>
          </p:txBody>
        </p:sp>
        <p:sp>
          <p:nvSpPr>
            <p:cNvPr id="9435" name="Line 4338"/>
            <p:cNvSpPr>
              <a:spLocks noChangeShapeType="1"/>
            </p:cNvSpPr>
            <p:nvPr/>
          </p:nvSpPr>
          <p:spPr bwMode="auto">
            <a:xfrm flipH="1" flipV="1">
              <a:off x="4233" y="2959"/>
              <a:ext cx="4" cy="6"/>
            </a:xfrm>
            <a:prstGeom prst="line">
              <a:avLst/>
            </a:prstGeom>
            <a:noFill/>
            <a:ln w="7938">
              <a:solidFill>
                <a:srgbClr val="000000"/>
              </a:solidFill>
              <a:round/>
              <a:headEnd/>
              <a:tailEnd/>
            </a:ln>
          </p:spPr>
          <p:txBody>
            <a:bodyPr/>
            <a:lstStyle/>
            <a:p>
              <a:endParaRPr lang="en-US"/>
            </a:p>
          </p:txBody>
        </p:sp>
        <p:sp>
          <p:nvSpPr>
            <p:cNvPr id="9436" name="Line 4339"/>
            <p:cNvSpPr>
              <a:spLocks noChangeShapeType="1"/>
            </p:cNvSpPr>
            <p:nvPr/>
          </p:nvSpPr>
          <p:spPr bwMode="auto">
            <a:xfrm flipH="1" flipV="1">
              <a:off x="4232" y="2954"/>
              <a:ext cx="1" cy="5"/>
            </a:xfrm>
            <a:prstGeom prst="line">
              <a:avLst/>
            </a:prstGeom>
            <a:noFill/>
            <a:ln w="7938">
              <a:solidFill>
                <a:srgbClr val="000000"/>
              </a:solidFill>
              <a:round/>
              <a:headEnd/>
              <a:tailEnd/>
            </a:ln>
          </p:spPr>
          <p:txBody>
            <a:bodyPr/>
            <a:lstStyle/>
            <a:p>
              <a:endParaRPr lang="en-US"/>
            </a:p>
          </p:txBody>
        </p:sp>
        <p:sp>
          <p:nvSpPr>
            <p:cNvPr id="9437" name="Line 4340"/>
            <p:cNvSpPr>
              <a:spLocks noChangeShapeType="1"/>
            </p:cNvSpPr>
            <p:nvPr/>
          </p:nvSpPr>
          <p:spPr bwMode="auto">
            <a:xfrm flipV="1">
              <a:off x="4232" y="2947"/>
              <a:ext cx="3" cy="7"/>
            </a:xfrm>
            <a:prstGeom prst="line">
              <a:avLst/>
            </a:prstGeom>
            <a:noFill/>
            <a:ln w="7938">
              <a:solidFill>
                <a:srgbClr val="000000"/>
              </a:solidFill>
              <a:round/>
              <a:headEnd/>
              <a:tailEnd/>
            </a:ln>
          </p:spPr>
          <p:txBody>
            <a:bodyPr/>
            <a:lstStyle/>
            <a:p>
              <a:endParaRPr lang="en-US"/>
            </a:p>
          </p:txBody>
        </p:sp>
        <p:sp>
          <p:nvSpPr>
            <p:cNvPr id="9438" name="Line 4341"/>
            <p:cNvSpPr>
              <a:spLocks noChangeShapeType="1"/>
            </p:cNvSpPr>
            <p:nvPr/>
          </p:nvSpPr>
          <p:spPr bwMode="auto">
            <a:xfrm>
              <a:off x="4235" y="2947"/>
              <a:ext cx="7" cy="1"/>
            </a:xfrm>
            <a:prstGeom prst="line">
              <a:avLst/>
            </a:prstGeom>
            <a:noFill/>
            <a:ln w="7938">
              <a:solidFill>
                <a:srgbClr val="000000"/>
              </a:solidFill>
              <a:round/>
              <a:headEnd/>
              <a:tailEnd/>
            </a:ln>
          </p:spPr>
          <p:txBody>
            <a:bodyPr/>
            <a:lstStyle/>
            <a:p>
              <a:endParaRPr lang="en-US"/>
            </a:p>
          </p:txBody>
        </p:sp>
        <p:sp>
          <p:nvSpPr>
            <p:cNvPr id="9439" name="Line 4342"/>
            <p:cNvSpPr>
              <a:spLocks noChangeShapeType="1"/>
            </p:cNvSpPr>
            <p:nvPr/>
          </p:nvSpPr>
          <p:spPr bwMode="auto">
            <a:xfrm>
              <a:off x="4242" y="2948"/>
              <a:ext cx="7" cy="0"/>
            </a:xfrm>
            <a:prstGeom prst="line">
              <a:avLst/>
            </a:prstGeom>
            <a:noFill/>
            <a:ln w="7938">
              <a:solidFill>
                <a:srgbClr val="000000"/>
              </a:solidFill>
              <a:round/>
              <a:headEnd/>
              <a:tailEnd/>
            </a:ln>
          </p:spPr>
          <p:txBody>
            <a:bodyPr/>
            <a:lstStyle/>
            <a:p>
              <a:endParaRPr lang="en-US"/>
            </a:p>
          </p:txBody>
        </p:sp>
        <p:sp>
          <p:nvSpPr>
            <p:cNvPr id="9440" name="Line 4343"/>
            <p:cNvSpPr>
              <a:spLocks noChangeShapeType="1"/>
            </p:cNvSpPr>
            <p:nvPr/>
          </p:nvSpPr>
          <p:spPr bwMode="auto">
            <a:xfrm>
              <a:off x="4249" y="2948"/>
              <a:ext cx="5" cy="2"/>
            </a:xfrm>
            <a:prstGeom prst="line">
              <a:avLst/>
            </a:prstGeom>
            <a:noFill/>
            <a:ln w="7938">
              <a:solidFill>
                <a:srgbClr val="000000"/>
              </a:solidFill>
              <a:round/>
              <a:headEnd/>
              <a:tailEnd/>
            </a:ln>
          </p:spPr>
          <p:txBody>
            <a:bodyPr/>
            <a:lstStyle/>
            <a:p>
              <a:endParaRPr lang="en-US"/>
            </a:p>
          </p:txBody>
        </p:sp>
        <p:sp>
          <p:nvSpPr>
            <p:cNvPr id="9441" name="Line 4344"/>
            <p:cNvSpPr>
              <a:spLocks noChangeShapeType="1"/>
            </p:cNvSpPr>
            <p:nvPr/>
          </p:nvSpPr>
          <p:spPr bwMode="auto">
            <a:xfrm>
              <a:off x="4254" y="2950"/>
              <a:ext cx="4" cy="5"/>
            </a:xfrm>
            <a:prstGeom prst="line">
              <a:avLst/>
            </a:prstGeom>
            <a:noFill/>
            <a:ln w="7938">
              <a:solidFill>
                <a:srgbClr val="000000"/>
              </a:solidFill>
              <a:round/>
              <a:headEnd/>
              <a:tailEnd/>
            </a:ln>
          </p:spPr>
          <p:txBody>
            <a:bodyPr/>
            <a:lstStyle/>
            <a:p>
              <a:endParaRPr lang="en-US"/>
            </a:p>
          </p:txBody>
        </p:sp>
        <p:sp>
          <p:nvSpPr>
            <p:cNvPr id="9442" name="Freeform 4345"/>
            <p:cNvSpPr>
              <a:spLocks/>
            </p:cNvSpPr>
            <p:nvPr/>
          </p:nvSpPr>
          <p:spPr bwMode="auto">
            <a:xfrm>
              <a:off x="2469" y="2950"/>
              <a:ext cx="70" cy="16"/>
            </a:xfrm>
            <a:custGeom>
              <a:avLst/>
              <a:gdLst>
                <a:gd name="T0" fmla="*/ 0 w 70"/>
                <a:gd name="T1" fmla="*/ 0 h 16"/>
                <a:gd name="T2" fmla="*/ 15 w 70"/>
                <a:gd name="T3" fmla="*/ 0 h 16"/>
                <a:gd name="T4" fmla="*/ 28 w 70"/>
                <a:gd name="T5" fmla="*/ 4 h 16"/>
                <a:gd name="T6" fmla="*/ 42 w 70"/>
                <a:gd name="T7" fmla="*/ 8 h 16"/>
                <a:gd name="T8" fmla="*/ 56 w 70"/>
                <a:gd name="T9" fmla="*/ 12 h 16"/>
                <a:gd name="T10" fmla="*/ 70 w 70"/>
                <a:gd name="T11" fmla="*/ 14 h 16"/>
                <a:gd name="T12" fmla="*/ 43 w 70"/>
                <a:gd name="T13" fmla="*/ 16 h 16"/>
                <a:gd name="T14" fmla="*/ 43 w 70"/>
                <a:gd name="T15" fmla="*/ 15 h 16"/>
                <a:gd name="T16" fmla="*/ 32 w 70"/>
                <a:gd name="T17" fmla="*/ 15 h 16"/>
                <a:gd name="T18" fmla="*/ 21 w 70"/>
                <a:gd name="T19" fmla="*/ 16 h 16"/>
                <a:gd name="T20" fmla="*/ 10 w 70"/>
                <a:gd name="T21" fmla="*/ 16 h 16"/>
                <a:gd name="T22" fmla="*/ 0 w 70"/>
                <a:gd name="T23" fmla="*/ 13 h 16"/>
                <a:gd name="T24" fmla="*/ 0 w 7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6"/>
                <a:gd name="T41" fmla="*/ 70 w 7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6">
                  <a:moveTo>
                    <a:pt x="0" y="0"/>
                  </a:moveTo>
                  <a:lnTo>
                    <a:pt x="15" y="0"/>
                  </a:lnTo>
                  <a:lnTo>
                    <a:pt x="28" y="4"/>
                  </a:lnTo>
                  <a:lnTo>
                    <a:pt x="42" y="8"/>
                  </a:lnTo>
                  <a:lnTo>
                    <a:pt x="56" y="12"/>
                  </a:lnTo>
                  <a:lnTo>
                    <a:pt x="70" y="14"/>
                  </a:lnTo>
                  <a:lnTo>
                    <a:pt x="43" y="16"/>
                  </a:lnTo>
                  <a:lnTo>
                    <a:pt x="43" y="15"/>
                  </a:lnTo>
                  <a:lnTo>
                    <a:pt x="32" y="15"/>
                  </a:lnTo>
                  <a:lnTo>
                    <a:pt x="21" y="16"/>
                  </a:lnTo>
                  <a:lnTo>
                    <a:pt x="10" y="16"/>
                  </a:lnTo>
                  <a:lnTo>
                    <a:pt x="0" y="13"/>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43" name="Freeform 4346"/>
            <p:cNvSpPr>
              <a:spLocks/>
            </p:cNvSpPr>
            <p:nvPr/>
          </p:nvSpPr>
          <p:spPr bwMode="auto">
            <a:xfrm>
              <a:off x="2245" y="2979"/>
              <a:ext cx="254" cy="259"/>
            </a:xfrm>
            <a:custGeom>
              <a:avLst/>
              <a:gdLst>
                <a:gd name="T0" fmla="*/ 7 w 254"/>
                <a:gd name="T1" fmla="*/ 0 h 259"/>
                <a:gd name="T2" fmla="*/ 15 w 254"/>
                <a:gd name="T3" fmla="*/ 1 h 259"/>
                <a:gd name="T4" fmla="*/ 23 w 254"/>
                <a:gd name="T5" fmla="*/ 5 h 259"/>
                <a:gd name="T6" fmla="*/ 116 w 254"/>
                <a:gd name="T7" fmla="*/ 72 h 259"/>
                <a:gd name="T8" fmla="*/ 126 w 254"/>
                <a:gd name="T9" fmla="*/ 79 h 259"/>
                <a:gd name="T10" fmla="*/ 137 w 254"/>
                <a:gd name="T11" fmla="*/ 87 h 259"/>
                <a:gd name="T12" fmla="*/ 139 w 254"/>
                <a:gd name="T13" fmla="*/ 87 h 259"/>
                <a:gd name="T14" fmla="*/ 139 w 254"/>
                <a:gd name="T15" fmla="*/ 86 h 259"/>
                <a:gd name="T16" fmla="*/ 140 w 254"/>
                <a:gd name="T17" fmla="*/ 83 h 259"/>
                <a:gd name="T18" fmla="*/ 141 w 254"/>
                <a:gd name="T19" fmla="*/ 83 h 259"/>
                <a:gd name="T20" fmla="*/ 144 w 254"/>
                <a:gd name="T21" fmla="*/ 85 h 259"/>
                <a:gd name="T22" fmla="*/ 147 w 254"/>
                <a:gd name="T23" fmla="*/ 88 h 259"/>
                <a:gd name="T24" fmla="*/ 150 w 254"/>
                <a:gd name="T25" fmla="*/ 88 h 259"/>
                <a:gd name="T26" fmla="*/ 152 w 254"/>
                <a:gd name="T27" fmla="*/ 89 h 259"/>
                <a:gd name="T28" fmla="*/ 156 w 254"/>
                <a:gd name="T29" fmla="*/ 88 h 259"/>
                <a:gd name="T30" fmla="*/ 171 w 254"/>
                <a:gd name="T31" fmla="*/ 79 h 259"/>
                <a:gd name="T32" fmla="*/ 189 w 254"/>
                <a:gd name="T33" fmla="*/ 73 h 259"/>
                <a:gd name="T34" fmla="*/ 206 w 254"/>
                <a:gd name="T35" fmla="*/ 68 h 259"/>
                <a:gd name="T36" fmla="*/ 225 w 254"/>
                <a:gd name="T37" fmla="*/ 64 h 259"/>
                <a:gd name="T38" fmla="*/ 227 w 254"/>
                <a:gd name="T39" fmla="*/ 64 h 259"/>
                <a:gd name="T40" fmla="*/ 227 w 254"/>
                <a:gd name="T41" fmla="*/ 66 h 259"/>
                <a:gd name="T42" fmla="*/ 222 w 254"/>
                <a:gd name="T43" fmla="*/ 66 h 259"/>
                <a:gd name="T44" fmla="*/ 221 w 254"/>
                <a:gd name="T45" fmla="*/ 68 h 259"/>
                <a:gd name="T46" fmla="*/ 220 w 254"/>
                <a:gd name="T47" fmla="*/ 70 h 259"/>
                <a:gd name="T48" fmla="*/ 224 w 254"/>
                <a:gd name="T49" fmla="*/ 79 h 259"/>
                <a:gd name="T50" fmla="*/ 229 w 254"/>
                <a:gd name="T51" fmla="*/ 86 h 259"/>
                <a:gd name="T52" fmla="*/ 236 w 254"/>
                <a:gd name="T53" fmla="*/ 90 h 259"/>
                <a:gd name="T54" fmla="*/ 239 w 254"/>
                <a:gd name="T55" fmla="*/ 83 h 259"/>
                <a:gd name="T56" fmla="*/ 246 w 254"/>
                <a:gd name="T57" fmla="*/ 88 h 259"/>
                <a:gd name="T58" fmla="*/ 250 w 254"/>
                <a:gd name="T59" fmla="*/ 89 h 259"/>
                <a:gd name="T60" fmla="*/ 254 w 254"/>
                <a:gd name="T61" fmla="*/ 91 h 259"/>
                <a:gd name="T62" fmla="*/ 210 w 254"/>
                <a:gd name="T63" fmla="*/ 105 h 259"/>
                <a:gd name="T64" fmla="*/ 209 w 254"/>
                <a:gd name="T65" fmla="*/ 104 h 259"/>
                <a:gd name="T66" fmla="*/ 206 w 254"/>
                <a:gd name="T67" fmla="*/ 103 h 259"/>
                <a:gd name="T68" fmla="*/ 205 w 254"/>
                <a:gd name="T69" fmla="*/ 102 h 259"/>
                <a:gd name="T70" fmla="*/ 202 w 254"/>
                <a:gd name="T71" fmla="*/ 102 h 259"/>
                <a:gd name="T72" fmla="*/ 196 w 254"/>
                <a:gd name="T73" fmla="*/ 109 h 259"/>
                <a:gd name="T74" fmla="*/ 187 w 254"/>
                <a:gd name="T75" fmla="*/ 113 h 259"/>
                <a:gd name="T76" fmla="*/ 157 w 254"/>
                <a:gd name="T77" fmla="*/ 120 h 259"/>
                <a:gd name="T78" fmla="*/ 155 w 254"/>
                <a:gd name="T79" fmla="*/ 123 h 259"/>
                <a:gd name="T80" fmla="*/ 155 w 254"/>
                <a:gd name="T81" fmla="*/ 127 h 259"/>
                <a:gd name="T82" fmla="*/ 156 w 254"/>
                <a:gd name="T83" fmla="*/ 130 h 259"/>
                <a:gd name="T84" fmla="*/ 159 w 254"/>
                <a:gd name="T85" fmla="*/ 132 h 259"/>
                <a:gd name="T86" fmla="*/ 160 w 254"/>
                <a:gd name="T87" fmla="*/ 134 h 259"/>
                <a:gd name="T88" fmla="*/ 164 w 254"/>
                <a:gd name="T89" fmla="*/ 138 h 259"/>
                <a:gd name="T90" fmla="*/ 161 w 254"/>
                <a:gd name="T91" fmla="*/ 197 h 259"/>
                <a:gd name="T92" fmla="*/ 157 w 254"/>
                <a:gd name="T93" fmla="*/ 256 h 259"/>
                <a:gd name="T94" fmla="*/ 134 w 254"/>
                <a:gd name="T95" fmla="*/ 259 h 259"/>
                <a:gd name="T96" fmla="*/ 136 w 254"/>
                <a:gd name="T97" fmla="*/ 167 h 259"/>
                <a:gd name="T98" fmla="*/ 137 w 254"/>
                <a:gd name="T99" fmla="*/ 122 h 259"/>
                <a:gd name="T100" fmla="*/ 144 w 254"/>
                <a:gd name="T101" fmla="*/ 122 h 259"/>
                <a:gd name="T102" fmla="*/ 146 w 254"/>
                <a:gd name="T103" fmla="*/ 116 h 259"/>
                <a:gd name="T104" fmla="*/ 145 w 254"/>
                <a:gd name="T105" fmla="*/ 110 h 259"/>
                <a:gd name="T106" fmla="*/ 137 w 254"/>
                <a:gd name="T107" fmla="*/ 101 h 259"/>
                <a:gd name="T108" fmla="*/ 45 w 254"/>
                <a:gd name="T109" fmla="*/ 38 h 259"/>
                <a:gd name="T110" fmla="*/ 0 w 254"/>
                <a:gd name="T111" fmla="*/ 5 h 259"/>
                <a:gd name="T112" fmla="*/ 7 w 254"/>
                <a:gd name="T113" fmla="*/ 0 h 2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
                <a:gd name="T172" fmla="*/ 0 h 259"/>
                <a:gd name="T173" fmla="*/ 254 w 254"/>
                <a:gd name="T174" fmla="*/ 259 h 2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 h="259">
                  <a:moveTo>
                    <a:pt x="7" y="0"/>
                  </a:moveTo>
                  <a:lnTo>
                    <a:pt x="15" y="1"/>
                  </a:lnTo>
                  <a:lnTo>
                    <a:pt x="23" y="5"/>
                  </a:lnTo>
                  <a:lnTo>
                    <a:pt x="116" y="72"/>
                  </a:lnTo>
                  <a:lnTo>
                    <a:pt x="126" y="79"/>
                  </a:lnTo>
                  <a:lnTo>
                    <a:pt x="137" y="87"/>
                  </a:lnTo>
                  <a:lnTo>
                    <a:pt x="139" y="87"/>
                  </a:lnTo>
                  <a:lnTo>
                    <a:pt x="139" y="86"/>
                  </a:lnTo>
                  <a:lnTo>
                    <a:pt x="140" y="83"/>
                  </a:lnTo>
                  <a:lnTo>
                    <a:pt x="141" y="83"/>
                  </a:lnTo>
                  <a:lnTo>
                    <a:pt x="144" y="85"/>
                  </a:lnTo>
                  <a:lnTo>
                    <a:pt x="147" y="88"/>
                  </a:lnTo>
                  <a:lnTo>
                    <a:pt x="150" y="88"/>
                  </a:lnTo>
                  <a:lnTo>
                    <a:pt x="152" y="89"/>
                  </a:lnTo>
                  <a:lnTo>
                    <a:pt x="156" y="88"/>
                  </a:lnTo>
                  <a:lnTo>
                    <a:pt x="171" y="79"/>
                  </a:lnTo>
                  <a:lnTo>
                    <a:pt x="189" y="73"/>
                  </a:lnTo>
                  <a:lnTo>
                    <a:pt x="206" y="68"/>
                  </a:lnTo>
                  <a:lnTo>
                    <a:pt x="225" y="64"/>
                  </a:lnTo>
                  <a:lnTo>
                    <a:pt x="227" y="64"/>
                  </a:lnTo>
                  <a:lnTo>
                    <a:pt x="227" y="66"/>
                  </a:lnTo>
                  <a:lnTo>
                    <a:pt x="222" y="66"/>
                  </a:lnTo>
                  <a:lnTo>
                    <a:pt x="221" y="68"/>
                  </a:lnTo>
                  <a:lnTo>
                    <a:pt x="220" y="70"/>
                  </a:lnTo>
                  <a:lnTo>
                    <a:pt x="224" y="79"/>
                  </a:lnTo>
                  <a:lnTo>
                    <a:pt x="229" y="86"/>
                  </a:lnTo>
                  <a:lnTo>
                    <a:pt x="236" y="90"/>
                  </a:lnTo>
                  <a:lnTo>
                    <a:pt x="239" y="83"/>
                  </a:lnTo>
                  <a:lnTo>
                    <a:pt x="246" y="88"/>
                  </a:lnTo>
                  <a:lnTo>
                    <a:pt x="250" y="89"/>
                  </a:lnTo>
                  <a:lnTo>
                    <a:pt x="254" y="91"/>
                  </a:lnTo>
                  <a:lnTo>
                    <a:pt x="210" y="105"/>
                  </a:lnTo>
                  <a:lnTo>
                    <a:pt x="209" y="104"/>
                  </a:lnTo>
                  <a:lnTo>
                    <a:pt x="206" y="103"/>
                  </a:lnTo>
                  <a:lnTo>
                    <a:pt x="205" y="102"/>
                  </a:lnTo>
                  <a:lnTo>
                    <a:pt x="202" y="102"/>
                  </a:lnTo>
                  <a:lnTo>
                    <a:pt x="196" y="109"/>
                  </a:lnTo>
                  <a:lnTo>
                    <a:pt x="187" y="113"/>
                  </a:lnTo>
                  <a:lnTo>
                    <a:pt x="157" y="120"/>
                  </a:lnTo>
                  <a:lnTo>
                    <a:pt x="155" y="123"/>
                  </a:lnTo>
                  <a:lnTo>
                    <a:pt x="155" y="127"/>
                  </a:lnTo>
                  <a:lnTo>
                    <a:pt x="156" y="130"/>
                  </a:lnTo>
                  <a:lnTo>
                    <a:pt x="159" y="132"/>
                  </a:lnTo>
                  <a:lnTo>
                    <a:pt x="160" y="134"/>
                  </a:lnTo>
                  <a:lnTo>
                    <a:pt x="164" y="138"/>
                  </a:lnTo>
                  <a:lnTo>
                    <a:pt x="161" y="197"/>
                  </a:lnTo>
                  <a:lnTo>
                    <a:pt x="157" y="256"/>
                  </a:lnTo>
                  <a:lnTo>
                    <a:pt x="134" y="259"/>
                  </a:lnTo>
                  <a:lnTo>
                    <a:pt x="136" y="167"/>
                  </a:lnTo>
                  <a:lnTo>
                    <a:pt x="137" y="122"/>
                  </a:lnTo>
                  <a:lnTo>
                    <a:pt x="144" y="122"/>
                  </a:lnTo>
                  <a:lnTo>
                    <a:pt x="146" y="116"/>
                  </a:lnTo>
                  <a:lnTo>
                    <a:pt x="145" y="110"/>
                  </a:lnTo>
                  <a:lnTo>
                    <a:pt x="137" y="101"/>
                  </a:lnTo>
                  <a:lnTo>
                    <a:pt x="45" y="38"/>
                  </a:lnTo>
                  <a:lnTo>
                    <a:pt x="0" y="5"/>
                  </a:lnTo>
                  <a:lnTo>
                    <a:pt x="7" y="0"/>
                  </a:lnTo>
                  <a:close/>
                </a:path>
              </a:pathLst>
            </a:custGeom>
            <a:solidFill>
              <a:srgbClr val="FFFFFF"/>
            </a:solidFill>
            <a:ln w="0">
              <a:solidFill>
                <a:srgbClr val="FFFFFF"/>
              </a:solidFill>
              <a:prstDash val="solid"/>
              <a:round/>
              <a:headEnd/>
              <a:tailEnd/>
            </a:ln>
          </p:spPr>
          <p:txBody>
            <a:bodyPr/>
            <a:lstStyle/>
            <a:p>
              <a:endParaRPr lang="en-US"/>
            </a:p>
          </p:txBody>
        </p:sp>
        <p:sp>
          <p:nvSpPr>
            <p:cNvPr id="9444" name="Freeform 4347"/>
            <p:cNvSpPr>
              <a:spLocks/>
            </p:cNvSpPr>
            <p:nvPr/>
          </p:nvSpPr>
          <p:spPr bwMode="auto">
            <a:xfrm>
              <a:off x="4651" y="2983"/>
              <a:ext cx="50" cy="192"/>
            </a:xfrm>
            <a:custGeom>
              <a:avLst/>
              <a:gdLst>
                <a:gd name="T0" fmla="*/ 21 w 50"/>
                <a:gd name="T1" fmla="*/ 0 h 192"/>
                <a:gd name="T2" fmla="*/ 25 w 50"/>
                <a:gd name="T3" fmla="*/ 0 h 192"/>
                <a:gd name="T4" fmla="*/ 26 w 50"/>
                <a:gd name="T5" fmla="*/ 8 h 192"/>
                <a:gd name="T6" fmla="*/ 24 w 50"/>
                <a:gd name="T7" fmla="*/ 16 h 192"/>
                <a:gd name="T8" fmla="*/ 19 w 50"/>
                <a:gd name="T9" fmla="*/ 24 h 192"/>
                <a:gd name="T10" fmla="*/ 17 w 50"/>
                <a:gd name="T11" fmla="*/ 33 h 192"/>
                <a:gd name="T12" fmla="*/ 16 w 50"/>
                <a:gd name="T13" fmla="*/ 64 h 192"/>
                <a:gd name="T14" fmla="*/ 17 w 50"/>
                <a:gd name="T15" fmla="*/ 94 h 192"/>
                <a:gd name="T16" fmla="*/ 22 w 50"/>
                <a:gd name="T17" fmla="*/ 125 h 192"/>
                <a:gd name="T18" fmla="*/ 34 w 50"/>
                <a:gd name="T19" fmla="*/ 153 h 192"/>
                <a:gd name="T20" fmla="*/ 50 w 50"/>
                <a:gd name="T21" fmla="*/ 180 h 192"/>
                <a:gd name="T22" fmla="*/ 45 w 50"/>
                <a:gd name="T23" fmla="*/ 189 h 192"/>
                <a:gd name="T24" fmla="*/ 40 w 50"/>
                <a:gd name="T25" fmla="*/ 192 h 192"/>
                <a:gd name="T26" fmla="*/ 31 w 50"/>
                <a:gd name="T27" fmla="*/ 183 h 192"/>
                <a:gd name="T28" fmla="*/ 22 w 50"/>
                <a:gd name="T29" fmla="*/ 172 h 192"/>
                <a:gd name="T30" fmla="*/ 16 w 50"/>
                <a:gd name="T31" fmla="*/ 158 h 192"/>
                <a:gd name="T32" fmla="*/ 9 w 50"/>
                <a:gd name="T33" fmla="*/ 145 h 192"/>
                <a:gd name="T34" fmla="*/ 5 w 50"/>
                <a:gd name="T35" fmla="*/ 121 h 192"/>
                <a:gd name="T36" fmla="*/ 2 w 50"/>
                <a:gd name="T37" fmla="*/ 98 h 192"/>
                <a:gd name="T38" fmla="*/ 0 w 50"/>
                <a:gd name="T39" fmla="*/ 76 h 192"/>
                <a:gd name="T40" fmla="*/ 0 w 50"/>
                <a:gd name="T41" fmla="*/ 54 h 192"/>
                <a:gd name="T42" fmla="*/ 4 w 50"/>
                <a:gd name="T43" fmla="*/ 31 h 192"/>
                <a:gd name="T44" fmla="*/ 12 w 50"/>
                <a:gd name="T45" fmla="*/ 8 h 192"/>
                <a:gd name="T46" fmla="*/ 15 w 50"/>
                <a:gd name="T47" fmla="*/ 7 h 192"/>
                <a:gd name="T48" fmla="*/ 16 w 50"/>
                <a:gd name="T49" fmla="*/ 5 h 192"/>
                <a:gd name="T50" fmla="*/ 17 w 50"/>
                <a:gd name="T51" fmla="*/ 3 h 192"/>
                <a:gd name="T52" fmla="*/ 21 w 50"/>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192"/>
                <a:gd name="T83" fmla="*/ 50 w 50"/>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192">
                  <a:moveTo>
                    <a:pt x="21" y="0"/>
                  </a:moveTo>
                  <a:lnTo>
                    <a:pt x="25" y="0"/>
                  </a:lnTo>
                  <a:lnTo>
                    <a:pt x="26" y="8"/>
                  </a:lnTo>
                  <a:lnTo>
                    <a:pt x="24" y="16"/>
                  </a:lnTo>
                  <a:lnTo>
                    <a:pt x="19" y="24"/>
                  </a:lnTo>
                  <a:lnTo>
                    <a:pt x="17" y="33"/>
                  </a:lnTo>
                  <a:lnTo>
                    <a:pt x="16" y="64"/>
                  </a:lnTo>
                  <a:lnTo>
                    <a:pt x="17" y="94"/>
                  </a:lnTo>
                  <a:lnTo>
                    <a:pt x="22" y="125"/>
                  </a:lnTo>
                  <a:lnTo>
                    <a:pt x="34" y="153"/>
                  </a:lnTo>
                  <a:lnTo>
                    <a:pt x="50" y="180"/>
                  </a:lnTo>
                  <a:lnTo>
                    <a:pt x="45" y="189"/>
                  </a:lnTo>
                  <a:lnTo>
                    <a:pt x="40" y="192"/>
                  </a:lnTo>
                  <a:lnTo>
                    <a:pt x="31" y="183"/>
                  </a:lnTo>
                  <a:lnTo>
                    <a:pt x="22" y="172"/>
                  </a:lnTo>
                  <a:lnTo>
                    <a:pt x="16" y="158"/>
                  </a:lnTo>
                  <a:lnTo>
                    <a:pt x="9" y="145"/>
                  </a:lnTo>
                  <a:lnTo>
                    <a:pt x="5" y="121"/>
                  </a:lnTo>
                  <a:lnTo>
                    <a:pt x="2" y="98"/>
                  </a:lnTo>
                  <a:lnTo>
                    <a:pt x="0" y="76"/>
                  </a:lnTo>
                  <a:lnTo>
                    <a:pt x="0" y="54"/>
                  </a:lnTo>
                  <a:lnTo>
                    <a:pt x="4" y="31"/>
                  </a:lnTo>
                  <a:lnTo>
                    <a:pt x="12" y="8"/>
                  </a:lnTo>
                  <a:lnTo>
                    <a:pt x="15" y="7"/>
                  </a:lnTo>
                  <a:lnTo>
                    <a:pt x="16" y="5"/>
                  </a:lnTo>
                  <a:lnTo>
                    <a:pt x="17" y="3"/>
                  </a:lnTo>
                  <a:lnTo>
                    <a:pt x="21" y="0"/>
                  </a:lnTo>
                  <a:close/>
                </a:path>
              </a:pathLst>
            </a:custGeom>
            <a:solidFill>
              <a:srgbClr val="000000"/>
            </a:solidFill>
            <a:ln w="0">
              <a:solidFill>
                <a:srgbClr val="000000"/>
              </a:solidFill>
              <a:prstDash val="solid"/>
              <a:round/>
              <a:headEnd/>
              <a:tailEnd/>
            </a:ln>
          </p:spPr>
          <p:txBody>
            <a:bodyPr/>
            <a:lstStyle/>
            <a:p>
              <a:endParaRPr lang="en-US"/>
            </a:p>
          </p:txBody>
        </p:sp>
        <p:sp>
          <p:nvSpPr>
            <p:cNvPr id="9445" name="Line 4348"/>
            <p:cNvSpPr>
              <a:spLocks noChangeShapeType="1"/>
            </p:cNvSpPr>
            <p:nvPr/>
          </p:nvSpPr>
          <p:spPr bwMode="auto">
            <a:xfrm flipH="1">
              <a:off x="4667" y="3016"/>
              <a:ext cx="1" cy="31"/>
            </a:xfrm>
            <a:prstGeom prst="line">
              <a:avLst/>
            </a:prstGeom>
            <a:noFill/>
            <a:ln w="7938">
              <a:solidFill>
                <a:srgbClr val="000000"/>
              </a:solidFill>
              <a:round/>
              <a:headEnd/>
              <a:tailEnd/>
            </a:ln>
          </p:spPr>
          <p:txBody>
            <a:bodyPr/>
            <a:lstStyle/>
            <a:p>
              <a:endParaRPr lang="en-US"/>
            </a:p>
          </p:txBody>
        </p:sp>
        <p:sp>
          <p:nvSpPr>
            <p:cNvPr id="9446" name="Line 4349"/>
            <p:cNvSpPr>
              <a:spLocks noChangeShapeType="1"/>
            </p:cNvSpPr>
            <p:nvPr/>
          </p:nvSpPr>
          <p:spPr bwMode="auto">
            <a:xfrm>
              <a:off x="4667" y="3047"/>
              <a:ext cx="1" cy="30"/>
            </a:xfrm>
            <a:prstGeom prst="line">
              <a:avLst/>
            </a:prstGeom>
            <a:noFill/>
            <a:ln w="7938">
              <a:solidFill>
                <a:srgbClr val="000000"/>
              </a:solidFill>
              <a:round/>
              <a:headEnd/>
              <a:tailEnd/>
            </a:ln>
          </p:spPr>
          <p:txBody>
            <a:bodyPr/>
            <a:lstStyle/>
            <a:p>
              <a:endParaRPr lang="en-US"/>
            </a:p>
          </p:txBody>
        </p:sp>
        <p:sp>
          <p:nvSpPr>
            <p:cNvPr id="9447" name="Line 4350"/>
            <p:cNvSpPr>
              <a:spLocks noChangeShapeType="1"/>
            </p:cNvSpPr>
            <p:nvPr/>
          </p:nvSpPr>
          <p:spPr bwMode="auto">
            <a:xfrm>
              <a:off x="4668" y="3077"/>
              <a:ext cx="5" cy="31"/>
            </a:xfrm>
            <a:prstGeom prst="line">
              <a:avLst/>
            </a:prstGeom>
            <a:noFill/>
            <a:ln w="7938">
              <a:solidFill>
                <a:srgbClr val="000000"/>
              </a:solidFill>
              <a:round/>
              <a:headEnd/>
              <a:tailEnd/>
            </a:ln>
          </p:spPr>
          <p:txBody>
            <a:bodyPr/>
            <a:lstStyle/>
            <a:p>
              <a:endParaRPr lang="en-US"/>
            </a:p>
          </p:txBody>
        </p:sp>
        <p:sp>
          <p:nvSpPr>
            <p:cNvPr id="9448" name="Line 4351"/>
            <p:cNvSpPr>
              <a:spLocks noChangeShapeType="1"/>
            </p:cNvSpPr>
            <p:nvPr/>
          </p:nvSpPr>
          <p:spPr bwMode="auto">
            <a:xfrm>
              <a:off x="4673" y="3108"/>
              <a:ext cx="12" cy="28"/>
            </a:xfrm>
            <a:prstGeom prst="line">
              <a:avLst/>
            </a:prstGeom>
            <a:noFill/>
            <a:ln w="7938">
              <a:solidFill>
                <a:srgbClr val="000000"/>
              </a:solidFill>
              <a:round/>
              <a:headEnd/>
              <a:tailEnd/>
            </a:ln>
          </p:spPr>
          <p:txBody>
            <a:bodyPr/>
            <a:lstStyle/>
            <a:p>
              <a:endParaRPr lang="en-US"/>
            </a:p>
          </p:txBody>
        </p:sp>
        <p:sp>
          <p:nvSpPr>
            <p:cNvPr id="9449" name="Line 4352"/>
            <p:cNvSpPr>
              <a:spLocks noChangeShapeType="1"/>
            </p:cNvSpPr>
            <p:nvPr/>
          </p:nvSpPr>
          <p:spPr bwMode="auto">
            <a:xfrm>
              <a:off x="4685" y="3136"/>
              <a:ext cx="16" cy="27"/>
            </a:xfrm>
            <a:prstGeom prst="line">
              <a:avLst/>
            </a:prstGeom>
            <a:noFill/>
            <a:ln w="7938">
              <a:solidFill>
                <a:srgbClr val="000000"/>
              </a:solidFill>
              <a:round/>
              <a:headEnd/>
              <a:tailEnd/>
            </a:ln>
          </p:spPr>
          <p:txBody>
            <a:bodyPr/>
            <a:lstStyle/>
            <a:p>
              <a:endParaRPr lang="en-US"/>
            </a:p>
          </p:txBody>
        </p:sp>
        <p:sp>
          <p:nvSpPr>
            <p:cNvPr id="9450" name="Line 4353"/>
            <p:cNvSpPr>
              <a:spLocks noChangeShapeType="1"/>
            </p:cNvSpPr>
            <p:nvPr/>
          </p:nvSpPr>
          <p:spPr bwMode="auto">
            <a:xfrm flipH="1">
              <a:off x="4696" y="3163"/>
              <a:ext cx="5" cy="9"/>
            </a:xfrm>
            <a:prstGeom prst="line">
              <a:avLst/>
            </a:prstGeom>
            <a:noFill/>
            <a:ln w="7938">
              <a:solidFill>
                <a:srgbClr val="000000"/>
              </a:solidFill>
              <a:round/>
              <a:headEnd/>
              <a:tailEnd/>
            </a:ln>
          </p:spPr>
          <p:txBody>
            <a:bodyPr/>
            <a:lstStyle/>
            <a:p>
              <a:endParaRPr lang="en-US"/>
            </a:p>
          </p:txBody>
        </p:sp>
        <p:sp>
          <p:nvSpPr>
            <p:cNvPr id="9451" name="Line 4354"/>
            <p:cNvSpPr>
              <a:spLocks noChangeShapeType="1"/>
            </p:cNvSpPr>
            <p:nvPr/>
          </p:nvSpPr>
          <p:spPr bwMode="auto">
            <a:xfrm flipH="1">
              <a:off x="4691" y="3172"/>
              <a:ext cx="5" cy="3"/>
            </a:xfrm>
            <a:prstGeom prst="line">
              <a:avLst/>
            </a:prstGeom>
            <a:noFill/>
            <a:ln w="7938">
              <a:solidFill>
                <a:srgbClr val="000000"/>
              </a:solidFill>
              <a:round/>
              <a:headEnd/>
              <a:tailEnd/>
            </a:ln>
          </p:spPr>
          <p:txBody>
            <a:bodyPr/>
            <a:lstStyle/>
            <a:p>
              <a:endParaRPr lang="en-US"/>
            </a:p>
          </p:txBody>
        </p:sp>
        <p:sp>
          <p:nvSpPr>
            <p:cNvPr id="9452" name="Line 4355"/>
            <p:cNvSpPr>
              <a:spLocks noChangeShapeType="1"/>
            </p:cNvSpPr>
            <p:nvPr/>
          </p:nvSpPr>
          <p:spPr bwMode="auto">
            <a:xfrm flipH="1" flipV="1">
              <a:off x="4682" y="3166"/>
              <a:ext cx="9" cy="9"/>
            </a:xfrm>
            <a:prstGeom prst="line">
              <a:avLst/>
            </a:prstGeom>
            <a:noFill/>
            <a:ln w="7938">
              <a:solidFill>
                <a:srgbClr val="000000"/>
              </a:solidFill>
              <a:round/>
              <a:headEnd/>
              <a:tailEnd/>
            </a:ln>
          </p:spPr>
          <p:txBody>
            <a:bodyPr/>
            <a:lstStyle/>
            <a:p>
              <a:endParaRPr lang="en-US"/>
            </a:p>
          </p:txBody>
        </p:sp>
        <p:sp>
          <p:nvSpPr>
            <p:cNvPr id="9453" name="Line 4356"/>
            <p:cNvSpPr>
              <a:spLocks noChangeShapeType="1"/>
            </p:cNvSpPr>
            <p:nvPr/>
          </p:nvSpPr>
          <p:spPr bwMode="auto">
            <a:xfrm flipH="1" flipV="1">
              <a:off x="4673" y="3155"/>
              <a:ext cx="9" cy="11"/>
            </a:xfrm>
            <a:prstGeom prst="line">
              <a:avLst/>
            </a:prstGeom>
            <a:noFill/>
            <a:ln w="7938">
              <a:solidFill>
                <a:srgbClr val="000000"/>
              </a:solidFill>
              <a:round/>
              <a:headEnd/>
              <a:tailEnd/>
            </a:ln>
          </p:spPr>
          <p:txBody>
            <a:bodyPr/>
            <a:lstStyle/>
            <a:p>
              <a:endParaRPr lang="en-US"/>
            </a:p>
          </p:txBody>
        </p:sp>
        <p:sp>
          <p:nvSpPr>
            <p:cNvPr id="9454" name="Line 4357"/>
            <p:cNvSpPr>
              <a:spLocks noChangeShapeType="1"/>
            </p:cNvSpPr>
            <p:nvPr/>
          </p:nvSpPr>
          <p:spPr bwMode="auto">
            <a:xfrm flipH="1" flipV="1">
              <a:off x="4667" y="3141"/>
              <a:ext cx="6" cy="14"/>
            </a:xfrm>
            <a:prstGeom prst="line">
              <a:avLst/>
            </a:prstGeom>
            <a:noFill/>
            <a:ln w="7938">
              <a:solidFill>
                <a:srgbClr val="000000"/>
              </a:solidFill>
              <a:round/>
              <a:headEnd/>
              <a:tailEnd/>
            </a:ln>
          </p:spPr>
          <p:txBody>
            <a:bodyPr/>
            <a:lstStyle/>
            <a:p>
              <a:endParaRPr lang="en-US"/>
            </a:p>
          </p:txBody>
        </p:sp>
        <p:sp>
          <p:nvSpPr>
            <p:cNvPr id="9455" name="Line 4358"/>
            <p:cNvSpPr>
              <a:spLocks noChangeShapeType="1"/>
            </p:cNvSpPr>
            <p:nvPr/>
          </p:nvSpPr>
          <p:spPr bwMode="auto">
            <a:xfrm flipH="1" flipV="1">
              <a:off x="4660" y="3128"/>
              <a:ext cx="7" cy="13"/>
            </a:xfrm>
            <a:prstGeom prst="line">
              <a:avLst/>
            </a:prstGeom>
            <a:noFill/>
            <a:ln w="7938">
              <a:solidFill>
                <a:srgbClr val="000000"/>
              </a:solidFill>
              <a:round/>
              <a:headEnd/>
              <a:tailEnd/>
            </a:ln>
          </p:spPr>
          <p:txBody>
            <a:bodyPr/>
            <a:lstStyle/>
            <a:p>
              <a:endParaRPr lang="en-US"/>
            </a:p>
          </p:txBody>
        </p:sp>
        <p:sp>
          <p:nvSpPr>
            <p:cNvPr id="9456" name="Line 4359"/>
            <p:cNvSpPr>
              <a:spLocks noChangeShapeType="1"/>
            </p:cNvSpPr>
            <p:nvPr/>
          </p:nvSpPr>
          <p:spPr bwMode="auto">
            <a:xfrm flipH="1" flipV="1">
              <a:off x="4656" y="3104"/>
              <a:ext cx="4" cy="24"/>
            </a:xfrm>
            <a:prstGeom prst="line">
              <a:avLst/>
            </a:prstGeom>
            <a:noFill/>
            <a:ln w="7938">
              <a:solidFill>
                <a:srgbClr val="000000"/>
              </a:solidFill>
              <a:round/>
              <a:headEnd/>
              <a:tailEnd/>
            </a:ln>
          </p:spPr>
          <p:txBody>
            <a:bodyPr/>
            <a:lstStyle/>
            <a:p>
              <a:endParaRPr lang="en-US"/>
            </a:p>
          </p:txBody>
        </p:sp>
        <p:sp>
          <p:nvSpPr>
            <p:cNvPr id="9457" name="Line 4360"/>
            <p:cNvSpPr>
              <a:spLocks noChangeShapeType="1"/>
            </p:cNvSpPr>
            <p:nvPr/>
          </p:nvSpPr>
          <p:spPr bwMode="auto">
            <a:xfrm flipH="1" flipV="1">
              <a:off x="4653" y="3081"/>
              <a:ext cx="3" cy="23"/>
            </a:xfrm>
            <a:prstGeom prst="line">
              <a:avLst/>
            </a:prstGeom>
            <a:noFill/>
            <a:ln w="7938">
              <a:solidFill>
                <a:srgbClr val="000000"/>
              </a:solidFill>
              <a:round/>
              <a:headEnd/>
              <a:tailEnd/>
            </a:ln>
          </p:spPr>
          <p:txBody>
            <a:bodyPr/>
            <a:lstStyle/>
            <a:p>
              <a:endParaRPr lang="en-US"/>
            </a:p>
          </p:txBody>
        </p:sp>
        <p:sp>
          <p:nvSpPr>
            <p:cNvPr id="9458" name="Line 4361"/>
            <p:cNvSpPr>
              <a:spLocks noChangeShapeType="1"/>
            </p:cNvSpPr>
            <p:nvPr/>
          </p:nvSpPr>
          <p:spPr bwMode="auto">
            <a:xfrm flipH="1" flipV="1">
              <a:off x="4651" y="3059"/>
              <a:ext cx="2" cy="22"/>
            </a:xfrm>
            <a:prstGeom prst="line">
              <a:avLst/>
            </a:prstGeom>
            <a:noFill/>
            <a:ln w="7938">
              <a:solidFill>
                <a:srgbClr val="000000"/>
              </a:solidFill>
              <a:round/>
              <a:headEnd/>
              <a:tailEnd/>
            </a:ln>
          </p:spPr>
          <p:txBody>
            <a:bodyPr/>
            <a:lstStyle/>
            <a:p>
              <a:endParaRPr lang="en-US"/>
            </a:p>
          </p:txBody>
        </p:sp>
        <p:sp>
          <p:nvSpPr>
            <p:cNvPr id="9459" name="Line 4362"/>
            <p:cNvSpPr>
              <a:spLocks noChangeShapeType="1"/>
            </p:cNvSpPr>
            <p:nvPr/>
          </p:nvSpPr>
          <p:spPr bwMode="auto">
            <a:xfrm flipV="1">
              <a:off x="4651" y="3037"/>
              <a:ext cx="0" cy="22"/>
            </a:xfrm>
            <a:prstGeom prst="line">
              <a:avLst/>
            </a:prstGeom>
            <a:noFill/>
            <a:ln w="7938">
              <a:solidFill>
                <a:srgbClr val="000000"/>
              </a:solidFill>
              <a:round/>
              <a:headEnd/>
              <a:tailEnd/>
            </a:ln>
          </p:spPr>
          <p:txBody>
            <a:bodyPr/>
            <a:lstStyle/>
            <a:p>
              <a:endParaRPr lang="en-US"/>
            </a:p>
          </p:txBody>
        </p:sp>
        <p:sp>
          <p:nvSpPr>
            <p:cNvPr id="9460" name="Line 4363"/>
            <p:cNvSpPr>
              <a:spLocks noChangeShapeType="1"/>
            </p:cNvSpPr>
            <p:nvPr/>
          </p:nvSpPr>
          <p:spPr bwMode="auto">
            <a:xfrm flipV="1">
              <a:off x="4651" y="3014"/>
              <a:ext cx="4" cy="23"/>
            </a:xfrm>
            <a:prstGeom prst="line">
              <a:avLst/>
            </a:prstGeom>
            <a:noFill/>
            <a:ln w="7938">
              <a:solidFill>
                <a:srgbClr val="000000"/>
              </a:solidFill>
              <a:round/>
              <a:headEnd/>
              <a:tailEnd/>
            </a:ln>
          </p:spPr>
          <p:txBody>
            <a:bodyPr/>
            <a:lstStyle/>
            <a:p>
              <a:endParaRPr lang="en-US"/>
            </a:p>
          </p:txBody>
        </p:sp>
        <p:sp>
          <p:nvSpPr>
            <p:cNvPr id="9461" name="Line 4364"/>
            <p:cNvSpPr>
              <a:spLocks noChangeShapeType="1"/>
            </p:cNvSpPr>
            <p:nvPr/>
          </p:nvSpPr>
          <p:spPr bwMode="auto">
            <a:xfrm flipV="1">
              <a:off x="4655" y="2991"/>
              <a:ext cx="8" cy="23"/>
            </a:xfrm>
            <a:prstGeom prst="line">
              <a:avLst/>
            </a:prstGeom>
            <a:noFill/>
            <a:ln w="7938">
              <a:solidFill>
                <a:srgbClr val="000000"/>
              </a:solidFill>
              <a:round/>
              <a:headEnd/>
              <a:tailEnd/>
            </a:ln>
          </p:spPr>
          <p:txBody>
            <a:bodyPr/>
            <a:lstStyle/>
            <a:p>
              <a:endParaRPr lang="en-US"/>
            </a:p>
          </p:txBody>
        </p:sp>
        <p:sp>
          <p:nvSpPr>
            <p:cNvPr id="9462" name="Line 4365"/>
            <p:cNvSpPr>
              <a:spLocks noChangeShapeType="1"/>
            </p:cNvSpPr>
            <p:nvPr/>
          </p:nvSpPr>
          <p:spPr bwMode="auto">
            <a:xfrm flipV="1">
              <a:off x="4663" y="2990"/>
              <a:ext cx="3" cy="1"/>
            </a:xfrm>
            <a:prstGeom prst="line">
              <a:avLst/>
            </a:prstGeom>
            <a:noFill/>
            <a:ln w="7938">
              <a:solidFill>
                <a:srgbClr val="000000"/>
              </a:solidFill>
              <a:round/>
              <a:headEnd/>
              <a:tailEnd/>
            </a:ln>
          </p:spPr>
          <p:txBody>
            <a:bodyPr/>
            <a:lstStyle/>
            <a:p>
              <a:endParaRPr lang="en-US"/>
            </a:p>
          </p:txBody>
        </p:sp>
        <p:sp>
          <p:nvSpPr>
            <p:cNvPr id="9463" name="Line 4366"/>
            <p:cNvSpPr>
              <a:spLocks noChangeShapeType="1"/>
            </p:cNvSpPr>
            <p:nvPr/>
          </p:nvSpPr>
          <p:spPr bwMode="auto">
            <a:xfrm flipV="1">
              <a:off x="4666" y="2988"/>
              <a:ext cx="1" cy="2"/>
            </a:xfrm>
            <a:prstGeom prst="line">
              <a:avLst/>
            </a:prstGeom>
            <a:noFill/>
            <a:ln w="7938">
              <a:solidFill>
                <a:srgbClr val="000000"/>
              </a:solidFill>
              <a:round/>
              <a:headEnd/>
              <a:tailEnd/>
            </a:ln>
          </p:spPr>
          <p:txBody>
            <a:bodyPr/>
            <a:lstStyle/>
            <a:p>
              <a:endParaRPr lang="en-US"/>
            </a:p>
          </p:txBody>
        </p:sp>
        <p:sp>
          <p:nvSpPr>
            <p:cNvPr id="9464" name="Line 4367"/>
            <p:cNvSpPr>
              <a:spLocks noChangeShapeType="1"/>
            </p:cNvSpPr>
            <p:nvPr/>
          </p:nvSpPr>
          <p:spPr bwMode="auto">
            <a:xfrm flipV="1">
              <a:off x="4667" y="2986"/>
              <a:ext cx="1" cy="2"/>
            </a:xfrm>
            <a:prstGeom prst="line">
              <a:avLst/>
            </a:prstGeom>
            <a:noFill/>
            <a:ln w="7938">
              <a:solidFill>
                <a:srgbClr val="000000"/>
              </a:solidFill>
              <a:round/>
              <a:headEnd/>
              <a:tailEnd/>
            </a:ln>
          </p:spPr>
          <p:txBody>
            <a:bodyPr/>
            <a:lstStyle/>
            <a:p>
              <a:endParaRPr lang="en-US"/>
            </a:p>
          </p:txBody>
        </p:sp>
        <p:sp>
          <p:nvSpPr>
            <p:cNvPr id="9465" name="Line 4368"/>
            <p:cNvSpPr>
              <a:spLocks noChangeShapeType="1"/>
            </p:cNvSpPr>
            <p:nvPr/>
          </p:nvSpPr>
          <p:spPr bwMode="auto">
            <a:xfrm flipV="1">
              <a:off x="4668" y="2983"/>
              <a:ext cx="4" cy="3"/>
            </a:xfrm>
            <a:prstGeom prst="line">
              <a:avLst/>
            </a:prstGeom>
            <a:noFill/>
            <a:ln w="7938">
              <a:solidFill>
                <a:srgbClr val="000000"/>
              </a:solidFill>
              <a:round/>
              <a:headEnd/>
              <a:tailEnd/>
            </a:ln>
          </p:spPr>
          <p:txBody>
            <a:bodyPr/>
            <a:lstStyle/>
            <a:p>
              <a:endParaRPr lang="en-US"/>
            </a:p>
          </p:txBody>
        </p:sp>
        <p:sp>
          <p:nvSpPr>
            <p:cNvPr id="9466" name="Line 4369"/>
            <p:cNvSpPr>
              <a:spLocks noChangeShapeType="1"/>
            </p:cNvSpPr>
            <p:nvPr/>
          </p:nvSpPr>
          <p:spPr bwMode="auto">
            <a:xfrm>
              <a:off x="4672" y="2983"/>
              <a:ext cx="4" cy="0"/>
            </a:xfrm>
            <a:prstGeom prst="line">
              <a:avLst/>
            </a:prstGeom>
            <a:noFill/>
            <a:ln w="7938">
              <a:solidFill>
                <a:srgbClr val="000000"/>
              </a:solidFill>
              <a:round/>
              <a:headEnd/>
              <a:tailEnd/>
            </a:ln>
          </p:spPr>
          <p:txBody>
            <a:bodyPr/>
            <a:lstStyle/>
            <a:p>
              <a:endParaRPr lang="en-US"/>
            </a:p>
          </p:txBody>
        </p:sp>
        <p:sp>
          <p:nvSpPr>
            <p:cNvPr id="9467" name="Line 4370"/>
            <p:cNvSpPr>
              <a:spLocks noChangeShapeType="1"/>
            </p:cNvSpPr>
            <p:nvPr/>
          </p:nvSpPr>
          <p:spPr bwMode="auto">
            <a:xfrm>
              <a:off x="4676" y="2983"/>
              <a:ext cx="1" cy="8"/>
            </a:xfrm>
            <a:prstGeom prst="line">
              <a:avLst/>
            </a:prstGeom>
            <a:noFill/>
            <a:ln w="7938">
              <a:solidFill>
                <a:srgbClr val="000000"/>
              </a:solidFill>
              <a:round/>
              <a:headEnd/>
              <a:tailEnd/>
            </a:ln>
          </p:spPr>
          <p:txBody>
            <a:bodyPr/>
            <a:lstStyle/>
            <a:p>
              <a:endParaRPr lang="en-US"/>
            </a:p>
          </p:txBody>
        </p:sp>
        <p:sp>
          <p:nvSpPr>
            <p:cNvPr id="9468" name="Line 4371"/>
            <p:cNvSpPr>
              <a:spLocks noChangeShapeType="1"/>
            </p:cNvSpPr>
            <p:nvPr/>
          </p:nvSpPr>
          <p:spPr bwMode="auto">
            <a:xfrm flipH="1">
              <a:off x="4675" y="2991"/>
              <a:ext cx="2" cy="8"/>
            </a:xfrm>
            <a:prstGeom prst="line">
              <a:avLst/>
            </a:prstGeom>
            <a:noFill/>
            <a:ln w="7938">
              <a:solidFill>
                <a:srgbClr val="000000"/>
              </a:solidFill>
              <a:round/>
              <a:headEnd/>
              <a:tailEnd/>
            </a:ln>
          </p:spPr>
          <p:txBody>
            <a:bodyPr/>
            <a:lstStyle/>
            <a:p>
              <a:endParaRPr lang="en-US"/>
            </a:p>
          </p:txBody>
        </p:sp>
        <p:sp>
          <p:nvSpPr>
            <p:cNvPr id="9469" name="Line 4372"/>
            <p:cNvSpPr>
              <a:spLocks noChangeShapeType="1"/>
            </p:cNvSpPr>
            <p:nvPr/>
          </p:nvSpPr>
          <p:spPr bwMode="auto">
            <a:xfrm flipH="1">
              <a:off x="4670" y="2999"/>
              <a:ext cx="5" cy="8"/>
            </a:xfrm>
            <a:prstGeom prst="line">
              <a:avLst/>
            </a:prstGeom>
            <a:noFill/>
            <a:ln w="7938">
              <a:solidFill>
                <a:srgbClr val="000000"/>
              </a:solidFill>
              <a:round/>
              <a:headEnd/>
              <a:tailEnd/>
            </a:ln>
          </p:spPr>
          <p:txBody>
            <a:bodyPr/>
            <a:lstStyle/>
            <a:p>
              <a:endParaRPr lang="en-US"/>
            </a:p>
          </p:txBody>
        </p:sp>
        <p:sp>
          <p:nvSpPr>
            <p:cNvPr id="9470" name="Line 4373"/>
            <p:cNvSpPr>
              <a:spLocks noChangeShapeType="1"/>
            </p:cNvSpPr>
            <p:nvPr/>
          </p:nvSpPr>
          <p:spPr bwMode="auto">
            <a:xfrm flipH="1">
              <a:off x="4668" y="3007"/>
              <a:ext cx="2" cy="9"/>
            </a:xfrm>
            <a:prstGeom prst="line">
              <a:avLst/>
            </a:prstGeom>
            <a:noFill/>
            <a:ln w="7938">
              <a:solidFill>
                <a:srgbClr val="000000"/>
              </a:solidFill>
              <a:round/>
              <a:headEnd/>
              <a:tailEnd/>
            </a:ln>
          </p:spPr>
          <p:txBody>
            <a:bodyPr/>
            <a:lstStyle/>
            <a:p>
              <a:endParaRPr lang="en-US"/>
            </a:p>
          </p:txBody>
        </p:sp>
        <p:sp>
          <p:nvSpPr>
            <p:cNvPr id="9471" name="Freeform 4374"/>
            <p:cNvSpPr>
              <a:spLocks/>
            </p:cNvSpPr>
            <p:nvPr/>
          </p:nvSpPr>
          <p:spPr bwMode="auto">
            <a:xfrm>
              <a:off x="2465" y="2985"/>
              <a:ext cx="82" cy="23"/>
            </a:xfrm>
            <a:custGeom>
              <a:avLst/>
              <a:gdLst>
                <a:gd name="T0" fmla="*/ 4 w 82"/>
                <a:gd name="T1" fmla="*/ 0 h 23"/>
                <a:gd name="T2" fmla="*/ 15 w 82"/>
                <a:gd name="T3" fmla="*/ 1 h 23"/>
                <a:gd name="T4" fmla="*/ 29 w 82"/>
                <a:gd name="T5" fmla="*/ 0 h 23"/>
                <a:gd name="T6" fmla="*/ 41 w 82"/>
                <a:gd name="T7" fmla="*/ 0 h 23"/>
                <a:gd name="T8" fmla="*/ 55 w 82"/>
                <a:gd name="T9" fmla="*/ 3 h 23"/>
                <a:gd name="T10" fmla="*/ 57 w 82"/>
                <a:gd name="T11" fmla="*/ 1 h 23"/>
                <a:gd name="T12" fmla="*/ 64 w 82"/>
                <a:gd name="T13" fmla="*/ 1 h 23"/>
                <a:gd name="T14" fmla="*/ 70 w 82"/>
                <a:gd name="T15" fmla="*/ 5 h 23"/>
                <a:gd name="T16" fmla="*/ 76 w 82"/>
                <a:gd name="T17" fmla="*/ 6 h 23"/>
                <a:gd name="T18" fmla="*/ 82 w 82"/>
                <a:gd name="T19" fmla="*/ 5 h 23"/>
                <a:gd name="T20" fmla="*/ 59 w 82"/>
                <a:gd name="T21" fmla="*/ 10 h 23"/>
                <a:gd name="T22" fmla="*/ 9 w 82"/>
                <a:gd name="T23" fmla="*/ 22 h 23"/>
                <a:gd name="T24" fmla="*/ 0 w 82"/>
                <a:gd name="T25" fmla="*/ 23 h 23"/>
                <a:gd name="T26" fmla="*/ 4 w 82"/>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23"/>
                <a:gd name="T44" fmla="*/ 82 w 82"/>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23">
                  <a:moveTo>
                    <a:pt x="4" y="0"/>
                  </a:moveTo>
                  <a:lnTo>
                    <a:pt x="15" y="1"/>
                  </a:lnTo>
                  <a:lnTo>
                    <a:pt x="29" y="0"/>
                  </a:lnTo>
                  <a:lnTo>
                    <a:pt x="41" y="0"/>
                  </a:lnTo>
                  <a:lnTo>
                    <a:pt x="55" y="3"/>
                  </a:lnTo>
                  <a:lnTo>
                    <a:pt x="57" y="1"/>
                  </a:lnTo>
                  <a:lnTo>
                    <a:pt x="64" y="1"/>
                  </a:lnTo>
                  <a:lnTo>
                    <a:pt x="70" y="5"/>
                  </a:lnTo>
                  <a:lnTo>
                    <a:pt x="76" y="6"/>
                  </a:lnTo>
                  <a:lnTo>
                    <a:pt x="82" y="5"/>
                  </a:lnTo>
                  <a:lnTo>
                    <a:pt x="59" y="10"/>
                  </a:lnTo>
                  <a:lnTo>
                    <a:pt x="9" y="22"/>
                  </a:lnTo>
                  <a:lnTo>
                    <a:pt x="0" y="23"/>
                  </a:lnTo>
                  <a:lnTo>
                    <a:pt x="4" y="0"/>
                  </a:lnTo>
                  <a:close/>
                </a:path>
              </a:pathLst>
            </a:custGeom>
            <a:solidFill>
              <a:srgbClr val="FFFFFF"/>
            </a:solidFill>
            <a:ln w="0">
              <a:solidFill>
                <a:srgbClr val="FFFFFF"/>
              </a:solidFill>
              <a:prstDash val="solid"/>
              <a:round/>
              <a:headEnd/>
              <a:tailEnd/>
            </a:ln>
          </p:spPr>
          <p:txBody>
            <a:bodyPr/>
            <a:lstStyle/>
            <a:p>
              <a:endParaRPr lang="en-US"/>
            </a:p>
          </p:txBody>
        </p:sp>
        <p:sp>
          <p:nvSpPr>
            <p:cNvPr id="9472" name="Freeform 4375"/>
            <p:cNvSpPr>
              <a:spLocks/>
            </p:cNvSpPr>
            <p:nvPr/>
          </p:nvSpPr>
          <p:spPr bwMode="auto">
            <a:xfrm>
              <a:off x="2806" y="2986"/>
              <a:ext cx="5" cy="4"/>
            </a:xfrm>
            <a:custGeom>
              <a:avLst/>
              <a:gdLst>
                <a:gd name="T0" fmla="*/ 0 w 5"/>
                <a:gd name="T1" fmla="*/ 0 h 4"/>
                <a:gd name="T2" fmla="*/ 4 w 5"/>
                <a:gd name="T3" fmla="*/ 0 h 4"/>
                <a:gd name="T4" fmla="*/ 5 w 5"/>
                <a:gd name="T5" fmla="*/ 4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0"/>
                  </a:moveTo>
                  <a:lnTo>
                    <a:pt x="4" y="0"/>
                  </a:lnTo>
                  <a:lnTo>
                    <a:pt x="5" y="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73" name="Freeform 4376"/>
            <p:cNvSpPr>
              <a:spLocks/>
            </p:cNvSpPr>
            <p:nvPr/>
          </p:nvSpPr>
          <p:spPr bwMode="auto">
            <a:xfrm>
              <a:off x="2620" y="2990"/>
              <a:ext cx="26" cy="18"/>
            </a:xfrm>
            <a:custGeom>
              <a:avLst/>
              <a:gdLst>
                <a:gd name="T0" fmla="*/ 0 w 26"/>
                <a:gd name="T1" fmla="*/ 0 h 18"/>
                <a:gd name="T2" fmla="*/ 4 w 26"/>
                <a:gd name="T3" fmla="*/ 1 h 18"/>
                <a:gd name="T4" fmla="*/ 8 w 26"/>
                <a:gd name="T5" fmla="*/ 4 h 18"/>
                <a:gd name="T6" fmla="*/ 9 w 26"/>
                <a:gd name="T7" fmla="*/ 8 h 18"/>
                <a:gd name="T8" fmla="*/ 11 w 26"/>
                <a:gd name="T9" fmla="*/ 11 h 18"/>
                <a:gd name="T10" fmla="*/ 15 w 26"/>
                <a:gd name="T11" fmla="*/ 13 h 18"/>
                <a:gd name="T12" fmla="*/ 21 w 26"/>
                <a:gd name="T13" fmla="*/ 13 h 18"/>
                <a:gd name="T14" fmla="*/ 26 w 26"/>
                <a:gd name="T15" fmla="*/ 18 h 18"/>
                <a:gd name="T16" fmla="*/ 21 w 26"/>
                <a:gd name="T17" fmla="*/ 17 h 18"/>
                <a:gd name="T18" fmla="*/ 15 w 26"/>
                <a:gd name="T19" fmla="*/ 15 h 18"/>
                <a:gd name="T20" fmla="*/ 8 w 26"/>
                <a:gd name="T21" fmla="*/ 12 h 18"/>
                <a:gd name="T22" fmla="*/ 3 w 26"/>
                <a:gd name="T23" fmla="*/ 6 h 18"/>
                <a:gd name="T24" fmla="*/ 0 w 26"/>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0"/>
                  </a:moveTo>
                  <a:lnTo>
                    <a:pt x="4" y="1"/>
                  </a:lnTo>
                  <a:lnTo>
                    <a:pt x="8" y="4"/>
                  </a:lnTo>
                  <a:lnTo>
                    <a:pt x="9" y="8"/>
                  </a:lnTo>
                  <a:lnTo>
                    <a:pt x="11" y="11"/>
                  </a:lnTo>
                  <a:lnTo>
                    <a:pt x="15" y="13"/>
                  </a:lnTo>
                  <a:lnTo>
                    <a:pt x="21" y="13"/>
                  </a:lnTo>
                  <a:lnTo>
                    <a:pt x="26" y="18"/>
                  </a:lnTo>
                  <a:lnTo>
                    <a:pt x="21" y="17"/>
                  </a:lnTo>
                  <a:lnTo>
                    <a:pt x="15" y="15"/>
                  </a:lnTo>
                  <a:lnTo>
                    <a:pt x="8" y="12"/>
                  </a:lnTo>
                  <a:lnTo>
                    <a:pt x="3" y="6"/>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74" name="Freeform 4377"/>
            <p:cNvSpPr>
              <a:spLocks/>
            </p:cNvSpPr>
            <p:nvPr/>
          </p:nvSpPr>
          <p:spPr bwMode="auto">
            <a:xfrm>
              <a:off x="3470" y="3000"/>
              <a:ext cx="46" cy="35"/>
            </a:xfrm>
            <a:custGeom>
              <a:avLst/>
              <a:gdLst>
                <a:gd name="T0" fmla="*/ 46 w 46"/>
                <a:gd name="T1" fmla="*/ 0 h 35"/>
                <a:gd name="T2" fmla="*/ 0 w 46"/>
                <a:gd name="T3" fmla="*/ 35 h 35"/>
                <a:gd name="T4" fmla="*/ 8 w 46"/>
                <a:gd name="T5" fmla="*/ 27 h 35"/>
                <a:gd name="T6" fmla="*/ 33 w 46"/>
                <a:gd name="T7" fmla="*/ 8 h 35"/>
                <a:gd name="T8" fmla="*/ 46 w 46"/>
                <a:gd name="T9" fmla="*/ 0 h 35"/>
                <a:gd name="T10" fmla="*/ 0 60000 65536"/>
                <a:gd name="T11" fmla="*/ 0 60000 65536"/>
                <a:gd name="T12" fmla="*/ 0 60000 65536"/>
                <a:gd name="T13" fmla="*/ 0 60000 65536"/>
                <a:gd name="T14" fmla="*/ 0 60000 65536"/>
                <a:gd name="T15" fmla="*/ 0 w 46"/>
                <a:gd name="T16" fmla="*/ 0 h 35"/>
                <a:gd name="T17" fmla="*/ 46 w 46"/>
                <a:gd name="T18" fmla="*/ 35 h 35"/>
              </a:gdLst>
              <a:ahLst/>
              <a:cxnLst>
                <a:cxn ang="T10">
                  <a:pos x="T0" y="T1"/>
                </a:cxn>
                <a:cxn ang="T11">
                  <a:pos x="T2" y="T3"/>
                </a:cxn>
                <a:cxn ang="T12">
                  <a:pos x="T4" y="T5"/>
                </a:cxn>
                <a:cxn ang="T13">
                  <a:pos x="T6" y="T7"/>
                </a:cxn>
                <a:cxn ang="T14">
                  <a:pos x="T8" y="T9"/>
                </a:cxn>
              </a:cxnLst>
              <a:rect l="T15" t="T16" r="T17" b="T18"/>
              <a:pathLst>
                <a:path w="46" h="35">
                  <a:moveTo>
                    <a:pt x="46" y="0"/>
                  </a:moveTo>
                  <a:lnTo>
                    <a:pt x="0" y="35"/>
                  </a:lnTo>
                  <a:lnTo>
                    <a:pt x="8" y="27"/>
                  </a:lnTo>
                  <a:lnTo>
                    <a:pt x="33" y="8"/>
                  </a:lnTo>
                  <a:lnTo>
                    <a:pt x="46" y="0"/>
                  </a:lnTo>
                  <a:close/>
                </a:path>
              </a:pathLst>
            </a:custGeom>
            <a:solidFill>
              <a:srgbClr val="FFFFFF"/>
            </a:solidFill>
            <a:ln w="0">
              <a:solidFill>
                <a:srgbClr val="FFFFFF"/>
              </a:solidFill>
              <a:prstDash val="solid"/>
              <a:round/>
              <a:headEnd/>
              <a:tailEnd/>
            </a:ln>
          </p:spPr>
          <p:txBody>
            <a:bodyPr/>
            <a:lstStyle/>
            <a:p>
              <a:endParaRPr lang="en-US"/>
            </a:p>
          </p:txBody>
        </p:sp>
        <p:sp>
          <p:nvSpPr>
            <p:cNvPr id="9475" name="Freeform 4378"/>
            <p:cNvSpPr>
              <a:spLocks/>
            </p:cNvSpPr>
            <p:nvPr/>
          </p:nvSpPr>
          <p:spPr bwMode="auto">
            <a:xfrm>
              <a:off x="2541" y="3007"/>
              <a:ext cx="6" cy="6"/>
            </a:xfrm>
            <a:custGeom>
              <a:avLst/>
              <a:gdLst>
                <a:gd name="T0" fmla="*/ 5 w 6"/>
                <a:gd name="T1" fmla="*/ 0 h 6"/>
                <a:gd name="T2" fmla="*/ 6 w 6"/>
                <a:gd name="T3" fmla="*/ 0 h 6"/>
                <a:gd name="T4" fmla="*/ 6 w 6"/>
                <a:gd name="T5" fmla="*/ 6 h 6"/>
                <a:gd name="T6" fmla="*/ 4 w 6"/>
                <a:gd name="T7" fmla="*/ 6 h 6"/>
                <a:gd name="T8" fmla="*/ 3 w 6"/>
                <a:gd name="T9" fmla="*/ 5 h 6"/>
                <a:gd name="T10" fmla="*/ 1 w 6"/>
                <a:gd name="T11" fmla="*/ 2 h 6"/>
                <a:gd name="T12" fmla="*/ 0 w 6"/>
                <a:gd name="T13" fmla="*/ 1 h 6"/>
                <a:gd name="T14" fmla="*/ 5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5" y="0"/>
                  </a:moveTo>
                  <a:lnTo>
                    <a:pt x="6" y="0"/>
                  </a:lnTo>
                  <a:lnTo>
                    <a:pt x="6" y="6"/>
                  </a:lnTo>
                  <a:lnTo>
                    <a:pt x="4" y="6"/>
                  </a:lnTo>
                  <a:lnTo>
                    <a:pt x="3" y="5"/>
                  </a:lnTo>
                  <a:lnTo>
                    <a:pt x="1" y="2"/>
                  </a:lnTo>
                  <a:lnTo>
                    <a:pt x="0" y="1"/>
                  </a:lnTo>
                  <a:lnTo>
                    <a:pt x="5" y="0"/>
                  </a:lnTo>
                  <a:close/>
                </a:path>
              </a:pathLst>
            </a:custGeom>
            <a:solidFill>
              <a:srgbClr val="FFFFFF"/>
            </a:solidFill>
            <a:ln w="0">
              <a:solidFill>
                <a:srgbClr val="FFFFFF"/>
              </a:solidFill>
              <a:prstDash val="solid"/>
              <a:round/>
              <a:headEnd/>
              <a:tailEnd/>
            </a:ln>
          </p:spPr>
          <p:txBody>
            <a:bodyPr/>
            <a:lstStyle/>
            <a:p>
              <a:endParaRPr lang="en-US"/>
            </a:p>
          </p:txBody>
        </p:sp>
        <p:sp>
          <p:nvSpPr>
            <p:cNvPr id="9476" name="Freeform 4379"/>
            <p:cNvSpPr>
              <a:spLocks/>
            </p:cNvSpPr>
            <p:nvPr/>
          </p:nvSpPr>
          <p:spPr bwMode="auto">
            <a:xfrm>
              <a:off x="2650" y="3010"/>
              <a:ext cx="26" cy="14"/>
            </a:xfrm>
            <a:custGeom>
              <a:avLst/>
              <a:gdLst>
                <a:gd name="T0" fmla="*/ 0 w 26"/>
                <a:gd name="T1" fmla="*/ 0 h 14"/>
                <a:gd name="T2" fmla="*/ 14 w 26"/>
                <a:gd name="T3" fmla="*/ 6 h 14"/>
                <a:gd name="T4" fmla="*/ 26 w 26"/>
                <a:gd name="T5" fmla="*/ 14 h 14"/>
                <a:gd name="T6" fmla="*/ 0 w 26"/>
                <a:gd name="T7" fmla="*/ 0 h 14"/>
                <a:gd name="T8" fmla="*/ 0 60000 65536"/>
                <a:gd name="T9" fmla="*/ 0 60000 65536"/>
                <a:gd name="T10" fmla="*/ 0 60000 65536"/>
                <a:gd name="T11" fmla="*/ 0 60000 65536"/>
                <a:gd name="T12" fmla="*/ 0 w 26"/>
                <a:gd name="T13" fmla="*/ 0 h 14"/>
                <a:gd name="T14" fmla="*/ 26 w 26"/>
                <a:gd name="T15" fmla="*/ 14 h 14"/>
              </a:gdLst>
              <a:ahLst/>
              <a:cxnLst>
                <a:cxn ang="T8">
                  <a:pos x="T0" y="T1"/>
                </a:cxn>
                <a:cxn ang="T9">
                  <a:pos x="T2" y="T3"/>
                </a:cxn>
                <a:cxn ang="T10">
                  <a:pos x="T4" y="T5"/>
                </a:cxn>
                <a:cxn ang="T11">
                  <a:pos x="T6" y="T7"/>
                </a:cxn>
              </a:cxnLst>
              <a:rect l="T12" t="T13" r="T14" b="T15"/>
              <a:pathLst>
                <a:path w="26" h="14">
                  <a:moveTo>
                    <a:pt x="0" y="0"/>
                  </a:moveTo>
                  <a:lnTo>
                    <a:pt x="14" y="6"/>
                  </a:lnTo>
                  <a:lnTo>
                    <a:pt x="26" y="1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77" name="Freeform 4380"/>
            <p:cNvSpPr>
              <a:spLocks/>
            </p:cNvSpPr>
            <p:nvPr/>
          </p:nvSpPr>
          <p:spPr bwMode="auto">
            <a:xfrm>
              <a:off x="2828" y="3016"/>
              <a:ext cx="21" cy="29"/>
            </a:xfrm>
            <a:custGeom>
              <a:avLst/>
              <a:gdLst>
                <a:gd name="T0" fmla="*/ 2 w 21"/>
                <a:gd name="T1" fmla="*/ 0 h 29"/>
                <a:gd name="T2" fmla="*/ 8 w 21"/>
                <a:gd name="T3" fmla="*/ 8 h 29"/>
                <a:gd name="T4" fmla="*/ 21 w 21"/>
                <a:gd name="T5" fmla="*/ 29 h 29"/>
                <a:gd name="T6" fmla="*/ 15 w 21"/>
                <a:gd name="T7" fmla="*/ 28 h 29"/>
                <a:gd name="T8" fmla="*/ 8 w 21"/>
                <a:gd name="T9" fmla="*/ 26 h 29"/>
                <a:gd name="T10" fmla="*/ 2 w 21"/>
                <a:gd name="T11" fmla="*/ 21 h 29"/>
                <a:gd name="T12" fmla="*/ 0 w 21"/>
                <a:gd name="T13" fmla="*/ 15 h 29"/>
                <a:gd name="T14" fmla="*/ 2 w 2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9"/>
                <a:gd name="T26" fmla="*/ 21 w 2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9">
                  <a:moveTo>
                    <a:pt x="2" y="0"/>
                  </a:moveTo>
                  <a:lnTo>
                    <a:pt x="8" y="8"/>
                  </a:lnTo>
                  <a:lnTo>
                    <a:pt x="21" y="29"/>
                  </a:lnTo>
                  <a:lnTo>
                    <a:pt x="15" y="28"/>
                  </a:lnTo>
                  <a:lnTo>
                    <a:pt x="8" y="26"/>
                  </a:lnTo>
                  <a:lnTo>
                    <a:pt x="2" y="21"/>
                  </a:lnTo>
                  <a:lnTo>
                    <a:pt x="0" y="15"/>
                  </a:lnTo>
                  <a:lnTo>
                    <a:pt x="2" y="0"/>
                  </a:lnTo>
                  <a:close/>
                </a:path>
              </a:pathLst>
            </a:custGeom>
            <a:solidFill>
              <a:srgbClr val="339966"/>
            </a:solidFill>
            <a:ln w="0">
              <a:solidFill>
                <a:srgbClr val="00B203"/>
              </a:solidFill>
              <a:prstDash val="solid"/>
              <a:round/>
              <a:headEnd/>
              <a:tailEnd/>
            </a:ln>
          </p:spPr>
          <p:txBody>
            <a:bodyPr/>
            <a:lstStyle/>
            <a:p>
              <a:endParaRPr lang="en-US"/>
            </a:p>
          </p:txBody>
        </p:sp>
        <p:sp>
          <p:nvSpPr>
            <p:cNvPr id="9478" name="Freeform 4381"/>
            <p:cNvSpPr>
              <a:spLocks/>
            </p:cNvSpPr>
            <p:nvPr/>
          </p:nvSpPr>
          <p:spPr bwMode="auto">
            <a:xfrm>
              <a:off x="2646" y="3035"/>
              <a:ext cx="4" cy="8"/>
            </a:xfrm>
            <a:custGeom>
              <a:avLst/>
              <a:gdLst>
                <a:gd name="T0" fmla="*/ 0 w 4"/>
                <a:gd name="T1" fmla="*/ 0 h 8"/>
                <a:gd name="T2" fmla="*/ 4 w 4"/>
                <a:gd name="T3" fmla="*/ 4 h 8"/>
                <a:gd name="T4" fmla="*/ 4 w 4"/>
                <a:gd name="T5" fmla="*/ 8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0"/>
                  </a:moveTo>
                  <a:lnTo>
                    <a:pt x="4" y="4"/>
                  </a:lnTo>
                  <a:lnTo>
                    <a:pt x="4" y="8"/>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79" name="Freeform 4382"/>
            <p:cNvSpPr>
              <a:spLocks/>
            </p:cNvSpPr>
            <p:nvPr/>
          </p:nvSpPr>
          <p:spPr bwMode="auto">
            <a:xfrm>
              <a:off x="3432" y="3049"/>
              <a:ext cx="10" cy="3"/>
            </a:xfrm>
            <a:custGeom>
              <a:avLst/>
              <a:gdLst>
                <a:gd name="T0" fmla="*/ 4 w 10"/>
                <a:gd name="T1" fmla="*/ 0 h 3"/>
                <a:gd name="T2" fmla="*/ 10 w 10"/>
                <a:gd name="T3" fmla="*/ 0 h 3"/>
                <a:gd name="T4" fmla="*/ 9 w 10"/>
                <a:gd name="T5" fmla="*/ 2 h 3"/>
                <a:gd name="T6" fmla="*/ 3 w 10"/>
                <a:gd name="T7" fmla="*/ 2 h 3"/>
                <a:gd name="T8" fmla="*/ 0 w 10"/>
                <a:gd name="T9" fmla="*/ 3 h 3"/>
                <a:gd name="T10" fmla="*/ 0 w 10"/>
                <a:gd name="T11" fmla="*/ 2 h 3"/>
                <a:gd name="T12" fmla="*/ 1 w 10"/>
                <a:gd name="T13" fmla="*/ 1 h 3"/>
                <a:gd name="T14" fmla="*/ 4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4" y="0"/>
                  </a:moveTo>
                  <a:lnTo>
                    <a:pt x="10" y="0"/>
                  </a:lnTo>
                  <a:lnTo>
                    <a:pt x="9" y="2"/>
                  </a:lnTo>
                  <a:lnTo>
                    <a:pt x="3" y="2"/>
                  </a:lnTo>
                  <a:lnTo>
                    <a:pt x="0" y="3"/>
                  </a:lnTo>
                  <a:lnTo>
                    <a:pt x="0" y="2"/>
                  </a:lnTo>
                  <a:lnTo>
                    <a:pt x="1" y="1"/>
                  </a:lnTo>
                  <a:lnTo>
                    <a:pt x="4" y="0"/>
                  </a:lnTo>
                  <a:close/>
                </a:path>
              </a:pathLst>
            </a:custGeom>
            <a:solidFill>
              <a:srgbClr val="FFFFFF"/>
            </a:solidFill>
            <a:ln w="0">
              <a:solidFill>
                <a:srgbClr val="FFFFFF"/>
              </a:solidFill>
              <a:prstDash val="solid"/>
              <a:round/>
              <a:headEnd/>
              <a:tailEnd/>
            </a:ln>
          </p:spPr>
          <p:txBody>
            <a:bodyPr/>
            <a:lstStyle/>
            <a:p>
              <a:endParaRPr lang="en-US"/>
            </a:p>
          </p:txBody>
        </p:sp>
        <p:sp>
          <p:nvSpPr>
            <p:cNvPr id="9480" name="Freeform 4383"/>
            <p:cNvSpPr>
              <a:spLocks/>
            </p:cNvSpPr>
            <p:nvPr/>
          </p:nvSpPr>
          <p:spPr bwMode="auto">
            <a:xfrm>
              <a:off x="2643" y="3061"/>
              <a:ext cx="7" cy="15"/>
            </a:xfrm>
            <a:custGeom>
              <a:avLst/>
              <a:gdLst>
                <a:gd name="T0" fmla="*/ 0 w 7"/>
                <a:gd name="T1" fmla="*/ 0 h 15"/>
                <a:gd name="T2" fmla="*/ 1 w 7"/>
                <a:gd name="T3" fmla="*/ 3 h 15"/>
                <a:gd name="T4" fmla="*/ 3 w 7"/>
                <a:gd name="T5" fmla="*/ 5 h 15"/>
                <a:gd name="T6" fmla="*/ 7 w 7"/>
                <a:gd name="T7" fmla="*/ 12 h 15"/>
                <a:gd name="T8" fmla="*/ 7 w 7"/>
                <a:gd name="T9" fmla="*/ 15 h 15"/>
                <a:gd name="T10" fmla="*/ 2 w 7"/>
                <a:gd name="T11" fmla="*/ 11 h 15"/>
                <a:gd name="T12" fmla="*/ 0 w 7"/>
                <a:gd name="T13" fmla="*/ 4 h 15"/>
                <a:gd name="T14" fmla="*/ 0 w 7"/>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5"/>
                <a:gd name="T26" fmla="*/ 7 w 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5">
                  <a:moveTo>
                    <a:pt x="0" y="0"/>
                  </a:moveTo>
                  <a:lnTo>
                    <a:pt x="1" y="3"/>
                  </a:lnTo>
                  <a:lnTo>
                    <a:pt x="3" y="5"/>
                  </a:lnTo>
                  <a:lnTo>
                    <a:pt x="7" y="12"/>
                  </a:lnTo>
                  <a:lnTo>
                    <a:pt x="7" y="15"/>
                  </a:lnTo>
                  <a:lnTo>
                    <a:pt x="2" y="11"/>
                  </a:lnTo>
                  <a:lnTo>
                    <a:pt x="0" y="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81" name="Freeform 4384"/>
            <p:cNvSpPr>
              <a:spLocks/>
            </p:cNvSpPr>
            <p:nvPr/>
          </p:nvSpPr>
          <p:spPr bwMode="auto">
            <a:xfrm>
              <a:off x="3397" y="3062"/>
              <a:ext cx="14" cy="5"/>
            </a:xfrm>
            <a:custGeom>
              <a:avLst/>
              <a:gdLst>
                <a:gd name="T0" fmla="*/ 6 w 14"/>
                <a:gd name="T1" fmla="*/ 0 h 5"/>
                <a:gd name="T2" fmla="*/ 14 w 14"/>
                <a:gd name="T3" fmla="*/ 0 h 5"/>
                <a:gd name="T4" fmla="*/ 6 w 14"/>
                <a:gd name="T5" fmla="*/ 5 h 5"/>
                <a:gd name="T6" fmla="*/ 1 w 14"/>
                <a:gd name="T7" fmla="*/ 5 h 5"/>
                <a:gd name="T8" fmla="*/ 0 w 14"/>
                <a:gd name="T9" fmla="*/ 3 h 5"/>
                <a:gd name="T10" fmla="*/ 3 w 14"/>
                <a:gd name="T11" fmla="*/ 2 h 5"/>
                <a:gd name="T12" fmla="*/ 6 w 14"/>
                <a:gd name="T13" fmla="*/ 0 h 5"/>
                <a:gd name="T14" fmla="*/ 0 60000 65536"/>
                <a:gd name="T15" fmla="*/ 0 60000 65536"/>
                <a:gd name="T16" fmla="*/ 0 60000 65536"/>
                <a:gd name="T17" fmla="*/ 0 60000 65536"/>
                <a:gd name="T18" fmla="*/ 0 60000 65536"/>
                <a:gd name="T19" fmla="*/ 0 60000 65536"/>
                <a:gd name="T20" fmla="*/ 0 60000 65536"/>
                <a:gd name="T21" fmla="*/ 0 w 14"/>
                <a:gd name="T22" fmla="*/ 0 h 5"/>
                <a:gd name="T23" fmla="*/ 14 w 1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
                  <a:moveTo>
                    <a:pt x="6" y="0"/>
                  </a:moveTo>
                  <a:lnTo>
                    <a:pt x="14" y="0"/>
                  </a:lnTo>
                  <a:lnTo>
                    <a:pt x="6" y="5"/>
                  </a:lnTo>
                  <a:lnTo>
                    <a:pt x="1" y="5"/>
                  </a:lnTo>
                  <a:lnTo>
                    <a:pt x="0" y="3"/>
                  </a:lnTo>
                  <a:lnTo>
                    <a:pt x="3" y="2"/>
                  </a:lnTo>
                  <a:lnTo>
                    <a:pt x="6" y="0"/>
                  </a:lnTo>
                  <a:close/>
                </a:path>
              </a:pathLst>
            </a:custGeom>
            <a:solidFill>
              <a:srgbClr val="FFFFFF"/>
            </a:solidFill>
            <a:ln w="0">
              <a:solidFill>
                <a:srgbClr val="FFFFFF"/>
              </a:solidFill>
              <a:prstDash val="solid"/>
              <a:round/>
              <a:headEnd/>
              <a:tailEnd/>
            </a:ln>
          </p:spPr>
          <p:txBody>
            <a:bodyPr/>
            <a:lstStyle/>
            <a:p>
              <a:endParaRPr lang="en-US"/>
            </a:p>
          </p:txBody>
        </p:sp>
        <p:sp>
          <p:nvSpPr>
            <p:cNvPr id="9482" name="Freeform 4385"/>
            <p:cNvSpPr>
              <a:spLocks/>
            </p:cNvSpPr>
            <p:nvPr/>
          </p:nvSpPr>
          <p:spPr bwMode="auto">
            <a:xfrm>
              <a:off x="2853" y="3062"/>
              <a:ext cx="4" cy="2"/>
            </a:xfrm>
            <a:custGeom>
              <a:avLst/>
              <a:gdLst>
                <a:gd name="T0" fmla="*/ 0 w 4"/>
                <a:gd name="T1" fmla="*/ 0 h 2"/>
                <a:gd name="T2" fmla="*/ 4 w 4"/>
                <a:gd name="T3" fmla="*/ 0 h 2"/>
                <a:gd name="T4" fmla="*/ 4 w 4"/>
                <a:gd name="T5" fmla="*/ 2 h 2"/>
                <a:gd name="T6" fmla="*/ 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0"/>
                  </a:moveTo>
                  <a:lnTo>
                    <a:pt x="4" y="0"/>
                  </a:lnTo>
                  <a:lnTo>
                    <a:pt x="4" y="2"/>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83" name="Freeform 4386"/>
            <p:cNvSpPr>
              <a:spLocks/>
            </p:cNvSpPr>
            <p:nvPr/>
          </p:nvSpPr>
          <p:spPr bwMode="auto">
            <a:xfrm>
              <a:off x="4451" y="3068"/>
              <a:ext cx="15" cy="55"/>
            </a:xfrm>
            <a:custGeom>
              <a:avLst/>
              <a:gdLst>
                <a:gd name="T0" fmla="*/ 15 w 15"/>
                <a:gd name="T1" fmla="*/ 0 h 55"/>
                <a:gd name="T2" fmla="*/ 6 w 15"/>
                <a:gd name="T3" fmla="*/ 55 h 55"/>
                <a:gd name="T4" fmla="*/ 1 w 15"/>
                <a:gd name="T5" fmla="*/ 45 h 55"/>
                <a:gd name="T6" fmla="*/ 0 w 15"/>
                <a:gd name="T7" fmla="*/ 36 h 55"/>
                <a:gd name="T8" fmla="*/ 5 w 15"/>
                <a:gd name="T9" fmla="*/ 18 h 55"/>
                <a:gd name="T10" fmla="*/ 5 w 15"/>
                <a:gd name="T11" fmla="*/ 8 h 55"/>
                <a:gd name="T12" fmla="*/ 7 w 15"/>
                <a:gd name="T13" fmla="*/ 8 h 55"/>
                <a:gd name="T14" fmla="*/ 8 w 15"/>
                <a:gd name="T15" fmla="*/ 6 h 55"/>
                <a:gd name="T16" fmla="*/ 10 w 15"/>
                <a:gd name="T17" fmla="*/ 5 h 55"/>
                <a:gd name="T18" fmla="*/ 11 w 15"/>
                <a:gd name="T19" fmla="*/ 2 h 55"/>
                <a:gd name="T20" fmla="*/ 13 w 15"/>
                <a:gd name="T21" fmla="*/ 1 h 55"/>
                <a:gd name="T22" fmla="*/ 15 w 15"/>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55"/>
                <a:gd name="T38" fmla="*/ 15 w 15"/>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55">
                  <a:moveTo>
                    <a:pt x="15" y="0"/>
                  </a:moveTo>
                  <a:lnTo>
                    <a:pt x="6" y="55"/>
                  </a:lnTo>
                  <a:lnTo>
                    <a:pt x="1" y="45"/>
                  </a:lnTo>
                  <a:lnTo>
                    <a:pt x="0" y="36"/>
                  </a:lnTo>
                  <a:lnTo>
                    <a:pt x="5" y="18"/>
                  </a:lnTo>
                  <a:lnTo>
                    <a:pt x="5" y="8"/>
                  </a:lnTo>
                  <a:lnTo>
                    <a:pt x="7" y="8"/>
                  </a:lnTo>
                  <a:lnTo>
                    <a:pt x="8" y="6"/>
                  </a:lnTo>
                  <a:lnTo>
                    <a:pt x="10" y="5"/>
                  </a:lnTo>
                  <a:lnTo>
                    <a:pt x="11" y="2"/>
                  </a:lnTo>
                  <a:lnTo>
                    <a:pt x="13" y="1"/>
                  </a:lnTo>
                  <a:lnTo>
                    <a:pt x="15" y="0"/>
                  </a:lnTo>
                  <a:close/>
                </a:path>
              </a:pathLst>
            </a:custGeom>
            <a:solidFill>
              <a:srgbClr val="FFFFFF"/>
            </a:solidFill>
            <a:ln w="0">
              <a:solidFill>
                <a:srgbClr val="FFFFFF"/>
              </a:solidFill>
              <a:prstDash val="solid"/>
              <a:round/>
              <a:headEnd/>
              <a:tailEnd/>
            </a:ln>
          </p:spPr>
          <p:txBody>
            <a:bodyPr/>
            <a:lstStyle/>
            <a:p>
              <a:endParaRPr lang="en-US"/>
            </a:p>
          </p:txBody>
        </p:sp>
        <p:sp>
          <p:nvSpPr>
            <p:cNvPr id="9484" name="Freeform 4387"/>
            <p:cNvSpPr>
              <a:spLocks/>
            </p:cNvSpPr>
            <p:nvPr/>
          </p:nvSpPr>
          <p:spPr bwMode="auto">
            <a:xfrm>
              <a:off x="2888" y="3070"/>
              <a:ext cx="9" cy="4"/>
            </a:xfrm>
            <a:custGeom>
              <a:avLst/>
              <a:gdLst>
                <a:gd name="T0" fmla="*/ 0 w 9"/>
                <a:gd name="T1" fmla="*/ 0 h 4"/>
                <a:gd name="T2" fmla="*/ 9 w 9"/>
                <a:gd name="T3" fmla="*/ 3 h 4"/>
                <a:gd name="T4" fmla="*/ 9 w 9"/>
                <a:gd name="T5" fmla="*/ 4 h 4"/>
                <a:gd name="T6" fmla="*/ 0 w 9"/>
                <a:gd name="T7" fmla="*/ 2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9" y="3"/>
                  </a:lnTo>
                  <a:lnTo>
                    <a:pt x="9" y="4"/>
                  </a:lnTo>
                  <a:lnTo>
                    <a:pt x="0" y="2"/>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485" name="Freeform 4388"/>
            <p:cNvSpPr>
              <a:spLocks/>
            </p:cNvSpPr>
            <p:nvPr/>
          </p:nvSpPr>
          <p:spPr bwMode="auto">
            <a:xfrm>
              <a:off x="4353" y="3120"/>
              <a:ext cx="175" cy="120"/>
            </a:xfrm>
            <a:custGeom>
              <a:avLst/>
              <a:gdLst>
                <a:gd name="T0" fmla="*/ 4 w 175"/>
                <a:gd name="T1" fmla="*/ 0 h 120"/>
                <a:gd name="T2" fmla="*/ 10 w 175"/>
                <a:gd name="T3" fmla="*/ 0 h 120"/>
                <a:gd name="T4" fmla="*/ 14 w 175"/>
                <a:gd name="T5" fmla="*/ 3 h 120"/>
                <a:gd name="T6" fmla="*/ 15 w 175"/>
                <a:gd name="T7" fmla="*/ 7 h 120"/>
                <a:gd name="T8" fmla="*/ 16 w 175"/>
                <a:gd name="T9" fmla="*/ 13 h 120"/>
                <a:gd name="T10" fmla="*/ 18 w 175"/>
                <a:gd name="T11" fmla="*/ 18 h 120"/>
                <a:gd name="T12" fmla="*/ 21 w 175"/>
                <a:gd name="T13" fmla="*/ 22 h 120"/>
                <a:gd name="T14" fmla="*/ 35 w 175"/>
                <a:gd name="T15" fmla="*/ 42 h 120"/>
                <a:gd name="T16" fmla="*/ 50 w 175"/>
                <a:gd name="T17" fmla="*/ 60 h 120"/>
                <a:gd name="T18" fmla="*/ 68 w 175"/>
                <a:gd name="T19" fmla="*/ 77 h 120"/>
                <a:gd name="T20" fmla="*/ 86 w 175"/>
                <a:gd name="T21" fmla="*/ 89 h 120"/>
                <a:gd name="T22" fmla="*/ 109 w 175"/>
                <a:gd name="T23" fmla="*/ 99 h 120"/>
                <a:gd name="T24" fmla="*/ 134 w 175"/>
                <a:gd name="T25" fmla="*/ 104 h 120"/>
                <a:gd name="T26" fmla="*/ 143 w 175"/>
                <a:gd name="T27" fmla="*/ 103 h 120"/>
                <a:gd name="T28" fmla="*/ 153 w 175"/>
                <a:gd name="T29" fmla="*/ 103 h 120"/>
                <a:gd name="T30" fmla="*/ 163 w 175"/>
                <a:gd name="T31" fmla="*/ 102 h 120"/>
                <a:gd name="T32" fmla="*/ 173 w 175"/>
                <a:gd name="T33" fmla="*/ 99 h 120"/>
                <a:gd name="T34" fmla="*/ 175 w 175"/>
                <a:gd name="T35" fmla="*/ 101 h 120"/>
                <a:gd name="T36" fmla="*/ 175 w 175"/>
                <a:gd name="T37" fmla="*/ 104 h 120"/>
                <a:gd name="T38" fmla="*/ 173 w 175"/>
                <a:gd name="T39" fmla="*/ 109 h 120"/>
                <a:gd name="T40" fmla="*/ 170 w 175"/>
                <a:gd name="T41" fmla="*/ 110 h 120"/>
                <a:gd name="T42" fmla="*/ 168 w 175"/>
                <a:gd name="T43" fmla="*/ 112 h 120"/>
                <a:gd name="T44" fmla="*/ 165 w 175"/>
                <a:gd name="T45" fmla="*/ 114 h 120"/>
                <a:gd name="T46" fmla="*/ 164 w 175"/>
                <a:gd name="T47" fmla="*/ 115 h 120"/>
                <a:gd name="T48" fmla="*/ 154 w 175"/>
                <a:gd name="T49" fmla="*/ 117 h 120"/>
                <a:gd name="T50" fmla="*/ 145 w 175"/>
                <a:gd name="T51" fmla="*/ 119 h 120"/>
                <a:gd name="T52" fmla="*/ 135 w 175"/>
                <a:gd name="T53" fmla="*/ 120 h 120"/>
                <a:gd name="T54" fmla="*/ 111 w 175"/>
                <a:gd name="T55" fmla="*/ 115 h 120"/>
                <a:gd name="T56" fmla="*/ 90 w 175"/>
                <a:gd name="T57" fmla="*/ 107 h 120"/>
                <a:gd name="T58" fmla="*/ 70 w 175"/>
                <a:gd name="T59" fmla="*/ 95 h 120"/>
                <a:gd name="T60" fmla="*/ 53 w 175"/>
                <a:gd name="T61" fmla="*/ 83 h 120"/>
                <a:gd name="T62" fmla="*/ 38 w 175"/>
                <a:gd name="T63" fmla="*/ 68 h 120"/>
                <a:gd name="T64" fmla="*/ 13 w 175"/>
                <a:gd name="T65" fmla="*/ 34 h 120"/>
                <a:gd name="T66" fmla="*/ 1 w 175"/>
                <a:gd name="T67" fmla="*/ 16 h 120"/>
                <a:gd name="T68" fmla="*/ 1 w 175"/>
                <a:gd name="T69" fmla="*/ 12 h 120"/>
                <a:gd name="T70" fmla="*/ 0 w 175"/>
                <a:gd name="T71" fmla="*/ 8 h 120"/>
                <a:gd name="T72" fmla="*/ 0 w 175"/>
                <a:gd name="T73" fmla="*/ 4 h 120"/>
                <a:gd name="T74" fmla="*/ 1 w 175"/>
                <a:gd name="T75" fmla="*/ 1 h 120"/>
                <a:gd name="T76" fmla="*/ 4 w 175"/>
                <a:gd name="T77" fmla="*/ 0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5"/>
                <a:gd name="T118" fmla="*/ 0 h 120"/>
                <a:gd name="T119" fmla="*/ 175 w 175"/>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5" h="120">
                  <a:moveTo>
                    <a:pt x="4" y="0"/>
                  </a:moveTo>
                  <a:lnTo>
                    <a:pt x="10" y="0"/>
                  </a:lnTo>
                  <a:lnTo>
                    <a:pt x="14" y="3"/>
                  </a:lnTo>
                  <a:lnTo>
                    <a:pt x="15" y="7"/>
                  </a:lnTo>
                  <a:lnTo>
                    <a:pt x="16" y="13"/>
                  </a:lnTo>
                  <a:lnTo>
                    <a:pt x="18" y="18"/>
                  </a:lnTo>
                  <a:lnTo>
                    <a:pt x="21" y="22"/>
                  </a:lnTo>
                  <a:lnTo>
                    <a:pt x="35" y="42"/>
                  </a:lnTo>
                  <a:lnTo>
                    <a:pt x="50" y="60"/>
                  </a:lnTo>
                  <a:lnTo>
                    <a:pt x="68" y="77"/>
                  </a:lnTo>
                  <a:lnTo>
                    <a:pt x="86" y="89"/>
                  </a:lnTo>
                  <a:lnTo>
                    <a:pt x="109" y="99"/>
                  </a:lnTo>
                  <a:lnTo>
                    <a:pt x="134" y="104"/>
                  </a:lnTo>
                  <a:lnTo>
                    <a:pt x="143" y="103"/>
                  </a:lnTo>
                  <a:lnTo>
                    <a:pt x="153" y="103"/>
                  </a:lnTo>
                  <a:lnTo>
                    <a:pt x="163" y="102"/>
                  </a:lnTo>
                  <a:lnTo>
                    <a:pt x="173" y="99"/>
                  </a:lnTo>
                  <a:lnTo>
                    <a:pt x="175" y="101"/>
                  </a:lnTo>
                  <a:lnTo>
                    <a:pt x="175" y="104"/>
                  </a:lnTo>
                  <a:lnTo>
                    <a:pt x="173" y="109"/>
                  </a:lnTo>
                  <a:lnTo>
                    <a:pt x="170" y="110"/>
                  </a:lnTo>
                  <a:lnTo>
                    <a:pt x="168" y="112"/>
                  </a:lnTo>
                  <a:lnTo>
                    <a:pt x="165" y="114"/>
                  </a:lnTo>
                  <a:lnTo>
                    <a:pt x="164" y="115"/>
                  </a:lnTo>
                  <a:lnTo>
                    <a:pt x="154" y="117"/>
                  </a:lnTo>
                  <a:lnTo>
                    <a:pt x="145" y="119"/>
                  </a:lnTo>
                  <a:lnTo>
                    <a:pt x="135" y="120"/>
                  </a:lnTo>
                  <a:lnTo>
                    <a:pt x="111" y="115"/>
                  </a:lnTo>
                  <a:lnTo>
                    <a:pt x="90" y="107"/>
                  </a:lnTo>
                  <a:lnTo>
                    <a:pt x="70" y="95"/>
                  </a:lnTo>
                  <a:lnTo>
                    <a:pt x="53" y="83"/>
                  </a:lnTo>
                  <a:lnTo>
                    <a:pt x="38" y="68"/>
                  </a:lnTo>
                  <a:lnTo>
                    <a:pt x="13" y="34"/>
                  </a:lnTo>
                  <a:lnTo>
                    <a:pt x="1" y="16"/>
                  </a:lnTo>
                  <a:lnTo>
                    <a:pt x="1" y="12"/>
                  </a:lnTo>
                  <a:lnTo>
                    <a:pt x="0" y="8"/>
                  </a:lnTo>
                  <a:lnTo>
                    <a:pt x="0" y="4"/>
                  </a:lnTo>
                  <a:lnTo>
                    <a:pt x="1" y="1"/>
                  </a:lnTo>
                  <a:lnTo>
                    <a:pt x="4" y="0"/>
                  </a:lnTo>
                  <a:close/>
                </a:path>
              </a:pathLst>
            </a:custGeom>
            <a:solidFill>
              <a:srgbClr val="000000"/>
            </a:solidFill>
            <a:ln w="0">
              <a:solidFill>
                <a:srgbClr val="000000"/>
              </a:solidFill>
              <a:prstDash val="solid"/>
              <a:round/>
              <a:headEnd/>
              <a:tailEnd/>
            </a:ln>
          </p:spPr>
          <p:txBody>
            <a:bodyPr/>
            <a:lstStyle/>
            <a:p>
              <a:endParaRPr lang="en-US"/>
            </a:p>
          </p:txBody>
        </p:sp>
        <p:sp>
          <p:nvSpPr>
            <p:cNvPr id="9486" name="Line 4389"/>
            <p:cNvSpPr>
              <a:spLocks noChangeShapeType="1"/>
            </p:cNvSpPr>
            <p:nvPr/>
          </p:nvSpPr>
          <p:spPr bwMode="auto">
            <a:xfrm>
              <a:off x="4374" y="3142"/>
              <a:ext cx="14" cy="20"/>
            </a:xfrm>
            <a:prstGeom prst="line">
              <a:avLst/>
            </a:prstGeom>
            <a:noFill/>
            <a:ln w="7938">
              <a:solidFill>
                <a:srgbClr val="000000"/>
              </a:solidFill>
              <a:round/>
              <a:headEnd/>
              <a:tailEnd/>
            </a:ln>
          </p:spPr>
          <p:txBody>
            <a:bodyPr/>
            <a:lstStyle/>
            <a:p>
              <a:endParaRPr lang="en-US"/>
            </a:p>
          </p:txBody>
        </p:sp>
        <p:sp>
          <p:nvSpPr>
            <p:cNvPr id="9487" name="Line 4390"/>
            <p:cNvSpPr>
              <a:spLocks noChangeShapeType="1"/>
            </p:cNvSpPr>
            <p:nvPr/>
          </p:nvSpPr>
          <p:spPr bwMode="auto">
            <a:xfrm>
              <a:off x="4388" y="3162"/>
              <a:ext cx="15" cy="18"/>
            </a:xfrm>
            <a:prstGeom prst="line">
              <a:avLst/>
            </a:prstGeom>
            <a:noFill/>
            <a:ln w="7938">
              <a:solidFill>
                <a:srgbClr val="000000"/>
              </a:solidFill>
              <a:round/>
              <a:headEnd/>
              <a:tailEnd/>
            </a:ln>
          </p:spPr>
          <p:txBody>
            <a:bodyPr/>
            <a:lstStyle/>
            <a:p>
              <a:endParaRPr lang="en-US"/>
            </a:p>
          </p:txBody>
        </p:sp>
        <p:sp>
          <p:nvSpPr>
            <p:cNvPr id="9488" name="Line 4391"/>
            <p:cNvSpPr>
              <a:spLocks noChangeShapeType="1"/>
            </p:cNvSpPr>
            <p:nvPr/>
          </p:nvSpPr>
          <p:spPr bwMode="auto">
            <a:xfrm>
              <a:off x="4403" y="3180"/>
              <a:ext cx="18" cy="17"/>
            </a:xfrm>
            <a:prstGeom prst="line">
              <a:avLst/>
            </a:prstGeom>
            <a:noFill/>
            <a:ln w="7938">
              <a:solidFill>
                <a:srgbClr val="000000"/>
              </a:solidFill>
              <a:round/>
              <a:headEnd/>
              <a:tailEnd/>
            </a:ln>
          </p:spPr>
          <p:txBody>
            <a:bodyPr/>
            <a:lstStyle/>
            <a:p>
              <a:endParaRPr lang="en-US"/>
            </a:p>
          </p:txBody>
        </p:sp>
        <p:sp>
          <p:nvSpPr>
            <p:cNvPr id="9489" name="Line 4392"/>
            <p:cNvSpPr>
              <a:spLocks noChangeShapeType="1"/>
            </p:cNvSpPr>
            <p:nvPr/>
          </p:nvSpPr>
          <p:spPr bwMode="auto">
            <a:xfrm>
              <a:off x="4421" y="3197"/>
              <a:ext cx="18" cy="12"/>
            </a:xfrm>
            <a:prstGeom prst="line">
              <a:avLst/>
            </a:prstGeom>
            <a:noFill/>
            <a:ln w="7938">
              <a:solidFill>
                <a:srgbClr val="000000"/>
              </a:solidFill>
              <a:round/>
              <a:headEnd/>
              <a:tailEnd/>
            </a:ln>
          </p:spPr>
          <p:txBody>
            <a:bodyPr/>
            <a:lstStyle/>
            <a:p>
              <a:endParaRPr lang="en-US"/>
            </a:p>
          </p:txBody>
        </p:sp>
        <p:sp>
          <p:nvSpPr>
            <p:cNvPr id="9490" name="Line 4393"/>
            <p:cNvSpPr>
              <a:spLocks noChangeShapeType="1"/>
            </p:cNvSpPr>
            <p:nvPr/>
          </p:nvSpPr>
          <p:spPr bwMode="auto">
            <a:xfrm>
              <a:off x="4439" y="3209"/>
              <a:ext cx="23" cy="10"/>
            </a:xfrm>
            <a:prstGeom prst="line">
              <a:avLst/>
            </a:prstGeom>
            <a:noFill/>
            <a:ln w="7938">
              <a:solidFill>
                <a:srgbClr val="000000"/>
              </a:solidFill>
              <a:round/>
              <a:headEnd/>
              <a:tailEnd/>
            </a:ln>
          </p:spPr>
          <p:txBody>
            <a:bodyPr/>
            <a:lstStyle/>
            <a:p>
              <a:endParaRPr lang="en-US"/>
            </a:p>
          </p:txBody>
        </p:sp>
        <p:sp>
          <p:nvSpPr>
            <p:cNvPr id="9491" name="Line 4394"/>
            <p:cNvSpPr>
              <a:spLocks noChangeShapeType="1"/>
            </p:cNvSpPr>
            <p:nvPr/>
          </p:nvSpPr>
          <p:spPr bwMode="auto">
            <a:xfrm>
              <a:off x="4462" y="3219"/>
              <a:ext cx="25" cy="5"/>
            </a:xfrm>
            <a:prstGeom prst="line">
              <a:avLst/>
            </a:prstGeom>
            <a:noFill/>
            <a:ln w="7938">
              <a:solidFill>
                <a:srgbClr val="000000"/>
              </a:solidFill>
              <a:round/>
              <a:headEnd/>
              <a:tailEnd/>
            </a:ln>
          </p:spPr>
          <p:txBody>
            <a:bodyPr/>
            <a:lstStyle/>
            <a:p>
              <a:endParaRPr lang="en-US"/>
            </a:p>
          </p:txBody>
        </p:sp>
        <p:sp>
          <p:nvSpPr>
            <p:cNvPr id="9492" name="Line 4395"/>
            <p:cNvSpPr>
              <a:spLocks noChangeShapeType="1"/>
            </p:cNvSpPr>
            <p:nvPr/>
          </p:nvSpPr>
          <p:spPr bwMode="auto">
            <a:xfrm flipV="1">
              <a:off x="4487" y="3223"/>
              <a:ext cx="9" cy="1"/>
            </a:xfrm>
            <a:prstGeom prst="line">
              <a:avLst/>
            </a:prstGeom>
            <a:noFill/>
            <a:ln w="7938">
              <a:solidFill>
                <a:srgbClr val="000000"/>
              </a:solidFill>
              <a:round/>
              <a:headEnd/>
              <a:tailEnd/>
            </a:ln>
          </p:spPr>
          <p:txBody>
            <a:bodyPr/>
            <a:lstStyle/>
            <a:p>
              <a:endParaRPr lang="en-US"/>
            </a:p>
          </p:txBody>
        </p:sp>
        <p:sp>
          <p:nvSpPr>
            <p:cNvPr id="9493" name="Line 4396"/>
            <p:cNvSpPr>
              <a:spLocks noChangeShapeType="1"/>
            </p:cNvSpPr>
            <p:nvPr/>
          </p:nvSpPr>
          <p:spPr bwMode="auto">
            <a:xfrm>
              <a:off x="4496" y="3223"/>
              <a:ext cx="10" cy="0"/>
            </a:xfrm>
            <a:prstGeom prst="line">
              <a:avLst/>
            </a:prstGeom>
            <a:noFill/>
            <a:ln w="7938">
              <a:solidFill>
                <a:srgbClr val="000000"/>
              </a:solidFill>
              <a:round/>
              <a:headEnd/>
              <a:tailEnd/>
            </a:ln>
          </p:spPr>
          <p:txBody>
            <a:bodyPr/>
            <a:lstStyle/>
            <a:p>
              <a:endParaRPr lang="en-US"/>
            </a:p>
          </p:txBody>
        </p:sp>
        <p:sp>
          <p:nvSpPr>
            <p:cNvPr id="9494" name="Line 4397"/>
            <p:cNvSpPr>
              <a:spLocks noChangeShapeType="1"/>
            </p:cNvSpPr>
            <p:nvPr/>
          </p:nvSpPr>
          <p:spPr bwMode="auto">
            <a:xfrm flipV="1">
              <a:off x="4506" y="3222"/>
              <a:ext cx="10" cy="1"/>
            </a:xfrm>
            <a:prstGeom prst="line">
              <a:avLst/>
            </a:prstGeom>
            <a:noFill/>
            <a:ln w="7938">
              <a:solidFill>
                <a:srgbClr val="000000"/>
              </a:solidFill>
              <a:round/>
              <a:headEnd/>
              <a:tailEnd/>
            </a:ln>
          </p:spPr>
          <p:txBody>
            <a:bodyPr/>
            <a:lstStyle/>
            <a:p>
              <a:endParaRPr lang="en-US"/>
            </a:p>
          </p:txBody>
        </p:sp>
        <p:sp>
          <p:nvSpPr>
            <p:cNvPr id="9495" name="Line 4398"/>
            <p:cNvSpPr>
              <a:spLocks noChangeShapeType="1"/>
            </p:cNvSpPr>
            <p:nvPr/>
          </p:nvSpPr>
          <p:spPr bwMode="auto">
            <a:xfrm flipV="1">
              <a:off x="4516" y="3219"/>
              <a:ext cx="10" cy="3"/>
            </a:xfrm>
            <a:prstGeom prst="line">
              <a:avLst/>
            </a:prstGeom>
            <a:noFill/>
            <a:ln w="7938">
              <a:solidFill>
                <a:srgbClr val="000000"/>
              </a:solidFill>
              <a:round/>
              <a:headEnd/>
              <a:tailEnd/>
            </a:ln>
          </p:spPr>
          <p:txBody>
            <a:bodyPr/>
            <a:lstStyle/>
            <a:p>
              <a:endParaRPr lang="en-US"/>
            </a:p>
          </p:txBody>
        </p:sp>
        <p:sp>
          <p:nvSpPr>
            <p:cNvPr id="9496" name="Line 4399"/>
            <p:cNvSpPr>
              <a:spLocks noChangeShapeType="1"/>
            </p:cNvSpPr>
            <p:nvPr/>
          </p:nvSpPr>
          <p:spPr bwMode="auto">
            <a:xfrm>
              <a:off x="4526" y="3219"/>
              <a:ext cx="2" cy="2"/>
            </a:xfrm>
            <a:prstGeom prst="line">
              <a:avLst/>
            </a:prstGeom>
            <a:noFill/>
            <a:ln w="7938">
              <a:solidFill>
                <a:srgbClr val="000000"/>
              </a:solidFill>
              <a:round/>
              <a:headEnd/>
              <a:tailEnd/>
            </a:ln>
          </p:spPr>
          <p:txBody>
            <a:bodyPr/>
            <a:lstStyle/>
            <a:p>
              <a:endParaRPr lang="en-US"/>
            </a:p>
          </p:txBody>
        </p:sp>
        <p:sp>
          <p:nvSpPr>
            <p:cNvPr id="9497" name="Line 4400"/>
            <p:cNvSpPr>
              <a:spLocks noChangeShapeType="1"/>
            </p:cNvSpPr>
            <p:nvPr/>
          </p:nvSpPr>
          <p:spPr bwMode="auto">
            <a:xfrm>
              <a:off x="4528" y="3221"/>
              <a:ext cx="0" cy="3"/>
            </a:xfrm>
            <a:prstGeom prst="line">
              <a:avLst/>
            </a:prstGeom>
            <a:noFill/>
            <a:ln w="7938">
              <a:solidFill>
                <a:srgbClr val="000000"/>
              </a:solidFill>
              <a:round/>
              <a:headEnd/>
              <a:tailEnd/>
            </a:ln>
          </p:spPr>
          <p:txBody>
            <a:bodyPr/>
            <a:lstStyle/>
            <a:p>
              <a:endParaRPr lang="en-US"/>
            </a:p>
          </p:txBody>
        </p:sp>
        <p:sp>
          <p:nvSpPr>
            <p:cNvPr id="9498" name="Line 4401"/>
            <p:cNvSpPr>
              <a:spLocks noChangeShapeType="1"/>
            </p:cNvSpPr>
            <p:nvPr/>
          </p:nvSpPr>
          <p:spPr bwMode="auto">
            <a:xfrm flipH="1">
              <a:off x="4526" y="3224"/>
              <a:ext cx="2" cy="5"/>
            </a:xfrm>
            <a:prstGeom prst="line">
              <a:avLst/>
            </a:prstGeom>
            <a:noFill/>
            <a:ln w="7938">
              <a:solidFill>
                <a:srgbClr val="000000"/>
              </a:solidFill>
              <a:round/>
              <a:headEnd/>
              <a:tailEnd/>
            </a:ln>
          </p:spPr>
          <p:txBody>
            <a:bodyPr/>
            <a:lstStyle/>
            <a:p>
              <a:endParaRPr lang="en-US"/>
            </a:p>
          </p:txBody>
        </p:sp>
        <p:sp>
          <p:nvSpPr>
            <p:cNvPr id="9499" name="Line 4402"/>
            <p:cNvSpPr>
              <a:spLocks noChangeShapeType="1"/>
            </p:cNvSpPr>
            <p:nvPr/>
          </p:nvSpPr>
          <p:spPr bwMode="auto">
            <a:xfrm flipH="1">
              <a:off x="4523" y="3229"/>
              <a:ext cx="3" cy="1"/>
            </a:xfrm>
            <a:prstGeom prst="line">
              <a:avLst/>
            </a:prstGeom>
            <a:noFill/>
            <a:ln w="7938">
              <a:solidFill>
                <a:srgbClr val="000000"/>
              </a:solidFill>
              <a:round/>
              <a:headEnd/>
              <a:tailEnd/>
            </a:ln>
          </p:spPr>
          <p:txBody>
            <a:bodyPr/>
            <a:lstStyle/>
            <a:p>
              <a:endParaRPr lang="en-US"/>
            </a:p>
          </p:txBody>
        </p:sp>
        <p:sp>
          <p:nvSpPr>
            <p:cNvPr id="9500" name="Line 4403"/>
            <p:cNvSpPr>
              <a:spLocks noChangeShapeType="1"/>
            </p:cNvSpPr>
            <p:nvPr/>
          </p:nvSpPr>
          <p:spPr bwMode="auto">
            <a:xfrm flipH="1">
              <a:off x="4521" y="3230"/>
              <a:ext cx="2" cy="2"/>
            </a:xfrm>
            <a:prstGeom prst="line">
              <a:avLst/>
            </a:prstGeom>
            <a:noFill/>
            <a:ln w="7938">
              <a:solidFill>
                <a:srgbClr val="000000"/>
              </a:solidFill>
              <a:round/>
              <a:headEnd/>
              <a:tailEnd/>
            </a:ln>
          </p:spPr>
          <p:txBody>
            <a:bodyPr/>
            <a:lstStyle/>
            <a:p>
              <a:endParaRPr lang="en-US"/>
            </a:p>
          </p:txBody>
        </p:sp>
        <p:sp>
          <p:nvSpPr>
            <p:cNvPr id="9501" name="Line 4404"/>
            <p:cNvSpPr>
              <a:spLocks noChangeShapeType="1"/>
            </p:cNvSpPr>
            <p:nvPr/>
          </p:nvSpPr>
          <p:spPr bwMode="auto">
            <a:xfrm flipH="1">
              <a:off x="4518" y="3232"/>
              <a:ext cx="3" cy="2"/>
            </a:xfrm>
            <a:prstGeom prst="line">
              <a:avLst/>
            </a:prstGeom>
            <a:noFill/>
            <a:ln w="7938">
              <a:solidFill>
                <a:srgbClr val="000000"/>
              </a:solidFill>
              <a:round/>
              <a:headEnd/>
              <a:tailEnd/>
            </a:ln>
          </p:spPr>
          <p:txBody>
            <a:bodyPr/>
            <a:lstStyle/>
            <a:p>
              <a:endParaRPr lang="en-US"/>
            </a:p>
          </p:txBody>
        </p:sp>
        <p:sp>
          <p:nvSpPr>
            <p:cNvPr id="9502" name="Line 4405"/>
            <p:cNvSpPr>
              <a:spLocks noChangeShapeType="1"/>
            </p:cNvSpPr>
            <p:nvPr/>
          </p:nvSpPr>
          <p:spPr bwMode="auto">
            <a:xfrm flipH="1">
              <a:off x="4517" y="3234"/>
              <a:ext cx="1" cy="1"/>
            </a:xfrm>
            <a:prstGeom prst="line">
              <a:avLst/>
            </a:prstGeom>
            <a:noFill/>
            <a:ln w="7938">
              <a:solidFill>
                <a:srgbClr val="000000"/>
              </a:solidFill>
              <a:round/>
              <a:headEnd/>
              <a:tailEnd/>
            </a:ln>
          </p:spPr>
          <p:txBody>
            <a:bodyPr/>
            <a:lstStyle/>
            <a:p>
              <a:endParaRPr lang="en-US"/>
            </a:p>
          </p:txBody>
        </p:sp>
        <p:sp>
          <p:nvSpPr>
            <p:cNvPr id="9503" name="Line 4406"/>
            <p:cNvSpPr>
              <a:spLocks noChangeShapeType="1"/>
            </p:cNvSpPr>
            <p:nvPr/>
          </p:nvSpPr>
          <p:spPr bwMode="auto">
            <a:xfrm flipH="1">
              <a:off x="4507" y="3235"/>
              <a:ext cx="10" cy="2"/>
            </a:xfrm>
            <a:prstGeom prst="line">
              <a:avLst/>
            </a:prstGeom>
            <a:noFill/>
            <a:ln w="7938">
              <a:solidFill>
                <a:srgbClr val="000000"/>
              </a:solidFill>
              <a:round/>
              <a:headEnd/>
              <a:tailEnd/>
            </a:ln>
          </p:spPr>
          <p:txBody>
            <a:bodyPr/>
            <a:lstStyle/>
            <a:p>
              <a:endParaRPr lang="en-US"/>
            </a:p>
          </p:txBody>
        </p:sp>
        <p:sp>
          <p:nvSpPr>
            <p:cNvPr id="9504" name="Line 4407"/>
            <p:cNvSpPr>
              <a:spLocks noChangeShapeType="1"/>
            </p:cNvSpPr>
            <p:nvPr/>
          </p:nvSpPr>
          <p:spPr bwMode="auto">
            <a:xfrm flipH="1">
              <a:off x="4498" y="3237"/>
              <a:ext cx="9" cy="2"/>
            </a:xfrm>
            <a:prstGeom prst="line">
              <a:avLst/>
            </a:prstGeom>
            <a:noFill/>
            <a:ln w="7938">
              <a:solidFill>
                <a:srgbClr val="000000"/>
              </a:solidFill>
              <a:round/>
              <a:headEnd/>
              <a:tailEnd/>
            </a:ln>
          </p:spPr>
          <p:txBody>
            <a:bodyPr/>
            <a:lstStyle/>
            <a:p>
              <a:endParaRPr lang="en-US"/>
            </a:p>
          </p:txBody>
        </p:sp>
        <p:sp>
          <p:nvSpPr>
            <p:cNvPr id="9505" name="Line 4408"/>
            <p:cNvSpPr>
              <a:spLocks noChangeShapeType="1"/>
            </p:cNvSpPr>
            <p:nvPr/>
          </p:nvSpPr>
          <p:spPr bwMode="auto">
            <a:xfrm flipH="1">
              <a:off x="4488" y="3239"/>
              <a:ext cx="10" cy="1"/>
            </a:xfrm>
            <a:prstGeom prst="line">
              <a:avLst/>
            </a:prstGeom>
            <a:noFill/>
            <a:ln w="7938">
              <a:solidFill>
                <a:srgbClr val="000000"/>
              </a:solidFill>
              <a:round/>
              <a:headEnd/>
              <a:tailEnd/>
            </a:ln>
          </p:spPr>
          <p:txBody>
            <a:bodyPr/>
            <a:lstStyle/>
            <a:p>
              <a:endParaRPr lang="en-US"/>
            </a:p>
          </p:txBody>
        </p:sp>
        <p:sp>
          <p:nvSpPr>
            <p:cNvPr id="9506" name="Line 4409"/>
            <p:cNvSpPr>
              <a:spLocks noChangeShapeType="1"/>
            </p:cNvSpPr>
            <p:nvPr/>
          </p:nvSpPr>
          <p:spPr bwMode="auto">
            <a:xfrm flipH="1" flipV="1">
              <a:off x="4464" y="3235"/>
              <a:ext cx="24" cy="5"/>
            </a:xfrm>
            <a:prstGeom prst="line">
              <a:avLst/>
            </a:prstGeom>
            <a:noFill/>
            <a:ln w="7938">
              <a:solidFill>
                <a:srgbClr val="000000"/>
              </a:solidFill>
              <a:round/>
              <a:headEnd/>
              <a:tailEnd/>
            </a:ln>
          </p:spPr>
          <p:txBody>
            <a:bodyPr/>
            <a:lstStyle/>
            <a:p>
              <a:endParaRPr lang="en-US"/>
            </a:p>
          </p:txBody>
        </p:sp>
        <p:sp>
          <p:nvSpPr>
            <p:cNvPr id="9507" name="Line 4410"/>
            <p:cNvSpPr>
              <a:spLocks noChangeShapeType="1"/>
            </p:cNvSpPr>
            <p:nvPr/>
          </p:nvSpPr>
          <p:spPr bwMode="auto">
            <a:xfrm flipH="1" flipV="1">
              <a:off x="4443" y="3227"/>
              <a:ext cx="21" cy="8"/>
            </a:xfrm>
            <a:prstGeom prst="line">
              <a:avLst/>
            </a:prstGeom>
            <a:noFill/>
            <a:ln w="7938">
              <a:solidFill>
                <a:srgbClr val="000000"/>
              </a:solidFill>
              <a:round/>
              <a:headEnd/>
              <a:tailEnd/>
            </a:ln>
          </p:spPr>
          <p:txBody>
            <a:bodyPr/>
            <a:lstStyle/>
            <a:p>
              <a:endParaRPr lang="en-US"/>
            </a:p>
          </p:txBody>
        </p:sp>
        <p:sp>
          <p:nvSpPr>
            <p:cNvPr id="9508" name="Line 4411"/>
            <p:cNvSpPr>
              <a:spLocks noChangeShapeType="1"/>
            </p:cNvSpPr>
            <p:nvPr/>
          </p:nvSpPr>
          <p:spPr bwMode="auto">
            <a:xfrm flipH="1" flipV="1">
              <a:off x="4423" y="3215"/>
              <a:ext cx="20" cy="12"/>
            </a:xfrm>
            <a:prstGeom prst="line">
              <a:avLst/>
            </a:prstGeom>
            <a:noFill/>
            <a:ln w="7938">
              <a:solidFill>
                <a:srgbClr val="000000"/>
              </a:solidFill>
              <a:round/>
              <a:headEnd/>
              <a:tailEnd/>
            </a:ln>
          </p:spPr>
          <p:txBody>
            <a:bodyPr/>
            <a:lstStyle/>
            <a:p>
              <a:endParaRPr lang="en-US"/>
            </a:p>
          </p:txBody>
        </p:sp>
        <p:sp>
          <p:nvSpPr>
            <p:cNvPr id="9509" name="Line 4412"/>
            <p:cNvSpPr>
              <a:spLocks noChangeShapeType="1"/>
            </p:cNvSpPr>
            <p:nvPr/>
          </p:nvSpPr>
          <p:spPr bwMode="auto">
            <a:xfrm flipH="1" flipV="1">
              <a:off x="4406" y="3203"/>
              <a:ext cx="17" cy="12"/>
            </a:xfrm>
            <a:prstGeom prst="line">
              <a:avLst/>
            </a:prstGeom>
            <a:noFill/>
            <a:ln w="7938">
              <a:solidFill>
                <a:srgbClr val="000000"/>
              </a:solidFill>
              <a:round/>
              <a:headEnd/>
              <a:tailEnd/>
            </a:ln>
          </p:spPr>
          <p:txBody>
            <a:bodyPr/>
            <a:lstStyle/>
            <a:p>
              <a:endParaRPr lang="en-US"/>
            </a:p>
          </p:txBody>
        </p:sp>
        <p:sp>
          <p:nvSpPr>
            <p:cNvPr id="9510" name="Line 4413"/>
            <p:cNvSpPr>
              <a:spLocks noChangeShapeType="1"/>
            </p:cNvSpPr>
            <p:nvPr/>
          </p:nvSpPr>
          <p:spPr bwMode="auto">
            <a:xfrm flipH="1" flipV="1">
              <a:off x="4391" y="3188"/>
              <a:ext cx="15" cy="15"/>
            </a:xfrm>
            <a:prstGeom prst="line">
              <a:avLst/>
            </a:prstGeom>
            <a:noFill/>
            <a:ln w="7938">
              <a:solidFill>
                <a:srgbClr val="000000"/>
              </a:solidFill>
              <a:round/>
              <a:headEnd/>
              <a:tailEnd/>
            </a:ln>
          </p:spPr>
          <p:txBody>
            <a:bodyPr/>
            <a:lstStyle/>
            <a:p>
              <a:endParaRPr lang="en-US"/>
            </a:p>
          </p:txBody>
        </p:sp>
        <p:sp>
          <p:nvSpPr>
            <p:cNvPr id="9511" name="Line 4414"/>
            <p:cNvSpPr>
              <a:spLocks noChangeShapeType="1"/>
            </p:cNvSpPr>
            <p:nvPr/>
          </p:nvSpPr>
          <p:spPr bwMode="auto">
            <a:xfrm flipH="1" flipV="1">
              <a:off x="4366" y="3154"/>
              <a:ext cx="25" cy="34"/>
            </a:xfrm>
            <a:prstGeom prst="line">
              <a:avLst/>
            </a:prstGeom>
            <a:noFill/>
            <a:ln w="7938">
              <a:solidFill>
                <a:srgbClr val="000000"/>
              </a:solidFill>
              <a:round/>
              <a:headEnd/>
              <a:tailEnd/>
            </a:ln>
          </p:spPr>
          <p:txBody>
            <a:bodyPr/>
            <a:lstStyle/>
            <a:p>
              <a:endParaRPr lang="en-US"/>
            </a:p>
          </p:txBody>
        </p:sp>
        <p:sp>
          <p:nvSpPr>
            <p:cNvPr id="9512" name="Line 4415"/>
            <p:cNvSpPr>
              <a:spLocks noChangeShapeType="1"/>
            </p:cNvSpPr>
            <p:nvPr/>
          </p:nvSpPr>
          <p:spPr bwMode="auto">
            <a:xfrm flipH="1" flipV="1">
              <a:off x="4354" y="3136"/>
              <a:ext cx="12" cy="18"/>
            </a:xfrm>
            <a:prstGeom prst="line">
              <a:avLst/>
            </a:prstGeom>
            <a:noFill/>
            <a:ln w="7938">
              <a:solidFill>
                <a:srgbClr val="000000"/>
              </a:solidFill>
              <a:round/>
              <a:headEnd/>
              <a:tailEnd/>
            </a:ln>
          </p:spPr>
          <p:txBody>
            <a:bodyPr/>
            <a:lstStyle/>
            <a:p>
              <a:endParaRPr lang="en-US"/>
            </a:p>
          </p:txBody>
        </p:sp>
        <p:sp>
          <p:nvSpPr>
            <p:cNvPr id="9513" name="Line 4416"/>
            <p:cNvSpPr>
              <a:spLocks noChangeShapeType="1"/>
            </p:cNvSpPr>
            <p:nvPr/>
          </p:nvSpPr>
          <p:spPr bwMode="auto">
            <a:xfrm flipV="1">
              <a:off x="4354" y="3132"/>
              <a:ext cx="0" cy="4"/>
            </a:xfrm>
            <a:prstGeom prst="line">
              <a:avLst/>
            </a:prstGeom>
            <a:noFill/>
            <a:ln w="7938">
              <a:solidFill>
                <a:srgbClr val="000000"/>
              </a:solidFill>
              <a:round/>
              <a:headEnd/>
              <a:tailEnd/>
            </a:ln>
          </p:spPr>
          <p:txBody>
            <a:bodyPr/>
            <a:lstStyle/>
            <a:p>
              <a:endParaRPr lang="en-US"/>
            </a:p>
          </p:txBody>
        </p:sp>
        <p:sp>
          <p:nvSpPr>
            <p:cNvPr id="9514" name="Line 4417"/>
            <p:cNvSpPr>
              <a:spLocks noChangeShapeType="1"/>
            </p:cNvSpPr>
            <p:nvPr/>
          </p:nvSpPr>
          <p:spPr bwMode="auto">
            <a:xfrm flipH="1" flipV="1">
              <a:off x="4353" y="3128"/>
              <a:ext cx="1" cy="4"/>
            </a:xfrm>
            <a:prstGeom prst="line">
              <a:avLst/>
            </a:prstGeom>
            <a:noFill/>
            <a:ln w="7938">
              <a:solidFill>
                <a:srgbClr val="000000"/>
              </a:solidFill>
              <a:round/>
              <a:headEnd/>
              <a:tailEnd/>
            </a:ln>
          </p:spPr>
          <p:txBody>
            <a:bodyPr/>
            <a:lstStyle/>
            <a:p>
              <a:endParaRPr lang="en-US"/>
            </a:p>
          </p:txBody>
        </p:sp>
        <p:sp>
          <p:nvSpPr>
            <p:cNvPr id="9515" name="Line 4418"/>
            <p:cNvSpPr>
              <a:spLocks noChangeShapeType="1"/>
            </p:cNvSpPr>
            <p:nvPr/>
          </p:nvSpPr>
          <p:spPr bwMode="auto">
            <a:xfrm flipV="1">
              <a:off x="4353" y="3124"/>
              <a:ext cx="0" cy="4"/>
            </a:xfrm>
            <a:prstGeom prst="line">
              <a:avLst/>
            </a:prstGeom>
            <a:noFill/>
            <a:ln w="7938">
              <a:solidFill>
                <a:srgbClr val="000000"/>
              </a:solidFill>
              <a:round/>
              <a:headEnd/>
              <a:tailEnd/>
            </a:ln>
          </p:spPr>
          <p:txBody>
            <a:bodyPr/>
            <a:lstStyle/>
            <a:p>
              <a:endParaRPr lang="en-US"/>
            </a:p>
          </p:txBody>
        </p:sp>
        <p:sp>
          <p:nvSpPr>
            <p:cNvPr id="9516" name="Line 4419"/>
            <p:cNvSpPr>
              <a:spLocks noChangeShapeType="1"/>
            </p:cNvSpPr>
            <p:nvPr/>
          </p:nvSpPr>
          <p:spPr bwMode="auto">
            <a:xfrm flipV="1">
              <a:off x="4353" y="3121"/>
              <a:ext cx="1" cy="3"/>
            </a:xfrm>
            <a:prstGeom prst="line">
              <a:avLst/>
            </a:prstGeom>
            <a:noFill/>
            <a:ln w="7938">
              <a:solidFill>
                <a:srgbClr val="000000"/>
              </a:solidFill>
              <a:round/>
              <a:headEnd/>
              <a:tailEnd/>
            </a:ln>
          </p:spPr>
          <p:txBody>
            <a:bodyPr/>
            <a:lstStyle/>
            <a:p>
              <a:endParaRPr lang="en-US"/>
            </a:p>
          </p:txBody>
        </p:sp>
        <p:sp>
          <p:nvSpPr>
            <p:cNvPr id="9517" name="Line 4420"/>
            <p:cNvSpPr>
              <a:spLocks noChangeShapeType="1"/>
            </p:cNvSpPr>
            <p:nvPr/>
          </p:nvSpPr>
          <p:spPr bwMode="auto">
            <a:xfrm flipV="1">
              <a:off x="4354" y="3120"/>
              <a:ext cx="3" cy="1"/>
            </a:xfrm>
            <a:prstGeom prst="line">
              <a:avLst/>
            </a:prstGeom>
            <a:noFill/>
            <a:ln w="7938">
              <a:solidFill>
                <a:srgbClr val="000000"/>
              </a:solidFill>
              <a:round/>
              <a:headEnd/>
              <a:tailEnd/>
            </a:ln>
          </p:spPr>
          <p:txBody>
            <a:bodyPr/>
            <a:lstStyle/>
            <a:p>
              <a:endParaRPr lang="en-US"/>
            </a:p>
          </p:txBody>
        </p:sp>
        <p:sp>
          <p:nvSpPr>
            <p:cNvPr id="9518" name="Line 4421"/>
            <p:cNvSpPr>
              <a:spLocks noChangeShapeType="1"/>
            </p:cNvSpPr>
            <p:nvPr/>
          </p:nvSpPr>
          <p:spPr bwMode="auto">
            <a:xfrm>
              <a:off x="4357" y="3120"/>
              <a:ext cx="6" cy="0"/>
            </a:xfrm>
            <a:prstGeom prst="line">
              <a:avLst/>
            </a:prstGeom>
            <a:noFill/>
            <a:ln w="7938">
              <a:solidFill>
                <a:srgbClr val="000000"/>
              </a:solidFill>
              <a:round/>
              <a:headEnd/>
              <a:tailEnd/>
            </a:ln>
          </p:spPr>
          <p:txBody>
            <a:bodyPr/>
            <a:lstStyle/>
            <a:p>
              <a:endParaRPr lang="en-US"/>
            </a:p>
          </p:txBody>
        </p:sp>
        <p:sp>
          <p:nvSpPr>
            <p:cNvPr id="9519" name="Line 4422"/>
            <p:cNvSpPr>
              <a:spLocks noChangeShapeType="1"/>
            </p:cNvSpPr>
            <p:nvPr/>
          </p:nvSpPr>
          <p:spPr bwMode="auto">
            <a:xfrm>
              <a:off x="4363" y="3120"/>
              <a:ext cx="4" cy="3"/>
            </a:xfrm>
            <a:prstGeom prst="line">
              <a:avLst/>
            </a:prstGeom>
            <a:noFill/>
            <a:ln w="7938">
              <a:solidFill>
                <a:srgbClr val="000000"/>
              </a:solidFill>
              <a:round/>
              <a:headEnd/>
              <a:tailEnd/>
            </a:ln>
          </p:spPr>
          <p:txBody>
            <a:bodyPr/>
            <a:lstStyle/>
            <a:p>
              <a:endParaRPr lang="en-US"/>
            </a:p>
          </p:txBody>
        </p:sp>
        <p:sp>
          <p:nvSpPr>
            <p:cNvPr id="9520" name="Line 4423"/>
            <p:cNvSpPr>
              <a:spLocks noChangeShapeType="1"/>
            </p:cNvSpPr>
            <p:nvPr/>
          </p:nvSpPr>
          <p:spPr bwMode="auto">
            <a:xfrm>
              <a:off x="4367" y="3123"/>
              <a:ext cx="1" cy="4"/>
            </a:xfrm>
            <a:prstGeom prst="line">
              <a:avLst/>
            </a:prstGeom>
            <a:noFill/>
            <a:ln w="7938">
              <a:solidFill>
                <a:srgbClr val="000000"/>
              </a:solidFill>
              <a:round/>
              <a:headEnd/>
              <a:tailEnd/>
            </a:ln>
          </p:spPr>
          <p:txBody>
            <a:bodyPr/>
            <a:lstStyle/>
            <a:p>
              <a:endParaRPr lang="en-US"/>
            </a:p>
          </p:txBody>
        </p:sp>
        <p:sp>
          <p:nvSpPr>
            <p:cNvPr id="9521" name="Line 4424"/>
            <p:cNvSpPr>
              <a:spLocks noChangeShapeType="1"/>
            </p:cNvSpPr>
            <p:nvPr/>
          </p:nvSpPr>
          <p:spPr bwMode="auto">
            <a:xfrm>
              <a:off x="4368" y="3127"/>
              <a:ext cx="1" cy="6"/>
            </a:xfrm>
            <a:prstGeom prst="line">
              <a:avLst/>
            </a:prstGeom>
            <a:noFill/>
            <a:ln w="7938">
              <a:solidFill>
                <a:srgbClr val="000000"/>
              </a:solidFill>
              <a:round/>
              <a:headEnd/>
              <a:tailEnd/>
            </a:ln>
          </p:spPr>
          <p:txBody>
            <a:bodyPr/>
            <a:lstStyle/>
            <a:p>
              <a:endParaRPr lang="en-US"/>
            </a:p>
          </p:txBody>
        </p:sp>
        <p:sp>
          <p:nvSpPr>
            <p:cNvPr id="9522" name="Line 4425"/>
            <p:cNvSpPr>
              <a:spLocks noChangeShapeType="1"/>
            </p:cNvSpPr>
            <p:nvPr/>
          </p:nvSpPr>
          <p:spPr bwMode="auto">
            <a:xfrm>
              <a:off x="4369" y="3133"/>
              <a:ext cx="2" cy="5"/>
            </a:xfrm>
            <a:prstGeom prst="line">
              <a:avLst/>
            </a:prstGeom>
            <a:noFill/>
            <a:ln w="7938">
              <a:solidFill>
                <a:srgbClr val="000000"/>
              </a:solidFill>
              <a:round/>
              <a:headEnd/>
              <a:tailEnd/>
            </a:ln>
          </p:spPr>
          <p:txBody>
            <a:bodyPr/>
            <a:lstStyle/>
            <a:p>
              <a:endParaRPr lang="en-US"/>
            </a:p>
          </p:txBody>
        </p:sp>
        <p:sp>
          <p:nvSpPr>
            <p:cNvPr id="9523" name="Line 4426"/>
            <p:cNvSpPr>
              <a:spLocks noChangeShapeType="1"/>
            </p:cNvSpPr>
            <p:nvPr/>
          </p:nvSpPr>
          <p:spPr bwMode="auto">
            <a:xfrm>
              <a:off x="4371" y="3138"/>
              <a:ext cx="3" cy="4"/>
            </a:xfrm>
            <a:prstGeom prst="line">
              <a:avLst/>
            </a:prstGeom>
            <a:noFill/>
            <a:ln w="7938">
              <a:solidFill>
                <a:srgbClr val="000000"/>
              </a:solidFill>
              <a:round/>
              <a:headEnd/>
              <a:tailEnd/>
            </a:ln>
          </p:spPr>
          <p:txBody>
            <a:bodyPr/>
            <a:lstStyle/>
            <a:p>
              <a:endParaRPr lang="en-US"/>
            </a:p>
          </p:txBody>
        </p:sp>
        <p:sp>
          <p:nvSpPr>
            <p:cNvPr id="9524" name="Freeform 4427"/>
            <p:cNvSpPr>
              <a:spLocks/>
            </p:cNvSpPr>
            <p:nvPr/>
          </p:nvSpPr>
          <p:spPr bwMode="auto">
            <a:xfrm>
              <a:off x="4316" y="3169"/>
              <a:ext cx="65" cy="67"/>
            </a:xfrm>
            <a:custGeom>
              <a:avLst/>
              <a:gdLst>
                <a:gd name="T0" fmla="*/ 6 w 65"/>
                <a:gd name="T1" fmla="*/ 0 h 67"/>
                <a:gd name="T2" fmla="*/ 11 w 65"/>
                <a:gd name="T3" fmla="*/ 1 h 67"/>
                <a:gd name="T4" fmla="*/ 13 w 65"/>
                <a:gd name="T5" fmla="*/ 6 h 67"/>
                <a:gd name="T6" fmla="*/ 15 w 65"/>
                <a:gd name="T7" fmla="*/ 11 h 67"/>
                <a:gd name="T8" fmla="*/ 17 w 65"/>
                <a:gd name="T9" fmla="*/ 18 h 67"/>
                <a:gd name="T10" fmla="*/ 20 w 65"/>
                <a:gd name="T11" fmla="*/ 23 h 67"/>
                <a:gd name="T12" fmla="*/ 26 w 65"/>
                <a:gd name="T13" fmla="*/ 29 h 67"/>
                <a:gd name="T14" fmla="*/ 33 w 65"/>
                <a:gd name="T15" fmla="*/ 37 h 67"/>
                <a:gd name="T16" fmla="*/ 41 w 65"/>
                <a:gd name="T17" fmla="*/ 44 h 67"/>
                <a:gd name="T18" fmla="*/ 50 w 65"/>
                <a:gd name="T19" fmla="*/ 47 h 67"/>
                <a:gd name="T20" fmla="*/ 58 w 65"/>
                <a:gd name="T21" fmla="*/ 46 h 67"/>
                <a:gd name="T22" fmla="*/ 60 w 65"/>
                <a:gd name="T23" fmla="*/ 47 h 67"/>
                <a:gd name="T24" fmla="*/ 62 w 65"/>
                <a:gd name="T25" fmla="*/ 47 h 67"/>
                <a:gd name="T26" fmla="*/ 65 w 65"/>
                <a:gd name="T27" fmla="*/ 50 h 67"/>
                <a:gd name="T28" fmla="*/ 65 w 65"/>
                <a:gd name="T29" fmla="*/ 51 h 67"/>
                <a:gd name="T30" fmla="*/ 63 w 65"/>
                <a:gd name="T31" fmla="*/ 55 h 67"/>
                <a:gd name="T32" fmla="*/ 61 w 65"/>
                <a:gd name="T33" fmla="*/ 59 h 67"/>
                <a:gd name="T34" fmla="*/ 55 w 65"/>
                <a:gd name="T35" fmla="*/ 65 h 67"/>
                <a:gd name="T36" fmla="*/ 51 w 65"/>
                <a:gd name="T37" fmla="*/ 67 h 67"/>
                <a:gd name="T38" fmla="*/ 37 w 65"/>
                <a:gd name="T39" fmla="*/ 56 h 67"/>
                <a:gd name="T40" fmla="*/ 23 w 65"/>
                <a:gd name="T41" fmla="*/ 45 h 67"/>
                <a:gd name="T42" fmla="*/ 12 w 65"/>
                <a:gd name="T43" fmla="*/ 32 h 67"/>
                <a:gd name="T44" fmla="*/ 3 w 65"/>
                <a:gd name="T45" fmla="*/ 18 h 67"/>
                <a:gd name="T46" fmla="*/ 0 w 65"/>
                <a:gd name="T47" fmla="*/ 3 h 67"/>
                <a:gd name="T48" fmla="*/ 6 w 65"/>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7"/>
                <a:gd name="T77" fmla="*/ 65 w 65"/>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7">
                  <a:moveTo>
                    <a:pt x="6" y="0"/>
                  </a:moveTo>
                  <a:lnTo>
                    <a:pt x="11" y="1"/>
                  </a:lnTo>
                  <a:lnTo>
                    <a:pt x="13" y="6"/>
                  </a:lnTo>
                  <a:lnTo>
                    <a:pt x="15" y="11"/>
                  </a:lnTo>
                  <a:lnTo>
                    <a:pt x="17" y="18"/>
                  </a:lnTo>
                  <a:lnTo>
                    <a:pt x="20" y="23"/>
                  </a:lnTo>
                  <a:lnTo>
                    <a:pt x="26" y="29"/>
                  </a:lnTo>
                  <a:lnTo>
                    <a:pt x="33" y="37"/>
                  </a:lnTo>
                  <a:lnTo>
                    <a:pt x="41" y="44"/>
                  </a:lnTo>
                  <a:lnTo>
                    <a:pt x="50" y="47"/>
                  </a:lnTo>
                  <a:lnTo>
                    <a:pt x="58" y="46"/>
                  </a:lnTo>
                  <a:lnTo>
                    <a:pt x="60" y="47"/>
                  </a:lnTo>
                  <a:lnTo>
                    <a:pt x="62" y="47"/>
                  </a:lnTo>
                  <a:lnTo>
                    <a:pt x="65" y="50"/>
                  </a:lnTo>
                  <a:lnTo>
                    <a:pt x="65" y="51"/>
                  </a:lnTo>
                  <a:lnTo>
                    <a:pt x="63" y="55"/>
                  </a:lnTo>
                  <a:lnTo>
                    <a:pt x="61" y="59"/>
                  </a:lnTo>
                  <a:lnTo>
                    <a:pt x="55" y="65"/>
                  </a:lnTo>
                  <a:lnTo>
                    <a:pt x="51" y="67"/>
                  </a:lnTo>
                  <a:lnTo>
                    <a:pt x="37" y="56"/>
                  </a:lnTo>
                  <a:lnTo>
                    <a:pt x="23" y="45"/>
                  </a:lnTo>
                  <a:lnTo>
                    <a:pt x="12" y="32"/>
                  </a:lnTo>
                  <a:lnTo>
                    <a:pt x="3" y="18"/>
                  </a:lnTo>
                  <a:lnTo>
                    <a:pt x="0" y="3"/>
                  </a:lnTo>
                  <a:lnTo>
                    <a:pt x="6" y="0"/>
                  </a:lnTo>
                  <a:close/>
                </a:path>
              </a:pathLst>
            </a:custGeom>
            <a:solidFill>
              <a:srgbClr val="000000"/>
            </a:solidFill>
            <a:ln w="0">
              <a:solidFill>
                <a:srgbClr val="000000"/>
              </a:solidFill>
              <a:prstDash val="solid"/>
              <a:round/>
              <a:headEnd/>
              <a:tailEnd/>
            </a:ln>
          </p:spPr>
          <p:txBody>
            <a:bodyPr/>
            <a:lstStyle/>
            <a:p>
              <a:endParaRPr lang="en-US"/>
            </a:p>
          </p:txBody>
        </p:sp>
        <p:sp>
          <p:nvSpPr>
            <p:cNvPr id="9525" name="Line 4428"/>
            <p:cNvSpPr>
              <a:spLocks noChangeShapeType="1"/>
            </p:cNvSpPr>
            <p:nvPr/>
          </p:nvSpPr>
          <p:spPr bwMode="auto">
            <a:xfrm>
              <a:off x="4336" y="3192"/>
              <a:ext cx="6" cy="6"/>
            </a:xfrm>
            <a:prstGeom prst="line">
              <a:avLst/>
            </a:prstGeom>
            <a:noFill/>
            <a:ln w="7938">
              <a:solidFill>
                <a:srgbClr val="000000"/>
              </a:solidFill>
              <a:round/>
              <a:headEnd/>
              <a:tailEnd/>
            </a:ln>
          </p:spPr>
          <p:txBody>
            <a:bodyPr/>
            <a:lstStyle/>
            <a:p>
              <a:endParaRPr lang="en-US"/>
            </a:p>
          </p:txBody>
        </p:sp>
        <p:sp>
          <p:nvSpPr>
            <p:cNvPr id="9526" name="Line 4430"/>
            <p:cNvSpPr>
              <a:spLocks noChangeShapeType="1"/>
            </p:cNvSpPr>
            <p:nvPr/>
          </p:nvSpPr>
          <p:spPr bwMode="auto">
            <a:xfrm>
              <a:off x="4342" y="3198"/>
              <a:ext cx="7" cy="8"/>
            </a:xfrm>
            <a:prstGeom prst="line">
              <a:avLst/>
            </a:prstGeom>
            <a:noFill/>
            <a:ln w="7938">
              <a:solidFill>
                <a:srgbClr val="000000"/>
              </a:solidFill>
              <a:round/>
              <a:headEnd/>
              <a:tailEnd/>
            </a:ln>
          </p:spPr>
          <p:txBody>
            <a:bodyPr/>
            <a:lstStyle/>
            <a:p>
              <a:endParaRPr lang="en-US"/>
            </a:p>
          </p:txBody>
        </p:sp>
        <p:sp>
          <p:nvSpPr>
            <p:cNvPr id="9527" name="Line 4431"/>
            <p:cNvSpPr>
              <a:spLocks noChangeShapeType="1"/>
            </p:cNvSpPr>
            <p:nvPr/>
          </p:nvSpPr>
          <p:spPr bwMode="auto">
            <a:xfrm>
              <a:off x="4349" y="3206"/>
              <a:ext cx="8" cy="7"/>
            </a:xfrm>
            <a:prstGeom prst="line">
              <a:avLst/>
            </a:prstGeom>
            <a:noFill/>
            <a:ln w="7938">
              <a:solidFill>
                <a:srgbClr val="000000"/>
              </a:solidFill>
              <a:round/>
              <a:headEnd/>
              <a:tailEnd/>
            </a:ln>
          </p:spPr>
          <p:txBody>
            <a:bodyPr/>
            <a:lstStyle/>
            <a:p>
              <a:endParaRPr lang="en-US"/>
            </a:p>
          </p:txBody>
        </p:sp>
        <p:sp>
          <p:nvSpPr>
            <p:cNvPr id="9528" name="Line 4432"/>
            <p:cNvSpPr>
              <a:spLocks noChangeShapeType="1"/>
            </p:cNvSpPr>
            <p:nvPr/>
          </p:nvSpPr>
          <p:spPr bwMode="auto">
            <a:xfrm>
              <a:off x="4357" y="3213"/>
              <a:ext cx="9" cy="3"/>
            </a:xfrm>
            <a:prstGeom prst="line">
              <a:avLst/>
            </a:prstGeom>
            <a:noFill/>
            <a:ln w="7938">
              <a:solidFill>
                <a:srgbClr val="000000"/>
              </a:solidFill>
              <a:round/>
              <a:headEnd/>
              <a:tailEnd/>
            </a:ln>
          </p:spPr>
          <p:txBody>
            <a:bodyPr/>
            <a:lstStyle/>
            <a:p>
              <a:endParaRPr lang="en-US"/>
            </a:p>
          </p:txBody>
        </p:sp>
        <p:sp>
          <p:nvSpPr>
            <p:cNvPr id="9529" name="Line 4433"/>
            <p:cNvSpPr>
              <a:spLocks noChangeShapeType="1"/>
            </p:cNvSpPr>
            <p:nvPr/>
          </p:nvSpPr>
          <p:spPr bwMode="auto">
            <a:xfrm flipV="1">
              <a:off x="4366" y="3215"/>
              <a:ext cx="8" cy="1"/>
            </a:xfrm>
            <a:prstGeom prst="line">
              <a:avLst/>
            </a:prstGeom>
            <a:noFill/>
            <a:ln w="7938">
              <a:solidFill>
                <a:srgbClr val="000000"/>
              </a:solidFill>
              <a:round/>
              <a:headEnd/>
              <a:tailEnd/>
            </a:ln>
          </p:spPr>
          <p:txBody>
            <a:bodyPr/>
            <a:lstStyle/>
            <a:p>
              <a:endParaRPr lang="en-US"/>
            </a:p>
          </p:txBody>
        </p:sp>
        <p:sp>
          <p:nvSpPr>
            <p:cNvPr id="9530" name="Line 4434"/>
            <p:cNvSpPr>
              <a:spLocks noChangeShapeType="1"/>
            </p:cNvSpPr>
            <p:nvPr/>
          </p:nvSpPr>
          <p:spPr bwMode="auto">
            <a:xfrm>
              <a:off x="4374" y="3215"/>
              <a:ext cx="2" cy="1"/>
            </a:xfrm>
            <a:prstGeom prst="line">
              <a:avLst/>
            </a:prstGeom>
            <a:noFill/>
            <a:ln w="7938">
              <a:solidFill>
                <a:srgbClr val="000000"/>
              </a:solidFill>
              <a:round/>
              <a:headEnd/>
              <a:tailEnd/>
            </a:ln>
          </p:spPr>
          <p:txBody>
            <a:bodyPr/>
            <a:lstStyle/>
            <a:p>
              <a:endParaRPr lang="en-US"/>
            </a:p>
          </p:txBody>
        </p:sp>
        <p:sp>
          <p:nvSpPr>
            <p:cNvPr id="9531" name="Line 4435"/>
            <p:cNvSpPr>
              <a:spLocks noChangeShapeType="1"/>
            </p:cNvSpPr>
            <p:nvPr/>
          </p:nvSpPr>
          <p:spPr bwMode="auto">
            <a:xfrm>
              <a:off x="4376" y="3216"/>
              <a:ext cx="2" cy="0"/>
            </a:xfrm>
            <a:prstGeom prst="line">
              <a:avLst/>
            </a:prstGeom>
            <a:noFill/>
            <a:ln w="7938">
              <a:solidFill>
                <a:srgbClr val="000000"/>
              </a:solidFill>
              <a:round/>
              <a:headEnd/>
              <a:tailEnd/>
            </a:ln>
          </p:spPr>
          <p:txBody>
            <a:bodyPr/>
            <a:lstStyle/>
            <a:p>
              <a:endParaRPr lang="en-US"/>
            </a:p>
          </p:txBody>
        </p:sp>
        <p:sp>
          <p:nvSpPr>
            <p:cNvPr id="9532" name="Line 4436"/>
            <p:cNvSpPr>
              <a:spLocks noChangeShapeType="1"/>
            </p:cNvSpPr>
            <p:nvPr/>
          </p:nvSpPr>
          <p:spPr bwMode="auto">
            <a:xfrm>
              <a:off x="4378" y="3216"/>
              <a:ext cx="3" cy="3"/>
            </a:xfrm>
            <a:prstGeom prst="line">
              <a:avLst/>
            </a:prstGeom>
            <a:noFill/>
            <a:ln w="7938">
              <a:solidFill>
                <a:srgbClr val="000000"/>
              </a:solidFill>
              <a:round/>
              <a:headEnd/>
              <a:tailEnd/>
            </a:ln>
          </p:spPr>
          <p:txBody>
            <a:bodyPr/>
            <a:lstStyle/>
            <a:p>
              <a:endParaRPr lang="en-US"/>
            </a:p>
          </p:txBody>
        </p:sp>
        <p:sp>
          <p:nvSpPr>
            <p:cNvPr id="9533" name="Line 4437"/>
            <p:cNvSpPr>
              <a:spLocks noChangeShapeType="1"/>
            </p:cNvSpPr>
            <p:nvPr/>
          </p:nvSpPr>
          <p:spPr bwMode="auto">
            <a:xfrm>
              <a:off x="4381" y="3219"/>
              <a:ext cx="0" cy="1"/>
            </a:xfrm>
            <a:prstGeom prst="line">
              <a:avLst/>
            </a:prstGeom>
            <a:noFill/>
            <a:ln w="7938">
              <a:solidFill>
                <a:srgbClr val="000000"/>
              </a:solidFill>
              <a:round/>
              <a:headEnd/>
              <a:tailEnd/>
            </a:ln>
          </p:spPr>
          <p:txBody>
            <a:bodyPr/>
            <a:lstStyle/>
            <a:p>
              <a:endParaRPr lang="en-US"/>
            </a:p>
          </p:txBody>
        </p:sp>
        <p:sp>
          <p:nvSpPr>
            <p:cNvPr id="9534" name="Line 4438"/>
            <p:cNvSpPr>
              <a:spLocks noChangeShapeType="1"/>
            </p:cNvSpPr>
            <p:nvPr/>
          </p:nvSpPr>
          <p:spPr bwMode="auto">
            <a:xfrm flipH="1">
              <a:off x="4379" y="3220"/>
              <a:ext cx="2" cy="4"/>
            </a:xfrm>
            <a:prstGeom prst="line">
              <a:avLst/>
            </a:prstGeom>
            <a:noFill/>
            <a:ln w="7938">
              <a:solidFill>
                <a:srgbClr val="000000"/>
              </a:solidFill>
              <a:round/>
              <a:headEnd/>
              <a:tailEnd/>
            </a:ln>
          </p:spPr>
          <p:txBody>
            <a:bodyPr/>
            <a:lstStyle/>
            <a:p>
              <a:endParaRPr lang="en-US"/>
            </a:p>
          </p:txBody>
        </p:sp>
        <p:sp>
          <p:nvSpPr>
            <p:cNvPr id="9535" name="Line 4439"/>
            <p:cNvSpPr>
              <a:spLocks noChangeShapeType="1"/>
            </p:cNvSpPr>
            <p:nvPr/>
          </p:nvSpPr>
          <p:spPr bwMode="auto">
            <a:xfrm flipH="1">
              <a:off x="4377" y="3224"/>
              <a:ext cx="2" cy="4"/>
            </a:xfrm>
            <a:prstGeom prst="line">
              <a:avLst/>
            </a:prstGeom>
            <a:noFill/>
            <a:ln w="7938">
              <a:solidFill>
                <a:srgbClr val="000000"/>
              </a:solidFill>
              <a:round/>
              <a:headEnd/>
              <a:tailEnd/>
            </a:ln>
          </p:spPr>
          <p:txBody>
            <a:bodyPr/>
            <a:lstStyle/>
            <a:p>
              <a:endParaRPr lang="en-US"/>
            </a:p>
          </p:txBody>
        </p:sp>
        <p:sp>
          <p:nvSpPr>
            <p:cNvPr id="9536" name="Line 4440"/>
            <p:cNvSpPr>
              <a:spLocks noChangeShapeType="1"/>
            </p:cNvSpPr>
            <p:nvPr/>
          </p:nvSpPr>
          <p:spPr bwMode="auto">
            <a:xfrm flipH="1">
              <a:off x="4371" y="3228"/>
              <a:ext cx="6" cy="6"/>
            </a:xfrm>
            <a:prstGeom prst="line">
              <a:avLst/>
            </a:prstGeom>
            <a:noFill/>
            <a:ln w="7938">
              <a:solidFill>
                <a:srgbClr val="000000"/>
              </a:solidFill>
              <a:round/>
              <a:headEnd/>
              <a:tailEnd/>
            </a:ln>
          </p:spPr>
          <p:txBody>
            <a:bodyPr/>
            <a:lstStyle/>
            <a:p>
              <a:endParaRPr lang="en-US"/>
            </a:p>
          </p:txBody>
        </p:sp>
        <p:sp>
          <p:nvSpPr>
            <p:cNvPr id="9537" name="Line 4441"/>
            <p:cNvSpPr>
              <a:spLocks noChangeShapeType="1"/>
            </p:cNvSpPr>
            <p:nvPr/>
          </p:nvSpPr>
          <p:spPr bwMode="auto">
            <a:xfrm flipH="1">
              <a:off x="4367" y="3234"/>
              <a:ext cx="4" cy="2"/>
            </a:xfrm>
            <a:prstGeom prst="line">
              <a:avLst/>
            </a:prstGeom>
            <a:noFill/>
            <a:ln w="7938">
              <a:solidFill>
                <a:srgbClr val="000000"/>
              </a:solidFill>
              <a:round/>
              <a:headEnd/>
              <a:tailEnd/>
            </a:ln>
          </p:spPr>
          <p:txBody>
            <a:bodyPr/>
            <a:lstStyle/>
            <a:p>
              <a:endParaRPr lang="en-US"/>
            </a:p>
          </p:txBody>
        </p:sp>
        <p:sp>
          <p:nvSpPr>
            <p:cNvPr id="9538" name="Line 4442"/>
            <p:cNvSpPr>
              <a:spLocks noChangeShapeType="1"/>
            </p:cNvSpPr>
            <p:nvPr/>
          </p:nvSpPr>
          <p:spPr bwMode="auto">
            <a:xfrm flipH="1" flipV="1">
              <a:off x="4353" y="3225"/>
              <a:ext cx="14" cy="11"/>
            </a:xfrm>
            <a:prstGeom prst="line">
              <a:avLst/>
            </a:prstGeom>
            <a:noFill/>
            <a:ln w="7938">
              <a:solidFill>
                <a:srgbClr val="000000"/>
              </a:solidFill>
              <a:round/>
              <a:headEnd/>
              <a:tailEnd/>
            </a:ln>
          </p:spPr>
          <p:txBody>
            <a:bodyPr/>
            <a:lstStyle/>
            <a:p>
              <a:endParaRPr lang="en-US"/>
            </a:p>
          </p:txBody>
        </p:sp>
        <p:sp>
          <p:nvSpPr>
            <p:cNvPr id="9539" name="Line 4443"/>
            <p:cNvSpPr>
              <a:spLocks noChangeShapeType="1"/>
            </p:cNvSpPr>
            <p:nvPr/>
          </p:nvSpPr>
          <p:spPr bwMode="auto">
            <a:xfrm flipH="1" flipV="1">
              <a:off x="4339" y="3214"/>
              <a:ext cx="14" cy="11"/>
            </a:xfrm>
            <a:prstGeom prst="line">
              <a:avLst/>
            </a:prstGeom>
            <a:noFill/>
            <a:ln w="7938">
              <a:solidFill>
                <a:srgbClr val="000000"/>
              </a:solidFill>
              <a:round/>
              <a:headEnd/>
              <a:tailEnd/>
            </a:ln>
          </p:spPr>
          <p:txBody>
            <a:bodyPr/>
            <a:lstStyle/>
            <a:p>
              <a:endParaRPr lang="en-US"/>
            </a:p>
          </p:txBody>
        </p:sp>
        <p:sp>
          <p:nvSpPr>
            <p:cNvPr id="9540" name="Line 4444"/>
            <p:cNvSpPr>
              <a:spLocks noChangeShapeType="1"/>
            </p:cNvSpPr>
            <p:nvPr/>
          </p:nvSpPr>
          <p:spPr bwMode="auto">
            <a:xfrm flipH="1" flipV="1">
              <a:off x="4328" y="3201"/>
              <a:ext cx="11" cy="13"/>
            </a:xfrm>
            <a:prstGeom prst="line">
              <a:avLst/>
            </a:prstGeom>
            <a:noFill/>
            <a:ln w="7938">
              <a:solidFill>
                <a:srgbClr val="000000"/>
              </a:solidFill>
              <a:round/>
              <a:headEnd/>
              <a:tailEnd/>
            </a:ln>
          </p:spPr>
          <p:txBody>
            <a:bodyPr/>
            <a:lstStyle/>
            <a:p>
              <a:endParaRPr lang="en-US"/>
            </a:p>
          </p:txBody>
        </p:sp>
        <p:sp>
          <p:nvSpPr>
            <p:cNvPr id="9541" name="Line 4445"/>
            <p:cNvSpPr>
              <a:spLocks noChangeShapeType="1"/>
            </p:cNvSpPr>
            <p:nvPr/>
          </p:nvSpPr>
          <p:spPr bwMode="auto">
            <a:xfrm flipH="1" flipV="1">
              <a:off x="4319" y="3187"/>
              <a:ext cx="9" cy="14"/>
            </a:xfrm>
            <a:prstGeom prst="line">
              <a:avLst/>
            </a:prstGeom>
            <a:noFill/>
            <a:ln w="7938">
              <a:solidFill>
                <a:srgbClr val="000000"/>
              </a:solidFill>
              <a:round/>
              <a:headEnd/>
              <a:tailEnd/>
            </a:ln>
          </p:spPr>
          <p:txBody>
            <a:bodyPr/>
            <a:lstStyle/>
            <a:p>
              <a:endParaRPr lang="en-US"/>
            </a:p>
          </p:txBody>
        </p:sp>
        <p:sp>
          <p:nvSpPr>
            <p:cNvPr id="9542" name="Line 4446"/>
            <p:cNvSpPr>
              <a:spLocks noChangeShapeType="1"/>
            </p:cNvSpPr>
            <p:nvPr/>
          </p:nvSpPr>
          <p:spPr bwMode="auto">
            <a:xfrm flipH="1" flipV="1">
              <a:off x="4316" y="3172"/>
              <a:ext cx="3" cy="15"/>
            </a:xfrm>
            <a:prstGeom prst="line">
              <a:avLst/>
            </a:prstGeom>
            <a:noFill/>
            <a:ln w="7938">
              <a:solidFill>
                <a:srgbClr val="000000"/>
              </a:solidFill>
              <a:round/>
              <a:headEnd/>
              <a:tailEnd/>
            </a:ln>
          </p:spPr>
          <p:txBody>
            <a:bodyPr/>
            <a:lstStyle/>
            <a:p>
              <a:endParaRPr lang="en-US"/>
            </a:p>
          </p:txBody>
        </p:sp>
        <p:sp>
          <p:nvSpPr>
            <p:cNvPr id="9543" name="Line 4447"/>
            <p:cNvSpPr>
              <a:spLocks noChangeShapeType="1"/>
            </p:cNvSpPr>
            <p:nvPr/>
          </p:nvSpPr>
          <p:spPr bwMode="auto">
            <a:xfrm flipV="1">
              <a:off x="4316" y="3169"/>
              <a:ext cx="6" cy="3"/>
            </a:xfrm>
            <a:prstGeom prst="line">
              <a:avLst/>
            </a:prstGeom>
            <a:noFill/>
            <a:ln w="7938">
              <a:solidFill>
                <a:srgbClr val="000000"/>
              </a:solidFill>
              <a:round/>
              <a:headEnd/>
              <a:tailEnd/>
            </a:ln>
          </p:spPr>
          <p:txBody>
            <a:bodyPr/>
            <a:lstStyle/>
            <a:p>
              <a:endParaRPr lang="en-US"/>
            </a:p>
          </p:txBody>
        </p:sp>
        <p:sp>
          <p:nvSpPr>
            <p:cNvPr id="9544" name="Line 4448"/>
            <p:cNvSpPr>
              <a:spLocks noChangeShapeType="1"/>
            </p:cNvSpPr>
            <p:nvPr/>
          </p:nvSpPr>
          <p:spPr bwMode="auto">
            <a:xfrm>
              <a:off x="4322" y="3169"/>
              <a:ext cx="5" cy="1"/>
            </a:xfrm>
            <a:prstGeom prst="line">
              <a:avLst/>
            </a:prstGeom>
            <a:noFill/>
            <a:ln w="7938">
              <a:solidFill>
                <a:srgbClr val="000000"/>
              </a:solidFill>
              <a:round/>
              <a:headEnd/>
              <a:tailEnd/>
            </a:ln>
          </p:spPr>
          <p:txBody>
            <a:bodyPr/>
            <a:lstStyle/>
            <a:p>
              <a:endParaRPr lang="en-US"/>
            </a:p>
          </p:txBody>
        </p:sp>
        <p:sp>
          <p:nvSpPr>
            <p:cNvPr id="9545" name="Line 4449"/>
            <p:cNvSpPr>
              <a:spLocks noChangeShapeType="1"/>
            </p:cNvSpPr>
            <p:nvPr/>
          </p:nvSpPr>
          <p:spPr bwMode="auto">
            <a:xfrm>
              <a:off x="4327" y="3170"/>
              <a:ext cx="2" cy="5"/>
            </a:xfrm>
            <a:prstGeom prst="line">
              <a:avLst/>
            </a:prstGeom>
            <a:noFill/>
            <a:ln w="7938">
              <a:solidFill>
                <a:srgbClr val="000000"/>
              </a:solidFill>
              <a:round/>
              <a:headEnd/>
              <a:tailEnd/>
            </a:ln>
          </p:spPr>
          <p:txBody>
            <a:bodyPr/>
            <a:lstStyle/>
            <a:p>
              <a:endParaRPr lang="en-US"/>
            </a:p>
          </p:txBody>
        </p:sp>
        <p:sp>
          <p:nvSpPr>
            <p:cNvPr id="9546" name="Line 4450"/>
            <p:cNvSpPr>
              <a:spLocks noChangeShapeType="1"/>
            </p:cNvSpPr>
            <p:nvPr/>
          </p:nvSpPr>
          <p:spPr bwMode="auto">
            <a:xfrm>
              <a:off x="4329" y="3175"/>
              <a:ext cx="2" cy="5"/>
            </a:xfrm>
            <a:prstGeom prst="line">
              <a:avLst/>
            </a:prstGeom>
            <a:noFill/>
            <a:ln w="7938">
              <a:solidFill>
                <a:srgbClr val="000000"/>
              </a:solidFill>
              <a:round/>
              <a:headEnd/>
              <a:tailEnd/>
            </a:ln>
          </p:spPr>
          <p:txBody>
            <a:bodyPr/>
            <a:lstStyle/>
            <a:p>
              <a:endParaRPr lang="en-US"/>
            </a:p>
          </p:txBody>
        </p:sp>
        <p:sp>
          <p:nvSpPr>
            <p:cNvPr id="9547" name="Line 4451"/>
            <p:cNvSpPr>
              <a:spLocks noChangeShapeType="1"/>
            </p:cNvSpPr>
            <p:nvPr/>
          </p:nvSpPr>
          <p:spPr bwMode="auto">
            <a:xfrm>
              <a:off x="4331" y="3180"/>
              <a:ext cx="2" cy="7"/>
            </a:xfrm>
            <a:prstGeom prst="line">
              <a:avLst/>
            </a:prstGeom>
            <a:noFill/>
            <a:ln w="7938">
              <a:solidFill>
                <a:srgbClr val="000000"/>
              </a:solidFill>
              <a:round/>
              <a:headEnd/>
              <a:tailEnd/>
            </a:ln>
          </p:spPr>
          <p:txBody>
            <a:bodyPr/>
            <a:lstStyle/>
            <a:p>
              <a:endParaRPr lang="en-US"/>
            </a:p>
          </p:txBody>
        </p:sp>
        <p:sp>
          <p:nvSpPr>
            <p:cNvPr id="9548" name="Line 4452"/>
            <p:cNvSpPr>
              <a:spLocks noChangeShapeType="1"/>
            </p:cNvSpPr>
            <p:nvPr/>
          </p:nvSpPr>
          <p:spPr bwMode="auto">
            <a:xfrm>
              <a:off x="4333" y="3187"/>
              <a:ext cx="3" cy="5"/>
            </a:xfrm>
            <a:prstGeom prst="line">
              <a:avLst/>
            </a:prstGeom>
            <a:noFill/>
            <a:ln w="7938">
              <a:solidFill>
                <a:srgbClr val="000000"/>
              </a:solidFill>
              <a:round/>
              <a:headEnd/>
              <a:tailEnd/>
            </a:ln>
          </p:spPr>
          <p:txBody>
            <a:bodyPr/>
            <a:lstStyle/>
            <a:p>
              <a:endParaRPr lang="en-US"/>
            </a:p>
          </p:txBody>
        </p:sp>
        <p:sp>
          <p:nvSpPr>
            <p:cNvPr id="9549" name="Freeform 4453"/>
            <p:cNvSpPr>
              <a:spLocks/>
            </p:cNvSpPr>
            <p:nvPr/>
          </p:nvSpPr>
          <p:spPr bwMode="auto">
            <a:xfrm>
              <a:off x="2361" y="3227"/>
              <a:ext cx="5" cy="12"/>
            </a:xfrm>
            <a:custGeom>
              <a:avLst/>
              <a:gdLst>
                <a:gd name="T0" fmla="*/ 0 w 5"/>
                <a:gd name="T1" fmla="*/ 0 h 12"/>
                <a:gd name="T2" fmla="*/ 1 w 5"/>
                <a:gd name="T3" fmla="*/ 2 h 12"/>
                <a:gd name="T4" fmla="*/ 4 w 5"/>
                <a:gd name="T5" fmla="*/ 5 h 12"/>
                <a:gd name="T6" fmla="*/ 5 w 5"/>
                <a:gd name="T7" fmla="*/ 8 h 12"/>
                <a:gd name="T8" fmla="*/ 5 w 5"/>
                <a:gd name="T9" fmla="*/ 10 h 12"/>
                <a:gd name="T10" fmla="*/ 4 w 5"/>
                <a:gd name="T11" fmla="*/ 12 h 12"/>
                <a:gd name="T12" fmla="*/ 0 w 5"/>
                <a:gd name="T13" fmla="*/ 12 h 12"/>
                <a:gd name="T14" fmla="*/ 0 w 5"/>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2"/>
                <a:gd name="T26" fmla="*/ 5 w 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2">
                  <a:moveTo>
                    <a:pt x="0" y="0"/>
                  </a:moveTo>
                  <a:lnTo>
                    <a:pt x="1" y="2"/>
                  </a:lnTo>
                  <a:lnTo>
                    <a:pt x="4" y="5"/>
                  </a:lnTo>
                  <a:lnTo>
                    <a:pt x="5" y="8"/>
                  </a:lnTo>
                  <a:lnTo>
                    <a:pt x="5" y="10"/>
                  </a:lnTo>
                  <a:lnTo>
                    <a:pt x="4" y="12"/>
                  </a:lnTo>
                  <a:lnTo>
                    <a:pt x="0" y="12"/>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550" name="Freeform 4454"/>
            <p:cNvSpPr>
              <a:spLocks/>
            </p:cNvSpPr>
            <p:nvPr/>
          </p:nvSpPr>
          <p:spPr bwMode="auto">
            <a:xfrm>
              <a:off x="2444" y="3228"/>
              <a:ext cx="2" cy="3"/>
            </a:xfrm>
            <a:custGeom>
              <a:avLst/>
              <a:gdLst>
                <a:gd name="T0" fmla="*/ 2 w 2"/>
                <a:gd name="T1" fmla="*/ 0 h 3"/>
                <a:gd name="T2" fmla="*/ 2 w 2"/>
                <a:gd name="T3" fmla="*/ 3 h 3"/>
                <a:gd name="T4" fmla="*/ 0 w 2"/>
                <a:gd name="T5" fmla="*/ 3 h 3"/>
                <a:gd name="T6" fmla="*/ 2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2" y="3"/>
                  </a:lnTo>
                  <a:lnTo>
                    <a:pt x="0" y="3"/>
                  </a:lnTo>
                  <a:lnTo>
                    <a:pt x="2" y="0"/>
                  </a:lnTo>
                  <a:close/>
                </a:path>
              </a:pathLst>
            </a:custGeom>
            <a:solidFill>
              <a:srgbClr val="FFFFFF"/>
            </a:solidFill>
            <a:ln w="0">
              <a:solidFill>
                <a:srgbClr val="FFFFFF"/>
              </a:solidFill>
              <a:prstDash val="solid"/>
              <a:round/>
              <a:headEnd/>
              <a:tailEnd/>
            </a:ln>
          </p:spPr>
          <p:txBody>
            <a:bodyPr/>
            <a:lstStyle/>
            <a:p>
              <a:endParaRPr lang="en-US"/>
            </a:p>
          </p:txBody>
        </p:sp>
        <p:sp>
          <p:nvSpPr>
            <p:cNvPr id="9551" name="Freeform 4455"/>
            <p:cNvSpPr>
              <a:spLocks/>
            </p:cNvSpPr>
            <p:nvPr/>
          </p:nvSpPr>
          <p:spPr bwMode="auto">
            <a:xfrm>
              <a:off x="2487" y="3244"/>
              <a:ext cx="7" cy="3"/>
            </a:xfrm>
            <a:custGeom>
              <a:avLst/>
              <a:gdLst>
                <a:gd name="T0" fmla="*/ 7 w 7"/>
                <a:gd name="T1" fmla="*/ 0 h 3"/>
                <a:gd name="T2" fmla="*/ 7 w 7"/>
                <a:gd name="T3" fmla="*/ 3 h 3"/>
                <a:gd name="T4" fmla="*/ 0 w 7"/>
                <a:gd name="T5" fmla="*/ 3 h 3"/>
                <a:gd name="T6" fmla="*/ 5 w 7"/>
                <a:gd name="T7" fmla="*/ 1 h 3"/>
                <a:gd name="T8" fmla="*/ 7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0"/>
                  </a:moveTo>
                  <a:lnTo>
                    <a:pt x="7" y="3"/>
                  </a:lnTo>
                  <a:lnTo>
                    <a:pt x="0" y="3"/>
                  </a:lnTo>
                  <a:lnTo>
                    <a:pt x="5" y="1"/>
                  </a:lnTo>
                  <a:lnTo>
                    <a:pt x="7" y="0"/>
                  </a:lnTo>
                  <a:close/>
                </a:path>
              </a:pathLst>
            </a:custGeom>
            <a:solidFill>
              <a:srgbClr val="FFFFFF"/>
            </a:solidFill>
            <a:ln w="0">
              <a:solidFill>
                <a:srgbClr val="FFFFFF"/>
              </a:solidFill>
              <a:prstDash val="solid"/>
              <a:round/>
              <a:headEnd/>
              <a:tailEnd/>
            </a:ln>
          </p:spPr>
          <p:txBody>
            <a:bodyPr/>
            <a:lstStyle/>
            <a:p>
              <a:endParaRPr lang="en-US"/>
            </a:p>
          </p:txBody>
        </p:sp>
        <p:sp>
          <p:nvSpPr>
            <p:cNvPr id="9552" name="Freeform 4456"/>
            <p:cNvSpPr>
              <a:spLocks/>
            </p:cNvSpPr>
            <p:nvPr/>
          </p:nvSpPr>
          <p:spPr bwMode="auto">
            <a:xfrm>
              <a:off x="2449" y="3254"/>
              <a:ext cx="2" cy="4"/>
            </a:xfrm>
            <a:custGeom>
              <a:avLst/>
              <a:gdLst>
                <a:gd name="T0" fmla="*/ 2 w 2"/>
                <a:gd name="T1" fmla="*/ 0 h 4"/>
                <a:gd name="T2" fmla="*/ 2 w 2"/>
                <a:gd name="T3" fmla="*/ 4 h 4"/>
                <a:gd name="T4" fmla="*/ 0 w 2"/>
                <a:gd name="T5" fmla="*/ 4 h 4"/>
                <a:gd name="T6" fmla="*/ 0 w 2"/>
                <a:gd name="T7" fmla="*/ 3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4"/>
                  </a:lnTo>
                  <a:lnTo>
                    <a:pt x="0" y="4"/>
                  </a:lnTo>
                  <a:lnTo>
                    <a:pt x="0" y="3"/>
                  </a:lnTo>
                  <a:lnTo>
                    <a:pt x="2" y="0"/>
                  </a:lnTo>
                  <a:close/>
                </a:path>
              </a:pathLst>
            </a:custGeom>
            <a:solidFill>
              <a:srgbClr val="FFFFFF"/>
            </a:solidFill>
            <a:ln w="0">
              <a:solidFill>
                <a:srgbClr val="FFFFFF"/>
              </a:solidFill>
              <a:prstDash val="solid"/>
              <a:round/>
              <a:headEnd/>
              <a:tailEnd/>
            </a:ln>
          </p:spPr>
          <p:txBody>
            <a:bodyPr/>
            <a:lstStyle/>
            <a:p>
              <a:endParaRPr lang="en-US"/>
            </a:p>
          </p:txBody>
        </p:sp>
        <p:sp>
          <p:nvSpPr>
            <p:cNvPr id="9553" name="Freeform 4457"/>
            <p:cNvSpPr>
              <a:spLocks/>
            </p:cNvSpPr>
            <p:nvPr/>
          </p:nvSpPr>
          <p:spPr bwMode="auto">
            <a:xfrm>
              <a:off x="2809" y="3275"/>
              <a:ext cx="5" cy="4"/>
            </a:xfrm>
            <a:custGeom>
              <a:avLst/>
              <a:gdLst>
                <a:gd name="T0" fmla="*/ 0 w 5"/>
                <a:gd name="T1" fmla="*/ 0 h 4"/>
                <a:gd name="T2" fmla="*/ 1 w 5"/>
                <a:gd name="T3" fmla="*/ 0 h 4"/>
                <a:gd name="T4" fmla="*/ 2 w 5"/>
                <a:gd name="T5" fmla="*/ 1 h 4"/>
                <a:gd name="T6" fmla="*/ 5 w 5"/>
                <a:gd name="T7" fmla="*/ 1 h 4"/>
                <a:gd name="T8" fmla="*/ 1 w 5"/>
                <a:gd name="T9" fmla="*/ 4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1" y="0"/>
                  </a:lnTo>
                  <a:lnTo>
                    <a:pt x="2" y="1"/>
                  </a:lnTo>
                  <a:lnTo>
                    <a:pt x="5" y="1"/>
                  </a:lnTo>
                  <a:lnTo>
                    <a:pt x="1" y="4"/>
                  </a:lnTo>
                  <a:lnTo>
                    <a:pt x="0" y="0"/>
                  </a:lnTo>
                  <a:close/>
                </a:path>
              </a:pathLst>
            </a:custGeom>
            <a:solidFill>
              <a:srgbClr val="FFFFFF"/>
            </a:solidFill>
            <a:ln w="0">
              <a:solidFill>
                <a:srgbClr val="FFFFFF"/>
              </a:solidFill>
              <a:prstDash val="solid"/>
              <a:round/>
              <a:headEnd/>
              <a:tailEnd/>
            </a:ln>
          </p:spPr>
          <p:txBody>
            <a:bodyPr/>
            <a:lstStyle/>
            <a:p>
              <a:endParaRPr lang="en-US"/>
            </a:p>
          </p:txBody>
        </p:sp>
        <p:sp>
          <p:nvSpPr>
            <p:cNvPr id="9554" name="Freeform 4458"/>
            <p:cNvSpPr>
              <a:spLocks/>
            </p:cNvSpPr>
            <p:nvPr/>
          </p:nvSpPr>
          <p:spPr bwMode="auto">
            <a:xfrm>
              <a:off x="1937" y="3400"/>
              <a:ext cx="2693" cy="140"/>
            </a:xfrm>
            <a:custGeom>
              <a:avLst/>
              <a:gdLst>
                <a:gd name="T0" fmla="*/ 455 w 2693"/>
                <a:gd name="T1" fmla="*/ 4 h 140"/>
                <a:gd name="T2" fmla="*/ 442 w 2693"/>
                <a:gd name="T3" fmla="*/ 53 h 140"/>
                <a:gd name="T4" fmla="*/ 565 w 2693"/>
                <a:gd name="T5" fmla="*/ 36 h 140"/>
                <a:gd name="T6" fmla="*/ 724 w 2693"/>
                <a:gd name="T7" fmla="*/ 16 h 140"/>
                <a:gd name="T8" fmla="*/ 788 w 2693"/>
                <a:gd name="T9" fmla="*/ 8 h 140"/>
                <a:gd name="T10" fmla="*/ 784 w 2693"/>
                <a:gd name="T11" fmla="*/ 38 h 140"/>
                <a:gd name="T12" fmla="*/ 822 w 2693"/>
                <a:gd name="T13" fmla="*/ 44 h 140"/>
                <a:gd name="T14" fmla="*/ 1125 w 2693"/>
                <a:gd name="T15" fmla="*/ 10 h 140"/>
                <a:gd name="T16" fmla="*/ 1145 w 2693"/>
                <a:gd name="T17" fmla="*/ 52 h 140"/>
                <a:gd name="T18" fmla="*/ 1351 w 2693"/>
                <a:gd name="T19" fmla="*/ 32 h 140"/>
                <a:gd name="T20" fmla="*/ 1397 w 2693"/>
                <a:gd name="T21" fmla="*/ 32 h 140"/>
                <a:gd name="T22" fmla="*/ 1404 w 2693"/>
                <a:gd name="T23" fmla="*/ 22 h 140"/>
                <a:gd name="T24" fmla="*/ 1414 w 2693"/>
                <a:gd name="T25" fmla="*/ 27 h 140"/>
                <a:gd name="T26" fmla="*/ 1429 w 2693"/>
                <a:gd name="T27" fmla="*/ 30 h 140"/>
                <a:gd name="T28" fmla="*/ 1420 w 2693"/>
                <a:gd name="T29" fmla="*/ 61 h 140"/>
                <a:gd name="T30" fmla="*/ 1456 w 2693"/>
                <a:gd name="T31" fmla="*/ 63 h 140"/>
                <a:gd name="T32" fmla="*/ 1568 w 2693"/>
                <a:gd name="T33" fmla="*/ 50 h 140"/>
                <a:gd name="T34" fmla="*/ 1713 w 2693"/>
                <a:gd name="T35" fmla="*/ 23 h 140"/>
                <a:gd name="T36" fmla="*/ 1717 w 2693"/>
                <a:gd name="T37" fmla="*/ 57 h 140"/>
                <a:gd name="T38" fmla="*/ 1757 w 2693"/>
                <a:gd name="T39" fmla="*/ 75 h 140"/>
                <a:gd name="T40" fmla="*/ 1939 w 2693"/>
                <a:gd name="T41" fmla="*/ 50 h 140"/>
                <a:gd name="T42" fmla="*/ 1971 w 2693"/>
                <a:gd name="T43" fmla="*/ 52 h 140"/>
                <a:gd name="T44" fmla="*/ 1974 w 2693"/>
                <a:gd name="T45" fmla="*/ 64 h 140"/>
                <a:gd name="T46" fmla="*/ 1974 w 2693"/>
                <a:gd name="T47" fmla="*/ 72 h 140"/>
                <a:gd name="T48" fmla="*/ 1972 w 2693"/>
                <a:gd name="T49" fmla="*/ 83 h 140"/>
                <a:gd name="T50" fmla="*/ 1974 w 2693"/>
                <a:gd name="T51" fmla="*/ 90 h 140"/>
                <a:gd name="T52" fmla="*/ 2323 w 2693"/>
                <a:gd name="T53" fmla="*/ 67 h 140"/>
                <a:gd name="T54" fmla="*/ 2337 w 2693"/>
                <a:gd name="T55" fmla="*/ 104 h 140"/>
                <a:gd name="T56" fmla="*/ 2461 w 2693"/>
                <a:gd name="T57" fmla="*/ 109 h 140"/>
                <a:gd name="T58" fmla="*/ 2664 w 2693"/>
                <a:gd name="T59" fmla="*/ 123 h 140"/>
                <a:gd name="T60" fmla="*/ 1939 w 2693"/>
                <a:gd name="T61" fmla="*/ 140 h 140"/>
                <a:gd name="T62" fmla="*/ 1912 w 2693"/>
                <a:gd name="T63" fmla="*/ 93 h 140"/>
                <a:gd name="T64" fmla="*/ 1775 w 2693"/>
                <a:gd name="T65" fmla="*/ 100 h 140"/>
                <a:gd name="T66" fmla="*/ 1664 w 2693"/>
                <a:gd name="T67" fmla="*/ 112 h 140"/>
                <a:gd name="T68" fmla="*/ 1658 w 2693"/>
                <a:gd name="T69" fmla="*/ 87 h 140"/>
                <a:gd name="T70" fmla="*/ 1555 w 2693"/>
                <a:gd name="T71" fmla="*/ 87 h 140"/>
                <a:gd name="T72" fmla="*/ 1463 w 2693"/>
                <a:gd name="T73" fmla="*/ 91 h 140"/>
                <a:gd name="T74" fmla="*/ 1419 w 2693"/>
                <a:gd name="T75" fmla="*/ 96 h 140"/>
                <a:gd name="T76" fmla="*/ 1380 w 2693"/>
                <a:gd name="T77" fmla="*/ 69 h 140"/>
                <a:gd name="T78" fmla="*/ 1239 w 2693"/>
                <a:gd name="T79" fmla="*/ 72 h 140"/>
                <a:gd name="T80" fmla="*/ 1170 w 2693"/>
                <a:gd name="T81" fmla="*/ 76 h 140"/>
                <a:gd name="T82" fmla="*/ 1123 w 2693"/>
                <a:gd name="T83" fmla="*/ 84 h 140"/>
                <a:gd name="T84" fmla="*/ 1113 w 2693"/>
                <a:gd name="T85" fmla="*/ 89 h 140"/>
                <a:gd name="T86" fmla="*/ 1101 w 2693"/>
                <a:gd name="T87" fmla="*/ 94 h 140"/>
                <a:gd name="T88" fmla="*/ 1097 w 2693"/>
                <a:gd name="T89" fmla="*/ 54 h 140"/>
                <a:gd name="T90" fmla="*/ 993 w 2693"/>
                <a:gd name="T91" fmla="*/ 52 h 140"/>
                <a:gd name="T92" fmla="*/ 876 w 2693"/>
                <a:gd name="T93" fmla="*/ 61 h 140"/>
                <a:gd name="T94" fmla="*/ 781 w 2693"/>
                <a:gd name="T95" fmla="*/ 76 h 140"/>
                <a:gd name="T96" fmla="*/ 747 w 2693"/>
                <a:gd name="T97" fmla="*/ 66 h 140"/>
                <a:gd name="T98" fmla="*/ 667 w 2693"/>
                <a:gd name="T99" fmla="*/ 51 h 140"/>
                <a:gd name="T100" fmla="*/ 587 w 2693"/>
                <a:gd name="T101" fmla="*/ 60 h 140"/>
                <a:gd name="T102" fmla="*/ 519 w 2693"/>
                <a:gd name="T103" fmla="*/ 71 h 140"/>
                <a:gd name="T104" fmla="*/ 406 w 2693"/>
                <a:gd name="T105" fmla="*/ 80 h 140"/>
                <a:gd name="T106" fmla="*/ 408 w 2693"/>
                <a:gd name="T107" fmla="*/ 36 h 140"/>
                <a:gd name="T108" fmla="*/ 390 w 2693"/>
                <a:gd name="T109" fmla="*/ 27 h 140"/>
                <a:gd name="T110" fmla="*/ 269 w 2693"/>
                <a:gd name="T111" fmla="*/ 27 h 140"/>
                <a:gd name="T112" fmla="*/ 130 w 2693"/>
                <a:gd name="T113" fmla="*/ 37 h 140"/>
                <a:gd name="T114" fmla="*/ 42 w 2693"/>
                <a:gd name="T115" fmla="*/ 47 h 140"/>
                <a:gd name="T116" fmla="*/ 0 w 2693"/>
                <a:gd name="T117" fmla="*/ 42 h 140"/>
                <a:gd name="T118" fmla="*/ 96 w 2693"/>
                <a:gd name="T119" fmla="*/ 23 h 140"/>
                <a:gd name="T120" fmla="*/ 295 w 2693"/>
                <a:gd name="T121" fmla="*/ 2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3"/>
                <a:gd name="T184" fmla="*/ 0 h 140"/>
                <a:gd name="T185" fmla="*/ 2693 w 2693"/>
                <a:gd name="T186" fmla="*/ 140 h 1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3" h="140">
                  <a:moveTo>
                    <a:pt x="320" y="0"/>
                  </a:moveTo>
                  <a:lnTo>
                    <a:pt x="329" y="0"/>
                  </a:lnTo>
                  <a:lnTo>
                    <a:pt x="370" y="2"/>
                  </a:lnTo>
                  <a:lnTo>
                    <a:pt x="413" y="4"/>
                  </a:lnTo>
                  <a:lnTo>
                    <a:pt x="455" y="4"/>
                  </a:lnTo>
                  <a:lnTo>
                    <a:pt x="458" y="12"/>
                  </a:lnTo>
                  <a:lnTo>
                    <a:pt x="455" y="17"/>
                  </a:lnTo>
                  <a:lnTo>
                    <a:pt x="445" y="27"/>
                  </a:lnTo>
                  <a:lnTo>
                    <a:pt x="442" y="32"/>
                  </a:lnTo>
                  <a:lnTo>
                    <a:pt x="442" y="53"/>
                  </a:lnTo>
                  <a:lnTo>
                    <a:pt x="443" y="56"/>
                  </a:lnTo>
                  <a:lnTo>
                    <a:pt x="445" y="57"/>
                  </a:lnTo>
                  <a:lnTo>
                    <a:pt x="449" y="58"/>
                  </a:lnTo>
                  <a:lnTo>
                    <a:pt x="509" y="46"/>
                  </a:lnTo>
                  <a:lnTo>
                    <a:pt x="565" y="36"/>
                  </a:lnTo>
                  <a:lnTo>
                    <a:pt x="623" y="28"/>
                  </a:lnTo>
                  <a:lnTo>
                    <a:pt x="684" y="20"/>
                  </a:lnTo>
                  <a:lnTo>
                    <a:pt x="684" y="17"/>
                  </a:lnTo>
                  <a:lnTo>
                    <a:pt x="704" y="17"/>
                  </a:lnTo>
                  <a:lnTo>
                    <a:pt x="724" y="16"/>
                  </a:lnTo>
                  <a:lnTo>
                    <a:pt x="743" y="13"/>
                  </a:lnTo>
                  <a:lnTo>
                    <a:pt x="762" y="10"/>
                  </a:lnTo>
                  <a:lnTo>
                    <a:pt x="773" y="7"/>
                  </a:lnTo>
                  <a:lnTo>
                    <a:pt x="786" y="6"/>
                  </a:lnTo>
                  <a:lnTo>
                    <a:pt x="788" y="8"/>
                  </a:lnTo>
                  <a:lnTo>
                    <a:pt x="789" y="10"/>
                  </a:lnTo>
                  <a:lnTo>
                    <a:pt x="789" y="21"/>
                  </a:lnTo>
                  <a:lnTo>
                    <a:pt x="792" y="23"/>
                  </a:lnTo>
                  <a:lnTo>
                    <a:pt x="787" y="30"/>
                  </a:lnTo>
                  <a:lnTo>
                    <a:pt x="784" y="38"/>
                  </a:lnTo>
                  <a:lnTo>
                    <a:pt x="784" y="46"/>
                  </a:lnTo>
                  <a:lnTo>
                    <a:pt x="796" y="47"/>
                  </a:lnTo>
                  <a:lnTo>
                    <a:pt x="807" y="45"/>
                  </a:lnTo>
                  <a:lnTo>
                    <a:pt x="817" y="41"/>
                  </a:lnTo>
                  <a:lnTo>
                    <a:pt x="822" y="44"/>
                  </a:lnTo>
                  <a:lnTo>
                    <a:pt x="884" y="38"/>
                  </a:lnTo>
                  <a:lnTo>
                    <a:pt x="945" y="32"/>
                  </a:lnTo>
                  <a:lnTo>
                    <a:pt x="1003" y="27"/>
                  </a:lnTo>
                  <a:lnTo>
                    <a:pt x="1062" y="20"/>
                  </a:lnTo>
                  <a:lnTo>
                    <a:pt x="1125" y="10"/>
                  </a:lnTo>
                  <a:lnTo>
                    <a:pt x="1135" y="14"/>
                  </a:lnTo>
                  <a:lnTo>
                    <a:pt x="1140" y="20"/>
                  </a:lnTo>
                  <a:lnTo>
                    <a:pt x="1142" y="27"/>
                  </a:lnTo>
                  <a:lnTo>
                    <a:pt x="1142" y="43"/>
                  </a:lnTo>
                  <a:lnTo>
                    <a:pt x="1145" y="52"/>
                  </a:lnTo>
                  <a:lnTo>
                    <a:pt x="1192" y="49"/>
                  </a:lnTo>
                  <a:lnTo>
                    <a:pt x="1244" y="45"/>
                  </a:lnTo>
                  <a:lnTo>
                    <a:pt x="1294" y="39"/>
                  </a:lnTo>
                  <a:lnTo>
                    <a:pt x="1321" y="36"/>
                  </a:lnTo>
                  <a:lnTo>
                    <a:pt x="1351" y="32"/>
                  </a:lnTo>
                  <a:lnTo>
                    <a:pt x="1380" y="28"/>
                  </a:lnTo>
                  <a:lnTo>
                    <a:pt x="1387" y="32"/>
                  </a:lnTo>
                  <a:lnTo>
                    <a:pt x="1390" y="34"/>
                  </a:lnTo>
                  <a:lnTo>
                    <a:pt x="1394" y="34"/>
                  </a:lnTo>
                  <a:lnTo>
                    <a:pt x="1397" y="32"/>
                  </a:lnTo>
                  <a:lnTo>
                    <a:pt x="1396" y="31"/>
                  </a:lnTo>
                  <a:lnTo>
                    <a:pt x="1396" y="30"/>
                  </a:lnTo>
                  <a:lnTo>
                    <a:pt x="1401" y="26"/>
                  </a:lnTo>
                  <a:lnTo>
                    <a:pt x="1401" y="23"/>
                  </a:lnTo>
                  <a:lnTo>
                    <a:pt x="1404" y="22"/>
                  </a:lnTo>
                  <a:lnTo>
                    <a:pt x="1406" y="22"/>
                  </a:lnTo>
                  <a:lnTo>
                    <a:pt x="1408" y="23"/>
                  </a:lnTo>
                  <a:lnTo>
                    <a:pt x="1410" y="24"/>
                  </a:lnTo>
                  <a:lnTo>
                    <a:pt x="1411" y="26"/>
                  </a:lnTo>
                  <a:lnTo>
                    <a:pt x="1414" y="27"/>
                  </a:lnTo>
                  <a:lnTo>
                    <a:pt x="1416" y="27"/>
                  </a:lnTo>
                  <a:lnTo>
                    <a:pt x="1416" y="28"/>
                  </a:lnTo>
                  <a:lnTo>
                    <a:pt x="1418" y="29"/>
                  </a:lnTo>
                  <a:lnTo>
                    <a:pt x="1420" y="30"/>
                  </a:lnTo>
                  <a:lnTo>
                    <a:pt x="1429" y="30"/>
                  </a:lnTo>
                  <a:lnTo>
                    <a:pt x="1431" y="32"/>
                  </a:lnTo>
                  <a:lnTo>
                    <a:pt x="1431" y="37"/>
                  </a:lnTo>
                  <a:lnTo>
                    <a:pt x="1430" y="45"/>
                  </a:lnTo>
                  <a:lnTo>
                    <a:pt x="1426" y="53"/>
                  </a:lnTo>
                  <a:lnTo>
                    <a:pt x="1420" y="61"/>
                  </a:lnTo>
                  <a:lnTo>
                    <a:pt x="1416" y="71"/>
                  </a:lnTo>
                  <a:lnTo>
                    <a:pt x="1426" y="73"/>
                  </a:lnTo>
                  <a:lnTo>
                    <a:pt x="1436" y="71"/>
                  </a:lnTo>
                  <a:lnTo>
                    <a:pt x="1448" y="67"/>
                  </a:lnTo>
                  <a:lnTo>
                    <a:pt x="1456" y="63"/>
                  </a:lnTo>
                  <a:lnTo>
                    <a:pt x="1493" y="58"/>
                  </a:lnTo>
                  <a:lnTo>
                    <a:pt x="1528" y="53"/>
                  </a:lnTo>
                  <a:lnTo>
                    <a:pt x="1561" y="50"/>
                  </a:lnTo>
                  <a:lnTo>
                    <a:pt x="1561" y="47"/>
                  </a:lnTo>
                  <a:lnTo>
                    <a:pt x="1568" y="50"/>
                  </a:lnTo>
                  <a:lnTo>
                    <a:pt x="1575" y="50"/>
                  </a:lnTo>
                  <a:lnTo>
                    <a:pt x="1581" y="46"/>
                  </a:lnTo>
                  <a:lnTo>
                    <a:pt x="1649" y="39"/>
                  </a:lnTo>
                  <a:lnTo>
                    <a:pt x="1682" y="34"/>
                  </a:lnTo>
                  <a:lnTo>
                    <a:pt x="1713" y="23"/>
                  </a:lnTo>
                  <a:lnTo>
                    <a:pt x="1724" y="27"/>
                  </a:lnTo>
                  <a:lnTo>
                    <a:pt x="1723" y="34"/>
                  </a:lnTo>
                  <a:lnTo>
                    <a:pt x="1719" y="42"/>
                  </a:lnTo>
                  <a:lnTo>
                    <a:pt x="1717" y="50"/>
                  </a:lnTo>
                  <a:lnTo>
                    <a:pt x="1717" y="57"/>
                  </a:lnTo>
                  <a:lnTo>
                    <a:pt x="1719" y="64"/>
                  </a:lnTo>
                  <a:lnTo>
                    <a:pt x="1712" y="68"/>
                  </a:lnTo>
                  <a:lnTo>
                    <a:pt x="1709" y="75"/>
                  </a:lnTo>
                  <a:lnTo>
                    <a:pt x="1710" y="84"/>
                  </a:lnTo>
                  <a:lnTo>
                    <a:pt x="1757" y="75"/>
                  </a:lnTo>
                  <a:lnTo>
                    <a:pt x="1800" y="67"/>
                  </a:lnTo>
                  <a:lnTo>
                    <a:pt x="1844" y="60"/>
                  </a:lnTo>
                  <a:lnTo>
                    <a:pt x="1891" y="54"/>
                  </a:lnTo>
                  <a:lnTo>
                    <a:pt x="1914" y="50"/>
                  </a:lnTo>
                  <a:lnTo>
                    <a:pt x="1939" y="50"/>
                  </a:lnTo>
                  <a:lnTo>
                    <a:pt x="1963" y="47"/>
                  </a:lnTo>
                  <a:lnTo>
                    <a:pt x="1966" y="47"/>
                  </a:lnTo>
                  <a:lnTo>
                    <a:pt x="1968" y="49"/>
                  </a:lnTo>
                  <a:lnTo>
                    <a:pt x="1969" y="51"/>
                  </a:lnTo>
                  <a:lnTo>
                    <a:pt x="1971" y="52"/>
                  </a:lnTo>
                  <a:lnTo>
                    <a:pt x="1973" y="57"/>
                  </a:lnTo>
                  <a:lnTo>
                    <a:pt x="1974" y="58"/>
                  </a:lnTo>
                  <a:lnTo>
                    <a:pt x="1973" y="60"/>
                  </a:lnTo>
                  <a:lnTo>
                    <a:pt x="1974" y="63"/>
                  </a:lnTo>
                  <a:lnTo>
                    <a:pt x="1974" y="64"/>
                  </a:lnTo>
                  <a:lnTo>
                    <a:pt x="1977" y="65"/>
                  </a:lnTo>
                  <a:lnTo>
                    <a:pt x="1982" y="69"/>
                  </a:lnTo>
                  <a:lnTo>
                    <a:pt x="1979" y="71"/>
                  </a:lnTo>
                  <a:lnTo>
                    <a:pt x="1977" y="71"/>
                  </a:lnTo>
                  <a:lnTo>
                    <a:pt x="1974" y="72"/>
                  </a:lnTo>
                  <a:lnTo>
                    <a:pt x="1973" y="73"/>
                  </a:lnTo>
                  <a:lnTo>
                    <a:pt x="1972" y="75"/>
                  </a:lnTo>
                  <a:lnTo>
                    <a:pt x="1974" y="79"/>
                  </a:lnTo>
                  <a:lnTo>
                    <a:pt x="1972" y="80"/>
                  </a:lnTo>
                  <a:lnTo>
                    <a:pt x="1972" y="83"/>
                  </a:lnTo>
                  <a:lnTo>
                    <a:pt x="1973" y="84"/>
                  </a:lnTo>
                  <a:lnTo>
                    <a:pt x="1973" y="86"/>
                  </a:lnTo>
                  <a:lnTo>
                    <a:pt x="1972" y="86"/>
                  </a:lnTo>
                  <a:lnTo>
                    <a:pt x="1971" y="87"/>
                  </a:lnTo>
                  <a:lnTo>
                    <a:pt x="1974" y="90"/>
                  </a:lnTo>
                  <a:lnTo>
                    <a:pt x="2140" y="76"/>
                  </a:lnTo>
                  <a:lnTo>
                    <a:pt x="2303" y="68"/>
                  </a:lnTo>
                  <a:lnTo>
                    <a:pt x="2310" y="69"/>
                  </a:lnTo>
                  <a:lnTo>
                    <a:pt x="2317" y="68"/>
                  </a:lnTo>
                  <a:lnTo>
                    <a:pt x="2323" y="67"/>
                  </a:lnTo>
                  <a:lnTo>
                    <a:pt x="2330" y="69"/>
                  </a:lnTo>
                  <a:lnTo>
                    <a:pt x="2333" y="74"/>
                  </a:lnTo>
                  <a:lnTo>
                    <a:pt x="2317" y="102"/>
                  </a:lnTo>
                  <a:lnTo>
                    <a:pt x="2325" y="103"/>
                  </a:lnTo>
                  <a:lnTo>
                    <a:pt x="2337" y="104"/>
                  </a:lnTo>
                  <a:lnTo>
                    <a:pt x="2350" y="104"/>
                  </a:lnTo>
                  <a:lnTo>
                    <a:pt x="2361" y="105"/>
                  </a:lnTo>
                  <a:lnTo>
                    <a:pt x="2411" y="106"/>
                  </a:lnTo>
                  <a:lnTo>
                    <a:pt x="2460" y="111"/>
                  </a:lnTo>
                  <a:lnTo>
                    <a:pt x="2461" y="109"/>
                  </a:lnTo>
                  <a:lnTo>
                    <a:pt x="2501" y="113"/>
                  </a:lnTo>
                  <a:lnTo>
                    <a:pt x="2542" y="116"/>
                  </a:lnTo>
                  <a:lnTo>
                    <a:pt x="2585" y="117"/>
                  </a:lnTo>
                  <a:lnTo>
                    <a:pt x="2625" y="119"/>
                  </a:lnTo>
                  <a:lnTo>
                    <a:pt x="2664" y="123"/>
                  </a:lnTo>
                  <a:lnTo>
                    <a:pt x="2664" y="124"/>
                  </a:lnTo>
                  <a:lnTo>
                    <a:pt x="2678" y="125"/>
                  </a:lnTo>
                  <a:lnTo>
                    <a:pt x="2693" y="128"/>
                  </a:lnTo>
                  <a:lnTo>
                    <a:pt x="2693" y="133"/>
                  </a:lnTo>
                  <a:lnTo>
                    <a:pt x="1939" y="140"/>
                  </a:lnTo>
                  <a:lnTo>
                    <a:pt x="1932" y="134"/>
                  </a:lnTo>
                  <a:lnTo>
                    <a:pt x="1931" y="127"/>
                  </a:lnTo>
                  <a:lnTo>
                    <a:pt x="1934" y="103"/>
                  </a:lnTo>
                  <a:lnTo>
                    <a:pt x="1932" y="95"/>
                  </a:lnTo>
                  <a:lnTo>
                    <a:pt x="1912" y="93"/>
                  </a:lnTo>
                  <a:lnTo>
                    <a:pt x="1868" y="93"/>
                  </a:lnTo>
                  <a:lnTo>
                    <a:pt x="1845" y="94"/>
                  </a:lnTo>
                  <a:lnTo>
                    <a:pt x="1825" y="94"/>
                  </a:lnTo>
                  <a:lnTo>
                    <a:pt x="1800" y="97"/>
                  </a:lnTo>
                  <a:lnTo>
                    <a:pt x="1775" y="100"/>
                  </a:lnTo>
                  <a:lnTo>
                    <a:pt x="1750" y="101"/>
                  </a:lnTo>
                  <a:lnTo>
                    <a:pt x="1725" y="104"/>
                  </a:lnTo>
                  <a:lnTo>
                    <a:pt x="1707" y="110"/>
                  </a:lnTo>
                  <a:lnTo>
                    <a:pt x="1687" y="112"/>
                  </a:lnTo>
                  <a:lnTo>
                    <a:pt x="1664" y="112"/>
                  </a:lnTo>
                  <a:lnTo>
                    <a:pt x="1660" y="109"/>
                  </a:lnTo>
                  <a:lnTo>
                    <a:pt x="1657" y="102"/>
                  </a:lnTo>
                  <a:lnTo>
                    <a:pt x="1658" y="97"/>
                  </a:lnTo>
                  <a:lnTo>
                    <a:pt x="1659" y="91"/>
                  </a:lnTo>
                  <a:lnTo>
                    <a:pt x="1658" y="87"/>
                  </a:lnTo>
                  <a:lnTo>
                    <a:pt x="1653" y="83"/>
                  </a:lnTo>
                  <a:lnTo>
                    <a:pt x="1630" y="86"/>
                  </a:lnTo>
                  <a:lnTo>
                    <a:pt x="1606" y="86"/>
                  </a:lnTo>
                  <a:lnTo>
                    <a:pt x="1584" y="83"/>
                  </a:lnTo>
                  <a:lnTo>
                    <a:pt x="1555" y="87"/>
                  </a:lnTo>
                  <a:lnTo>
                    <a:pt x="1528" y="89"/>
                  </a:lnTo>
                  <a:lnTo>
                    <a:pt x="1500" y="88"/>
                  </a:lnTo>
                  <a:lnTo>
                    <a:pt x="1483" y="91"/>
                  </a:lnTo>
                  <a:lnTo>
                    <a:pt x="1465" y="94"/>
                  </a:lnTo>
                  <a:lnTo>
                    <a:pt x="1463" y="91"/>
                  </a:lnTo>
                  <a:lnTo>
                    <a:pt x="1461" y="93"/>
                  </a:lnTo>
                  <a:lnTo>
                    <a:pt x="1458" y="93"/>
                  </a:lnTo>
                  <a:lnTo>
                    <a:pt x="1456" y="91"/>
                  </a:lnTo>
                  <a:lnTo>
                    <a:pt x="1438" y="93"/>
                  </a:lnTo>
                  <a:lnTo>
                    <a:pt x="1419" y="96"/>
                  </a:lnTo>
                  <a:lnTo>
                    <a:pt x="1401" y="102"/>
                  </a:lnTo>
                  <a:lnTo>
                    <a:pt x="1394" y="100"/>
                  </a:lnTo>
                  <a:lnTo>
                    <a:pt x="1386" y="95"/>
                  </a:lnTo>
                  <a:lnTo>
                    <a:pt x="1384" y="88"/>
                  </a:lnTo>
                  <a:lnTo>
                    <a:pt x="1380" y="69"/>
                  </a:lnTo>
                  <a:lnTo>
                    <a:pt x="1347" y="68"/>
                  </a:lnTo>
                  <a:lnTo>
                    <a:pt x="1316" y="69"/>
                  </a:lnTo>
                  <a:lnTo>
                    <a:pt x="1249" y="69"/>
                  </a:lnTo>
                  <a:lnTo>
                    <a:pt x="1246" y="67"/>
                  </a:lnTo>
                  <a:lnTo>
                    <a:pt x="1239" y="72"/>
                  </a:lnTo>
                  <a:lnTo>
                    <a:pt x="1229" y="73"/>
                  </a:lnTo>
                  <a:lnTo>
                    <a:pt x="1207" y="73"/>
                  </a:lnTo>
                  <a:lnTo>
                    <a:pt x="1197" y="75"/>
                  </a:lnTo>
                  <a:lnTo>
                    <a:pt x="1184" y="76"/>
                  </a:lnTo>
                  <a:lnTo>
                    <a:pt x="1170" y="76"/>
                  </a:lnTo>
                  <a:lnTo>
                    <a:pt x="1155" y="78"/>
                  </a:lnTo>
                  <a:lnTo>
                    <a:pt x="1141" y="82"/>
                  </a:lnTo>
                  <a:lnTo>
                    <a:pt x="1135" y="81"/>
                  </a:lnTo>
                  <a:lnTo>
                    <a:pt x="1130" y="83"/>
                  </a:lnTo>
                  <a:lnTo>
                    <a:pt x="1123" y="84"/>
                  </a:lnTo>
                  <a:lnTo>
                    <a:pt x="1118" y="82"/>
                  </a:lnTo>
                  <a:lnTo>
                    <a:pt x="1116" y="83"/>
                  </a:lnTo>
                  <a:lnTo>
                    <a:pt x="1115" y="86"/>
                  </a:lnTo>
                  <a:lnTo>
                    <a:pt x="1115" y="88"/>
                  </a:lnTo>
                  <a:lnTo>
                    <a:pt x="1113" y="89"/>
                  </a:lnTo>
                  <a:lnTo>
                    <a:pt x="1113" y="91"/>
                  </a:lnTo>
                  <a:lnTo>
                    <a:pt x="1112" y="94"/>
                  </a:lnTo>
                  <a:lnTo>
                    <a:pt x="1111" y="95"/>
                  </a:lnTo>
                  <a:lnTo>
                    <a:pt x="1103" y="95"/>
                  </a:lnTo>
                  <a:lnTo>
                    <a:pt x="1101" y="94"/>
                  </a:lnTo>
                  <a:lnTo>
                    <a:pt x="1100" y="91"/>
                  </a:lnTo>
                  <a:lnTo>
                    <a:pt x="1100" y="89"/>
                  </a:lnTo>
                  <a:lnTo>
                    <a:pt x="1097" y="84"/>
                  </a:lnTo>
                  <a:lnTo>
                    <a:pt x="1100" y="69"/>
                  </a:lnTo>
                  <a:lnTo>
                    <a:pt x="1097" y="54"/>
                  </a:lnTo>
                  <a:lnTo>
                    <a:pt x="1076" y="51"/>
                  </a:lnTo>
                  <a:lnTo>
                    <a:pt x="1055" y="52"/>
                  </a:lnTo>
                  <a:lnTo>
                    <a:pt x="1035" y="53"/>
                  </a:lnTo>
                  <a:lnTo>
                    <a:pt x="1013" y="50"/>
                  </a:lnTo>
                  <a:lnTo>
                    <a:pt x="993" y="52"/>
                  </a:lnTo>
                  <a:lnTo>
                    <a:pt x="951" y="52"/>
                  </a:lnTo>
                  <a:lnTo>
                    <a:pt x="932" y="58"/>
                  </a:lnTo>
                  <a:lnTo>
                    <a:pt x="892" y="63"/>
                  </a:lnTo>
                  <a:lnTo>
                    <a:pt x="883" y="63"/>
                  </a:lnTo>
                  <a:lnTo>
                    <a:pt x="876" y="61"/>
                  </a:lnTo>
                  <a:lnTo>
                    <a:pt x="869" y="61"/>
                  </a:lnTo>
                  <a:lnTo>
                    <a:pt x="863" y="66"/>
                  </a:lnTo>
                  <a:lnTo>
                    <a:pt x="834" y="68"/>
                  </a:lnTo>
                  <a:lnTo>
                    <a:pt x="808" y="72"/>
                  </a:lnTo>
                  <a:lnTo>
                    <a:pt x="781" y="76"/>
                  </a:lnTo>
                  <a:lnTo>
                    <a:pt x="781" y="80"/>
                  </a:lnTo>
                  <a:lnTo>
                    <a:pt x="766" y="78"/>
                  </a:lnTo>
                  <a:lnTo>
                    <a:pt x="758" y="75"/>
                  </a:lnTo>
                  <a:lnTo>
                    <a:pt x="751" y="72"/>
                  </a:lnTo>
                  <a:lnTo>
                    <a:pt x="747" y="66"/>
                  </a:lnTo>
                  <a:lnTo>
                    <a:pt x="746" y="63"/>
                  </a:lnTo>
                  <a:lnTo>
                    <a:pt x="746" y="51"/>
                  </a:lnTo>
                  <a:lnTo>
                    <a:pt x="744" y="47"/>
                  </a:lnTo>
                  <a:lnTo>
                    <a:pt x="739" y="47"/>
                  </a:lnTo>
                  <a:lnTo>
                    <a:pt x="667" y="51"/>
                  </a:lnTo>
                  <a:lnTo>
                    <a:pt x="594" y="58"/>
                  </a:lnTo>
                  <a:lnTo>
                    <a:pt x="593" y="60"/>
                  </a:lnTo>
                  <a:lnTo>
                    <a:pt x="590" y="61"/>
                  </a:lnTo>
                  <a:lnTo>
                    <a:pt x="589" y="61"/>
                  </a:lnTo>
                  <a:lnTo>
                    <a:pt x="587" y="60"/>
                  </a:lnTo>
                  <a:lnTo>
                    <a:pt x="584" y="60"/>
                  </a:lnTo>
                  <a:lnTo>
                    <a:pt x="583" y="59"/>
                  </a:lnTo>
                  <a:lnTo>
                    <a:pt x="580" y="59"/>
                  </a:lnTo>
                  <a:lnTo>
                    <a:pt x="550" y="67"/>
                  </a:lnTo>
                  <a:lnTo>
                    <a:pt x="519" y="71"/>
                  </a:lnTo>
                  <a:lnTo>
                    <a:pt x="493" y="75"/>
                  </a:lnTo>
                  <a:lnTo>
                    <a:pt x="467" y="78"/>
                  </a:lnTo>
                  <a:lnTo>
                    <a:pt x="442" y="80"/>
                  </a:lnTo>
                  <a:lnTo>
                    <a:pt x="415" y="86"/>
                  </a:lnTo>
                  <a:lnTo>
                    <a:pt x="406" y="80"/>
                  </a:lnTo>
                  <a:lnTo>
                    <a:pt x="403" y="73"/>
                  </a:lnTo>
                  <a:lnTo>
                    <a:pt x="403" y="65"/>
                  </a:lnTo>
                  <a:lnTo>
                    <a:pt x="404" y="56"/>
                  </a:lnTo>
                  <a:lnTo>
                    <a:pt x="406" y="45"/>
                  </a:lnTo>
                  <a:lnTo>
                    <a:pt x="408" y="36"/>
                  </a:lnTo>
                  <a:lnTo>
                    <a:pt x="408" y="27"/>
                  </a:lnTo>
                  <a:lnTo>
                    <a:pt x="405" y="27"/>
                  </a:lnTo>
                  <a:lnTo>
                    <a:pt x="400" y="24"/>
                  </a:lnTo>
                  <a:lnTo>
                    <a:pt x="393" y="24"/>
                  </a:lnTo>
                  <a:lnTo>
                    <a:pt x="390" y="27"/>
                  </a:lnTo>
                  <a:lnTo>
                    <a:pt x="365" y="24"/>
                  </a:lnTo>
                  <a:lnTo>
                    <a:pt x="341" y="26"/>
                  </a:lnTo>
                  <a:lnTo>
                    <a:pt x="318" y="28"/>
                  </a:lnTo>
                  <a:lnTo>
                    <a:pt x="294" y="29"/>
                  </a:lnTo>
                  <a:lnTo>
                    <a:pt x="269" y="27"/>
                  </a:lnTo>
                  <a:lnTo>
                    <a:pt x="248" y="29"/>
                  </a:lnTo>
                  <a:lnTo>
                    <a:pt x="223" y="30"/>
                  </a:lnTo>
                  <a:lnTo>
                    <a:pt x="196" y="31"/>
                  </a:lnTo>
                  <a:lnTo>
                    <a:pt x="164" y="35"/>
                  </a:lnTo>
                  <a:lnTo>
                    <a:pt x="130" y="37"/>
                  </a:lnTo>
                  <a:lnTo>
                    <a:pt x="97" y="41"/>
                  </a:lnTo>
                  <a:lnTo>
                    <a:pt x="65" y="47"/>
                  </a:lnTo>
                  <a:lnTo>
                    <a:pt x="60" y="44"/>
                  </a:lnTo>
                  <a:lnTo>
                    <a:pt x="47" y="46"/>
                  </a:lnTo>
                  <a:lnTo>
                    <a:pt x="42" y="47"/>
                  </a:lnTo>
                  <a:lnTo>
                    <a:pt x="34" y="47"/>
                  </a:lnTo>
                  <a:lnTo>
                    <a:pt x="24" y="49"/>
                  </a:lnTo>
                  <a:lnTo>
                    <a:pt x="15" y="50"/>
                  </a:lnTo>
                  <a:lnTo>
                    <a:pt x="6" y="47"/>
                  </a:lnTo>
                  <a:lnTo>
                    <a:pt x="0" y="42"/>
                  </a:lnTo>
                  <a:lnTo>
                    <a:pt x="1" y="36"/>
                  </a:lnTo>
                  <a:lnTo>
                    <a:pt x="30" y="32"/>
                  </a:lnTo>
                  <a:lnTo>
                    <a:pt x="61" y="30"/>
                  </a:lnTo>
                  <a:lnTo>
                    <a:pt x="91" y="27"/>
                  </a:lnTo>
                  <a:lnTo>
                    <a:pt x="96" y="23"/>
                  </a:lnTo>
                  <a:lnTo>
                    <a:pt x="96" y="24"/>
                  </a:lnTo>
                  <a:lnTo>
                    <a:pt x="149" y="19"/>
                  </a:lnTo>
                  <a:lnTo>
                    <a:pt x="199" y="13"/>
                  </a:lnTo>
                  <a:lnTo>
                    <a:pt x="246" y="8"/>
                  </a:lnTo>
                  <a:lnTo>
                    <a:pt x="295" y="2"/>
                  </a:lnTo>
                  <a:lnTo>
                    <a:pt x="303" y="4"/>
                  </a:lnTo>
                  <a:lnTo>
                    <a:pt x="311" y="2"/>
                  </a:lnTo>
                  <a:lnTo>
                    <a:pt x="320" y="0"/>
                  </a:lnTo>
                  <a:close/>
                </a:path>
              </a:pathLst>
            </a:custGeom>
            <a:solidFill>
              <a:srgbClr val="339966"/>
            </a:solidFill>
            <a:ln w="0">
              <a:solidFill>
                <a:srgbClr val="339966"/>
              </a:solidFill>
              <a:prstDash val="solid"/>
              <a:round/>
              <a:headEnd/>
              <a:tailEnd/>
            </a:ln>
          </p:spPr>
          <p:txBody>
            <a:bodyPr/>
            <a:lstStyle/>
            <a:p>
              <a:endParaRPr lang="en-US"/>
            </a:p>
          </p:txBody>
        </p:sp>
      </p:grpSp>
      <p:sp>
        <p:nvSpPr>
          <p:cNvPr id="44396" name="Rectangle 4460"/>
          <p:cNvSpPr>
            <a:spLocks noChangeArrowheads="1"/>
          </p:cNvSpPr>
          <p:nvPr/>
        </p:nvSpPr>
        <p:spPr bwMode="auto">
          <a:xfrm>
            <a:off x="0" y="5481638"/>
            <a:ext cx="8686800" cy="828675"/>
          </a:xfrm>
          <a:prstGeom prst="rect">
            <a:avLst/>
          </a:prstGeom>
          <a:noFill/>
          <a:ln w="9525">
            <a:noFill/>
            <a:miter lim="800000"/>
            <a:headEnd/>
            <a:tailEnd/>
          </a:ln>
          <a:effectLst>
            <a:outerShdw dist="17961" dir="2700000" algn="ctr" rotWithShape="0">
              <a:schemeClr val="tx1"/>
            </a:outerShdw>
          </a:effectLst>
        </p:spPr>
        <p:txBody>
          <a:bodyPr anchor="ctr"/>
          <a:lstStyle/>
          <a:p>
            <a:pPr algn="ctr">
              <a:defRPr/>
            </a:pPr>
            <a:r>
              <a:rPr lang="en-US" sz="2800" b="1" dirty="0">
                <a:solidFill>
                  <a:srgbClr val="339966"/>
                </a:solidFill>
              </a:rPr>
              <a:t>FIVE MILE RACE – BACK ON THE BOULEVARD!</a:t>
            </a:r>
          </a:p>
          <a:p>
            <a:pPr algn="ctr">
              <a:defRPr/>
            </a:pPr>
            <a:r>
              <a:rPr lang="en-US" sz="2800" b="1" dirty="0">
                <a:solidFill>
                  <a:srgbClr val="339966"/>
                </a:solidFill>
              </a:rPr>
              <a:t>Thanksgiving Day, November 24, 2022</a:t>
            </a:r>
          </a:p>
          <a:p>
            <a:pPr algn="ctr">
              <a:defRPr/>
            </a:pPr>
            <a:r>
              <a:rPr lang="en-US" sz="3200" b="1" dirty="0">
                <a:solidFill>
                  <a:srgbClr val="339966"/>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8975" y="193675"/>
            <a:ext cx="7969250" cy="749300"/>
          </a:xfrm>
        </p:spPr>
        <p:txBody>
          <a:bodyPr/>
          <a:lstStyle/>
          <a:p>
            <a:pPr eaLnBrk="1" hangingPunct="1">
              <a:defRPr/>
            </a:pPr>
            <a:r>
              <a:rPr lang="en-US" sz="3800" dirty="0"/>
              <a:t> PAST DESIGNATED RECIPIENTS</a:t>
            </a:r>
          </a:p>
        </p:txBody>
      </p:sp>
      <p:sp>
        <p:nvSpPr>
          <p:cNvPr id="17411" name="Rectangle 3"/>
          <p:cNvSpPr>
            <a:spLocks noGrp="1" noChangeArrowheads="1"/>
          </p:cNvSpPr>
          <p:nvPr>
            <p:ph type="body" idx="1"/>
          </p:nvPr>
        </p:nvSpPr>
        <p:spPr>
          <a:xfrm>
            <a:off x="219075" y="1166648"/>
            <a:ext cx="4648200" cy="5497677"/>
          </a:xfrm>
        </p:spPr>
        <p:txBody>
          <a:bodyPr/>
          <a:lstStyle/>
          <a:p>
            <a:pPr marL="228600" indent="-228600" eaLnBrk="1" hangingPunct="1">
              <a:lnSpc>
                <a:spcPct val="95000"/>
              </a:lnSpc>
              <a:spcBef>
                <a:spcPct val="40000"/>
              </a:spcBef>
            </a:pPr>
            <a:r>
              <a:rPr lang="en-US" sz="1000" b="1" dirty="0"/>
              <a:t>510 Foundation</a:t>
            </a:r>
          </a:p>
          <a:p>
            <a:pPr marL="228600" indent="-228600" eaLnBrk="1" hangingPunct="1">
              <a:lnSpc>
                <a:spcPct val="95000"/>
              </a:lnSpc>
              <a:spcBef>
                <a:spcPct val="40000"/>
              </a:spcBef>
            </a:pPr>
            <a:r>
              <a:rPr lang="en-US" sz="1000" b="1" dirty="0"/>
              <a:t>Aphesis House, Inc.</a:t>
            </a:r>
          </a:p>
          <a:p>
            <a:pPr marL="228600" indent="-228600" eaLnBrk="1" hangingPunct="1">
              <a:lnSpc>
                <a:spcPct val="95000"/>
              </a:lnSpc>
              <a:spcBef>
                <a:spcPct val="40000"/>
              </a:spcBef>
            </a:pPr>
            <a:r>
              <a:rPr lang="en-US" sz="1000" b="1" dirty="0"/>
              <a:t>Building Lives Foundation</a:t>
            </a:r>
          </a:p>
          <a:p>
            <a:pPr marL="228600" indent="-228600" eaLnBrk="1" hangingPunct="1">
              <a:lnSpc>
                <a:spcPct val="95000"/>
              </a:lnSpc>
              <a:spcBef>
                <a:spcPct val="40000"/>
              </a:spcBef>
            </a:pPr>
            <a:r>
              <a:rPr lang="en-US" sz="1000" b="1" dirty="0"/>
              <a:t>Clinic at Mercury Courts</a:t>
            </a:r>
          </a:p>
          <a:p>
            <a:pPr marL="228600" indent="-228600" eaLnBrk="1" hangingPunct="1">
              <a:lnSpc>
                <a:spcPct val="95000"/>
              </a:lnSpc>
              <a:spcBef>
                <a:spcPct val="40000"/>
              </a:spcBef>
            </a:pPr>
            <a:r>
              <a:rPr lang="en-US" sz="1000" b="1" dirty="0"/>
              <a:t>Colby’s Army, Inc.</a:t>
            </a:r>
          </a:p>
          <a:p>
            <a:pPr marL="228600" indent="-228600" eaLnBrk="1" hangingPunct="1">
              <a:lnSpc>
                <a:spcPct val="95000"/>
              </a:lnSpc>
              <a:spcBef>
                <a:spcPct val="40000"/>
              </a:spcBef>
            </a:pPr>
            <a:r>
              <a:rPr lang="en-US" sz="1000" b="1" dirty="0"/>
              <a:t>Communities in Schools of Tennessee</a:t>
            </a:r>
          </a:p>
          <a:p>
            <a:pPr marL="228600" indent="-228600" eaLnBrk="1" hangingPunct="1">
              <a:lnSpc>
                <a:spcPct val="95000"/>
              </a:lnSpc>
              <a:spcBef>
                <a:spcPct val="40000"/>
              </a:spcBef>
            </a:pPr>
            <a:r>
              <a:rPr lang="en-US" sz="1000" b="1" dirty="0"/>
              <a:t>Community Resource Center </a:t>
            </a:r>
          </a:p>
          <a:p>
            <a:pPr marL="228600" indent="-228600" eaLnBrk="1" hangingPunct="1">
              <a:lnSpc>
                <a:spcPct val="95000"/>
              </a:lnSpc>
              <a:spcBef>
                <a:spcPct val="40000"/>
              </a:spcBef>
            </a:pPr>
            <a:r>
              <a:rPr lang="en-US" sz="1000" b="1" dirty="0"/>
              <a:t>Connect Us Outreach Ministry</a:t>
            </a:r>
          </a:p>
          <a:p>
            <a:pPr marL="228600" indent="-228600" eaLnBrk="1" hangingPunct="1">
              <a:lnSpc>
                <a:spcPct val="95000"/>
              </a:lnSpc>
              <a:spcBef>
                <a:spcPct val="40000"/>
              </a:spcBef>
            </a:pPr>
            <a:r>
              <a:rPr lang="en-US" sz="1000" b="1" dirty="0"/>
              <a:t>The Contributor</a:t>
            </a:r>
          </a:p>
          <a:p>
            <a:pPr marL="228600" indent="-228600" eaLnBrk="1" hangingPunct="1">
              <a:lnSpc>
                <a:spcPct val="95000"/>
              </a:lnSpc>
              <a:spcBef>
                <a:spcPct val="40000"/>
              </a:spcBef>
            </a:pPr>
            <a:r>
              <a:rPr lang="en-US" sz="1000" b="1" dirty="0"/>
              <a:t>Davidson Co. Mental Health Court &amp; Veterans Treatment Court Foundation</a:t>
            </a:r>
          </a:p>
          <a:p>
            <a:pPr marL="228600" indent="-228600" eaLnBrk="1" hangingPunct="1">
              <a:lnSpc>
                <a:spcPct val="95000"/>
              </a:lnSpc>
              <a:spcBef>
                <a:spcPct val="40000"/>
              </a:spcBef>
            </a:pPr>
            <a:r>
              <a:rPr lang="en-US" sz="1000" b="1" dirty="0" err="1"/>
              <a:t>Dismas</a:t>
            </a:r>
            <a:r>
              <a:rPr lang="en-US" sz="1000" b="1" dirty="0"/>
              <a:t> House</a:t>
            </a:r>
          </a:p>
          <a:p>
            <a:pPr marL="228600" indent="-228600" eaLnBrk="1" hangingPunct="1">
              <a:lnSpc>
                <a:spcPct val="95000"/>
              </a:lnSpc>
              <a:spcBef>
                <a:spcPct val="40000"/>
              </a:spcBef>
            </a:pPr>
            <a:r>
              <a:rPr lang="en-US" sz="1000" b="1" dirty="0"/>
              <a:t>Faith Family Medical Clinic</a:t>
            </a:r>
          </a:p>
          <a:p>
            <a:pPr marL="228600" indent="-228600" eaLnBrk="1" hangingPunct="1">
              <a:lnSpc>
                <a:spcPct val="95000"/>
              </a:lnSpc>
              <a:spcBef>
                <a:spcPct val="40000"/>
              </a:spcBef>
            </a:pPr>
            <a:r>
              <a:rPr lang="en-US" sz="1000" b="1" dirty="0"/>
              <a:t>Hope Station, Inc.</a:t>
            </a:r>
          </a:p>
          <a:p>
            <a:pPr marL="228600" indent="-228600" eaLnBrk="1" hangingPunct="1">
              <a:lnSpc>
                <a:spcPct val="95000"/>
              </a:lnSpc>
              <a:spcBef>
                <a:spcPct val="40000"/>
              </a:spcBef>
            </a:pPr>
            <a:r>
              <a:rPr lang="en-US" sz="1000" b="1" dirty="0"/>
              <a:t>How’s Nashville Partner Agencies</a:t>
            </a:r>
          </a:p>
          <a:p>
            <a:pPr marL="228600" indent="-228600" eaLnBrk="1" hangingPunct="1">
              <a:lnSpc>
                <a:spcPct val="95000"/>
              </a:lnSpc>
              <a:spcBef>
                <a:spcPct val="40000"/>
              </a:spcBef>
            </a:pPr>
            <a:r>
              <a:rPr lang="en-US" sz="1000" b="1" dirty="0"/>
              <a:t>Ladies of Charity Nashville</a:t>
            </a:r>
          </a:p>
          <a:p>
            <a:pPr marL="228600" indent="-228600" eaLnBrk="1" hangingPunct="1">
              <a:lnSpc>
                <a:spcPct val="95000"/>
              </a:lnSpc>
              <a:spcBef>
                <a:spcPct val="40000"/>
              </a:spcBef>
            </a:pPr>
            <a:r>
              <a:rPr lang="en-US" sz="1000" b="1" dirty="0"/>
              <a:t>Loaves &amp; Fishes</a:t>
            </a:r>
          </a:p>
          <a:p>
            <a:pPr marL="228600" indent="-228600" eaLnBrk="1" hangingPunct="1">
              <a:lnSpc>
                <a:spcPct val="95000"/>
              </a:lnSpc>
              <a:spcBef>
                <a:spcPct val="40000"/>
              </a:spcBef>
            </a:pPr>
            <a:r>
              <a:rPr lang="en-US" sz="1000" b="1" dirty="0"/>
              <a:t>Luke 14:12</a:t>
            </a:r>
          </a:p>
          <a:p>
            <a:pPr marL="228600" indent="-228600" eaLnBrk="1" hangingPunct="1">
              <a:lnSpc>
                <a:spcPct val="95000"/>
              </a:lnSpc>
              <a:spcBef>
                <a:spcPct val="40000"/>
              </a:spcBef>
            </a:pPr>
            <a:r>
              <a:rPr lang="en-US" sz="1000" b="1" dirty="0" err="1"/>
              <a:t>Magdelene</a:t>
            </a:r>
            <a:r>
              <a:rPr lang="en-US" sz="1000" b="1" dirty="0"/>
              <a:t> (Thistle Farms)</a:t>
            </a:r>
          </a:p>
          <a:p>
            <a:pPr marL="228600" indent="-228600" eaLnBrk="1" hangingPunct="1">
              <a:lnSpc>
                <a:spcPct val="95000"/>
              </a:lnSpc>
              <a:spcBef>
                <a:spcPct val="40000"/>
              </a:spcBef>
            </a:pPr>
            <a:r>
              <a:rPr lang="en-US" sz="1000" b="1" dirty="0"/>
              <a:t>Matthew 25, Inc</a:t>
            </a:r>
          </a:p>
          <a:p>
            <a:pPr marL="228600" indent="-228600" eaLnBrk="1" hangingPunct="1">
              <a:lnSpc>
                <a:spcPct val="95000"/>
              </a:lnSpc>
              <a:spcBef>
                <a:spcPct val="40000"/>
              </a:spcBef>
            </a:pPr>
            <a:r>
              <a:rPr lang="en-US" sz="1000" b="1" dirty="0"/>
              <a:t>Monroe Harding</a:t>
            </a:r>
          </a:p>
          <a:p>
            <a:pPr marL="228600" indent="-228600" eaLnBrk="1" hangingPunct="1">
              <a:lnSpc>
                <a:spcPct val="95000"/>
              </a:lnSpc>
              <a:spcBef>
                <a:spcPct val="40000"/>
              </a:spcBef>
            </a:pPr>
            <a:r>
              <a:rPr lang="en-US" sz="1000" b="1" dirty="0"/>
              <a:t>Morning Star Sanctuary, Inc.</a:t>
            </a:r>
          </a:p>
          <a:p>
            <a:pPr marL="228600" indent="-228600" eaLnBrk="1" hangingPunct="1">
              <a:lnSpc>
                <a:spcPct val="95000"/>
              </a:lnSpc>
              <a:spcBef>
                <a:spcPct val="40000"/>
              </a:spcBef>
            </a:pPr>
            <a:r>
              <a:rPr lang="en-US" sz="1000" b="1" dirty="0"/>
              <a:t>Nashville Conflict Resolution Center</a:t>
            </a:r>
          </a:p>
          <a:p>
            <a:pPr marL="228600" indent="-228600" eaLnBrk="1" hangingPunct="1">
              <a:lnSpc>
                <a:spcPct val="95000"/>
              </a:lnSpc>
              <a:spcBef>
                <a:spcPct val="40000"/>
              </a:spcBef>
            </a:pPr>
            <a:r>
              <a:rPr lang="en-US" sz="1000" b="1" dirty="0"/>
              <a:t>Nashville Diaper Connection</a:t>
            </a:r>
          </a:p>
          <a:p>
            <a:pPr marL="228600" indent="-228600" eaLnBrk="1" hangingPunct="1">
              <a:lnSpc>
                <a:spcPct val="95000"/>
              </a:lnSpc>
              <a:spcBef>
                <a:spcPct val="40000"/>
              </a:spcBef>
            </a:pPr>
            <a:r>
              <a:rPr lang="en-US" sz="1000" b="1" dirty="0"/>
              <a:t>The Nashville Food Project</a:t>
            </a:r>
          </a:p>
          <a:p>
            <a:pPr marL="228600" indent="-228600" eaLnBrk="1" hangingPunct="1">
              <a:lnSpc>
                <a:spcPct val="95000"/>
              </a:lnSpc>
              <a:spcBef>
                <a:spcPct val="40000"/>
              </a:spcBef>
            </a:pPr>
            <a:r>
              <a:rPr lang="en-US" sz="1000" b="1" dirty="0" err="1"/>
              <a:t>NeedLink</a:t>
            </a:r>
            <a:r>
              <a:rPr lang="en-US" sz="1000" b="1" dirty="0"/>
              <a:t> Nashville</a:t>
            </a:r>
            <a:endParaRPr lang="en-US" sz="1200" b="1" dirty="0"/>
          </a:p>
          <a:p>
            <a:pPr marL="228600" indent="-228600" eaLnBrk="1" hangingPunct="1">
              <a:lnSpc>
                <a:spcPct val="95000"/>
              </a:lnSpc>
              <a:spcBef>
                <a:spcPct val="40000"/>
              </a:spcBef>
              <a:buFont typeface="Wingdings 2" pitchFamily="18" charset="2"/>
              <a:buNone/>
            </a:pPr>
            <a:endParaRPr lang="en-US" sz="1200" b="1" dirty="0"/>
          </a:p>
        </p:txBody>
      </p:sp>
      <p:sp>
        <p:nvSpPr>
          <p:cNvPr id="17412" name="Text Box 5"/>
          <p:cNvSpPr txBox="1">
            <a:spLocks noChangeArrowheads="1"/>
          </p:cNvSpPr>
          <p:nvPr/>
        </p:nvSpPr>
        <p:spPr bwMode="auto">
          <a:xfrm>
            <a:off x="5067300" y="1166648"/>
            <a:ext cx="3962400" cy="5283365"/>
          </a:xfrm>
          <a:prstGeom prst="rect">
            <a:avLst/>
          </a:prstGeom>
          <a:noFill/>
          <a:ln w="9525" algn="ctr">
            <a:noFill/>
            <a:miter lim="800000"/>
            <a:headEnd/>
            <a:tailEnd/>
          </a:ln>
        </p:spPr>
        <p:txBody>
          <a:bodyPr/>
          <a:lstStyle/>
          <a:p>
            <a:pPr marL="228600" indent="-228600">
              <a:lnSpc>
                <a:spcPct val="95000"/>
              </a:lnSpc>
              <a:spcBef>
                <a:spcPct val="40000"/>
              </a:spcBef>
              <a:buClr>
                <a:srgbClr val="339966"/>
              </a:buClr>
              <a:buSzPct val="80000"/>
              <a:buFont typeface="Wingdings 2" pitchFamily="18" charset="2"/>
              <a:buChar char=""/>
            </a:pPr>
            <a:r>
              <a:rPr lang="en-US" sz="1000" b="1" dirty="0"/>
              <a:t>Neighborhood Health</a:t>
            </a:r>
          </a:p>
          <a:p>
            <a:pPr marL="228600" indent="-228600">
              <a:lnSpc>
                <a:spcPct val="95000"/>
              </a:lnSpc>
              <a:spcBef>
                <a:spcPct val="40000"/>
              </a:spcBef>
              <a:buClr>
                <a:srgbClr val="339966"/>
              </a:buClr>
              <a:buSzPct val="80000"/>
              <a:buFont typeface="Wingdings 2" pitchFamily="18" charset="2"/>
              <a:buChar char=""/>
            </a:pPr>
            <a:r>
              <a:rPr lang="en-US" sz="1000" b="1" dirty="0"/>
              <a:t>Nurses for Newborns of Tennessee</a:t>
            </a:r>
          </a:p>
          <a:p>
            <a:pPr marL="228600" indent="-228600">
              <a:lnSpc>
                <a:spcPct val="95000"/>
              </a:lnSpc>
              <a:spcBef>
                <a:spcPct val="40000"/>
              </a:spcBef>
              <a:buClr>
                <a:srgbClr val="339966"/>
              </a:buClr>
              <a:buSzPct val="80000"/>
              <a:buFont typeface="Wingdings 2" pitchFamily="18" charset="2"/>
              <a:buChar char=""/>
            </a:pPr>
            <a:r>
              <a:rPr lang="en-US" sz="1000" b="1" dirty="0"/>
              <a:t>Oasis Center, Inc.</a:t>
            </a:r>
          </a:p>
          <a:p>
            <a:pPr marL="228600" indent="-228600">
              <a:lnSpc>
                <a:spcPct val="95000"/>
              </a:lnSpc>
              <a:spcBef>
                <a:spcPct val="40000"/>
              </a:spcBef>
              <a:buClr>
                <a:srgbClr val="339966"/>
              </a:buClr>
              <a:buSzPct val="80000"/>
              <a:buFont typeface="Wingdings 2" pitchFamily="18" charset="2"/>
              <a:buChar char=""/>
            </a:pPr>
            <a:r>
              <a:rPr lang="en-US" sz="1000" b="1" dirty="0"/>
              <a:t>Open Table of Nashville</a:t>
            </a:r>
          </a:p>
          <a:p>
            <a:pPr marL="228600" indent="-228600">
              <a:lnSpc>
                <a:spcPct val="95000"/>
              </a:lnSpc>
              <a:spcBef>
                <a:spcPct val="40000"/>
              </a:spcBef>
              <a:buClr>
                <a:srgbClr val="339966"/>
              </a:buClr>
              <a:buSzPct val="80000"/>
              <a:buFont typeface="Wingdings 2" pitchFamily="18" charset="2"/>
              <a:buChar char=""/>
            </a:pPr>
            <a:r>
              <a:rPr lang="en-US" sz="1000" b="1" dirty="0"/>
              <a:t>Operation Stand Down Nashville</a:t>
            </a:r>
          </a:p>
          <a:p>
            <a:pPr marL="228600" indent="-228600">
              <a:lnSpc>
                <a:spcPct val="95000"/>
              </a:lnSpc>
              <a:spcBef>
                <a:spcPct val="40000"/>
              </a:spcBef>
              <a:buClr>
                <a:srgbClr val="339966"/>
              </a:buClr>
              <a:buSzPct val="80000"/>
              <a:buFont typeface="Wingdings 2" pitchFamily="18" charset="2"/>
              <a:buChar char=""/>
            </a:pPr>
            <a:r>
              <a:rPr lang="en-US" sz="1000" b="1" dirty="0"/>
              <a:t>Park Center</a:t>
            </a:r>
          </a:p>
          <a:p>
            <a:pPr marL="228600" indent="-228600">
              <a:lnSpc>
                <a:spcPct val="95000"/>
              </a:lnSpc>
              <a:spcBef>
                <a:spcPct val="40000"/>
              </a:spcBef>
              <a:buClr>
                <a:srgbClr val="339966"/>
              </a:buClr>
              <a:buSzPct val="80000"/>
              <a:buFont typeface="Wingdings 2" pitchFamily="18" charset="2"/>
              <a:buChar char=""/>
            </a:pPr>
            <a:r>
              <a:rPr lang="en-US" sz="1000" b="1" dirty="0"/>
              <a:t>Penuel Ridge Retreat Center</a:t>
            </a:r>
          </a:p>
          <a:p>
            <a:pPr marL="228600" indent="-228600">
              <a:lnSpc>
                <a:spcPct val="95000"/>
              </a:lnSpc>
              <a:spcBef>
                <a:spcPct val="40000"/>
              </a:spcBef>
              <a:buClr>
                <a:srgbClr val="339966"/>
              </a:buClr>
              <a:buSzPct val="80000"/>
              <a:buFont typeface="Wingdings 2" pitchFamily="18" charset="2"/>
              <a:buChar char=""/>
            </a:pPr>
            <a:r>
              <a:rPr lang="en-US" sz="1000" b="1" dirty="0"/>
              <a:t>Prevent Child Abuse</a:t>
            </a:r>
          </a:p>
          <a:p>
            <a:pPr marL="228600" indent="-228600">
              <a:lnSpc>
                <a:spcPct val="95000"/>
              </a:lnSpc>
              <a:spcBef>
                <a:spcPct val="40000"/>
              </a:spcBef>
              <a:buClr>
                <a:srgbClr val="339966"/>
              </a:buClr>
              <a:buSzPct val="80000"/>
              <a:buFont typeface="Wingdings 2" pitchFamily="18" charset="2"/>
              <a:buChar char=""/>
            </a:pPr>
            <a:r>
              <a:rPr lang="en-US" sz="1000" b="1" dirty="0"/>
              <a:t>Project Return</a:t>
            </a:r>
          </a:p>
          <a:p>
            <a:pPr marL="228600" indent="-228600">
              <a:lnSpc>
                <a:spcPct val="95000"/>
              </a:lnSpc>
              <a:spcBef>
                <a:spcPct val="40000"/>
              </a:spcBef>
              <a:buClr>
                <a:srgbClr val="339966"/>
              </a:buClr>
              <a:buSzPct val="80000"/>
              <a:buFont typeface="Wingdings 2" pitchFamily="18" charset="2"/>
              <a:buChar char=""/>
            </a:pPr>
            <a:r>
              <a:rPr lang="en-US" sz="1000" b="1" dirty="0"/>
              <a:t>Renewal House</a:t>
            </a:r>
          </a:p>
          <a:p>
            <a:pPr marL="228600" indent="-228600">
              <a:lnSpc>
                <a:spcPct val="95000"/>
              </a:lnSpc>
              <a:spcBef>
                <a:spcPct val="40000"/>
              </a:spcBef>
              <a:buClr>
                <a:srgbClr val="339966"/>
              </a:buClr>
              <a:buSzPct val="80000"/>
              <a:buFont typeface="Wingdings 2" pitchFamily="18" charset="2"/>
              <a:buChar char=""/>
            </a:pPr>
            <a:r>
              <a:rPr lang="en-US" sz="1000" b="1" dirty="0"/>
              <a:t>Rooftop Foundation</a:t>
            </a:r>
          </a:p>
          <a:p>
            <a:pPr marL="228600" indent="-228600">
              <a:lnSpc>
                <a:spcPct val="95000"/>
              </a:lnSpc>
              <a:spcBef>
                <a:spcPct val="40000"/>
              </a:spcBef>
              <a:buClr>
                <a:srgbClr val="339966"/>
              </a:buClr>
              <a:buSzPct val="80000"/>
              <a:buFont typeface="Wingdings 2" pitchFamily="18" charset="2"/>
              <a:buChar char=""/>
            </a:pPr>
            <a:r>
              <a:rPr lang="en-US" sz="1000" b="1" dirty="0"/>
              <a:t>Room in the Inn</a:t>
            </a:r>
          </a:p>
          <a:p>
            <a:pPr marL="228600" indent="-228600">
              <a:lnSpc>
                <a:spcPct val="95000"/>
              </a:lnSpc>
              <a:spcBef>
                <a:spcPct val="40000"/>
              </a:spcBef>
              <a:buClr>
                <a:srgbClr val="339966"/>
              </a:buClr>
              <a:buSzPct val="80000"/>
              <a:buFont typeface="Wingdings 2" pitchFamily="18" charset="2"/>
              <a:buChar char=""/>
            </a:pPr>
            <a:r>
              <a:rPr lang="en-US" sz="1000" b="1" dirty="0"/>
              <a:t>Safe Haven Family Shelter</a:t>
            </a:r>
          </a:p>
          <a:p>
            <a:pPr marL="228600" indent="-228600">
              <a:lnSpc>
                <a:spcPct val="95000"/>
              </a:lnSpc>
              <a:spcBef>
                <a:spcPct val="40000"/>
              </a:spcBef>
              <a:buClr>
                <a:srgbClr val="339966"/>
              </a:buClr>
              <a:buSzPct val="80000"/>
              <a:buFont typeface="Wingdings 2" pitchFamily="18" charset="2"/>
              <a:buChar char=""/>
            </a:pPr>
            <a:r>
              <a:rPr lang="en-US" sz="1000" b="1" dirty="0"/>
              <a:t>Second Harvest Food Bank</a:t>
            </a:r>
          </a:p>
          <a:p>
            <a:pPr marL="228600" indent="-228600">
              <a:lnSpc>
                <a:spcPct val="95000"/>
              </a:lnSpc>
              <a:spcBef>
                <a:spcPct val="40000"/>
              </a:spcBef>
              <a:buClr>
                <a:srgbClr val="339966"/>
              </a:buClr>
              <a:buSzPct val="80000"/>
              <a:buFont typeface="Wingdings 2" pitchFamily="18" charset="2"/>
              <a:buChar char=""/>
            </a:pPr>
            <a:r>
              <a:rPr lang="en-US" sz="1000" b="1" dirty="0"/>
              <a:t>Shade Tree Family Clinic</a:t>
            </a:r>
          </a:p>
          <a:p>
            <a:pPr marL="228600" indent="-228600">
              <a:lnSpc>
                <a:spcPct val="95000"/>
              </a:lnSpc>
              <a:spcBef>
                <a:spcPct val="40000"/>
              </a:spcBef>
              <a:buClr>
                <a:srgbClr val="339966"/>
              </a:buClr>
              <a:buSzPct val="80000"/>
              <a:buFont typeface="Wingdings 2" pitchFamily="18" charset="2"/>
              <a:buChar char=""/>
            </a:pPr>
            <a:r>
              <a:rPr lang="en-US" sz="1000" b="1" dirty="0"/>
              <a:t>Shower the People</a:t>
            </a:r>
          </a:p>
          <a:p>
            <a:pPr marL="228600" indent="-228600">
              <a:lnSpc>
                <a:spcPct val="95000"/>
              </a:lnSpc>
              <a:spcBef>
                <a:spcPct val="40000"/>
              </a:spcBef>
              <a:buClr>
                <a:srgbClr val="339966"/>
              </a:buClr>
              <a:buSzPct val="80000"/>
              <a:buFont typeface="Wingdings 2" pitchFamily="18" charset="2"/>
              <a:buChar char=""/>
            </a:pPr>
            <a:r>
              <a:rPr lang="en-US" sz="1000" b="1" dirty="0"/>
              <a:t>Siloam Family Health Center</a:t>
            </a:r>
          </a:p>
          <a:p>
            <a:pPr marL="228600" indent="-228600">
              <a:lnSpc>
                <a:spcPct val="95000"/>
              </a:lnSpc>
              <a:spcBef>
                <a:spcPct val="40000"/>
              </a:spcBef>
              <a:buClr>
                <a:srgbClr val="339966"/>
              </a:buClr>
              <a:buSzPct val="80000"/>
              <a:buFont typeface="Wingdings 2" pitchFamily="18" charset="2"/>
              <a:buChar char=""/>
            </a:pPr>
            <a:r>
              <a:rPr lang="en-US" sz="1000" b="1" dirty="0"/>
              <a:t>St. Luke’s Community House</a:t>
            </a:r>
          </a:p>
          <a:p>
            <a:pPr marL="228600" indent="-228600">
              <a:lnSpc>
                <a:spcPct val="95000"/>
              </a:lnSpc>
              <a:spcBef>
                <a:spcPct val="40000"/>
              </a:spcBef>
              <a:buClr>
                <a:srgbClr val="339966"/>
              </a:buClr>
              <a:buSzPct val="80000"/>
              <a:buFont typeface="Wingdings 2" pitchFamily="18" charset="2"/>
              <a:buChar char=""/>
            </a:pPr>
            <a:r>
              <a:rPr lang="en-US" sz="1000" b="1" dirty="0"/>
              <a:t>TN Coalition to End Domestic and Sexual Violence</a:t>
            </a:r>
          </a:p>
          <a:p>
            <a:pPr marL="228600" indent="-228600">
              <a:lnSpc>
                <a:spcPct val="95000"/>
              </a:lnSpc>
              <a:spcBef>
                <a:spcPct val="40000"/>
              </a:spcBef>
              <a:buClr>
                <a:srgbClr val="339966"/>
              </a:buClr>
              <a:buSzPct val="80000"/>
              <a:buFont typeface="Wingdings 2" pitchFamily="18" charset="2"/>
              <a:buChar char=""/>
            </a:pPr>
            <a:r>
              <a:rPr lang="en-US" sz="1000" b="1" dirty="0"/>
              <a:t>The Joe Beretta Foundation</a:t>
            </a:r>
          </a:p>
          <a:p>
            <a:pPr marL="228600" indent="-228600">
              <a:lnSpc>
                <a:spcPct val="95000"/>
              </a:lnSpc>
              <a:spcBef>
                <a:spcPct val="40000"/>
              </a:spcBef>
              <a:buClr>
                <a:srgbClr val="339966"/>
              </a:buClr>
              <a:buSzPct val="80000"/>
              <a:buFont typeface="Wingdings 2" pitchFamily="18" charset="2"/>
              <a:buChar char=""/>
            </a:pPr>
            <a:r>
              <a:rPr lang="en-US" sz="1000" b="1" dirty="0"/>
              <a:t>The Next Door</a:t>
            </a:r>
          </a:p>
          <a:p>
            <a:pPr marL="228600" indent="-228600">
              <a:lnSpc>
                <a:spcPct val="95000"/>
              </a:lnSpc>
              <a:spcBef>
                <a:spcPct val="40000"/>
              </a:spcBef>
              <a:buClr>
                <a:srgbClr val="339966"/>
              </a:buClr>
              <a:buSzPct val="80000"/>
              <a:buFont typeface="Wingdings 2" pitchFamily="18" charset="2"/>
              <a:buChar char=""/>
            </a:pPr>
            <a:r>
              <a:rPr lang="en-US" sz="1000" b="1" dirty="0"/>
              <a:t>Youth Villages of Middle Tennessee</a:t>
            </a:r>
          </a:p>
          <a:p>
            <a:pPr marL="228600" indent="-228600">
              <a:lnSpc>
                <a:spcPct val="95000"/>
              </a:lnSpc>
              <a:spcBef>
                <a:spcPct val="40000"/>
              </a:spcBef>
              <a:buClr>
                <a:srgbClr val="339966"/>
              </a:buClr>
              <a:buSzPct val="80000"/>
              <a:buFont typeface="Wingdings 2" pitchFamily="18" charset="2"/>
              <a:buChar char=""/>
            </a:pPr>
            <a:r>
              <a:rPr lang="en-US" sz="1000" b="1" dirty="0"/>
              <a:t>YWCA of Nashville &amp; Middle Tennessee</a:t>
            </a:r>
          </a:p>
          <a:p>
            <a:pPr>
              <a:lnSpc>
                <a:spcPct val="95000"/>
              </a:lnSpc>
              <a:spcBef>
                <a:spcPct val="40000"/>
              </a:spcBef>
              <a:buClr>
                <a:srgbClr val="339966"/>
              </a:buClr>
              <a:buSzPct val="80000"/>
            </a:pPr>
            <a:endParaRPr lang="en-US" sz="1000" b="1" dirty="0"/>
          </a:p>
          <a:p>
            <a:pPr marL="228600" indent="-228600">
              <a:lnSpc>
                <a:spcPct val="95000"/>
              </a:lnSpc>
              <a:spcBef>
                <a:spcPct val="40000"/>
              </a:spcBef>
              <a:buClr>
                <a:srgbClr val="339966"/>
              </a:buClr>
              <a:buSzPct val="80000"/>
              <a:buFont typeface="Wingdings 2" pitchFamily="18" charset="2"/>
              <a:buChar char=""/>
            </a:pPr>
            <a:endParaRPr lang="en-US" sz="1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98500" y="0"/>
            <a:ext cx="7769225" cy="968375"/>
          </a:xfrm>
        </p:spPr>
        <p:txBody>
          <a:bodyPr/>
          <a:lstStyle/>
          <a:p>
            <a:pPr eaLnBrk="1" hangingPunct="1">
              <a:defRPr/>
            </a:pPr>
            <a:r>
              <a:rPr lang="en-US" sz="4600" dirty="0"/>
              <a:t>2021 </a:t>
            </a:r>
            <a:r>
              <a:rPr lang="en-US" sz="3800" dirty="0"/>
              <a:t>CORPORATE SPONSORS</a:t>
            </a:r>
          </a:p>
        </p:txBody>
      </p:sp>
      <p:sp>
        <p:nvSpPr>
          <p:cNvPr id="18435" name="Rectangle 3"/>
          <p:cNvSpPr>
            <a:spLocks noGrp="1" noChangeArrowheads="1"/>
          </p:cNvSpPr>
          <p:nvPr>
            <p:ph type="body" idx="1"/>
          </p:nvPr>
        </p:nvSpPr>
        <p:spPr>
          <a:xfrm>
            <a:off x="189186" y="1187669"/>
            <a:ext cx="8586952" cy="4959131"/>
          </a:xfrm>
        </p:spPr>
        <p:txBody>
          <a:bodyPr/>
          <a:lstStyle/>
          <a:p>
            <a:pPr algn="ctr" eaLnBrk="1" hangingPunct="1">
              <a:lnSpc>
                <a:spcPct val="90000"/>
              </a:lnSpc>
              <a:buFont typeface="Wingdings 2" pitchFamily="18" charset="2"/>
              <a:buNone/>
            </a:pPr>
            <a:r>
              <a:rPr lang="en-US" sz="2400" b="1" dirty="0">
                <a:solidFill>
                  <a:srgbClr val="339966"/>
                </a:solidFill>
              </a:rPr>
              <a:t>Signature Sponsor</a:t>
            </a:r>
            <a:endParaRPr lang="en-US" sz="2400" b="1" u="sng" dirty="0"/>
          </a:p>
          <a:p>
            <a:pPr algn="ctr" eaLnBrk="1" hangingPunct="1">
              <a:spcBef>
                <a:spcPts val="0"/>
              </a:spcBef>
              <a:buFont typeface="Wingdings 2" pitchFamily="18" charset="2"/>
              <a:buNone/>
            </a:pPr>
            <a:r>
              <a:rPr lang="en-US" sz="2600" b="1" dirty="0">
                <a:solidFill>
                  <a:srgbClr val="339966"/>
                </a:solidFill>
              </a:rPr>
              <a:t> </a:t>
            </a:r>
            <a:r>
              <a:rPr lang="en-US" sz="2800" b="1" dirty="0"/>
              <a:t>FirstBank</a:t>
            </a:r>
          </a:p>
          <a:p>
            <a:pPr algn="ctr" eaLnBrk="1" hangingPunct="1">
              <a:spcBef>
                <a:spcPts val="0"/>
              </a:spcBef>
              <a:buFont typeface="Wingdings 2" pitchFamily="18" charset="2"/>
              <a:buNone/>
            </a:pPr>
            <a:endParaRPr lang="en-US" sz="1200" b="1" dirty="0"/>
          </a:p>
          <a:p>
            <a:pPr algn="ctr" eaLnBrk="1" hangingPunct="1">
              <a:spcBef>
                <a:spcPts val="0"/>
              </a:spcBef>
              <a:buNone/>
            </a:pPr>
            <a:r>
              <a:rPr lang="en-US" sz="2400" b="1" dirty="0">
                <a:solidFill>
                  <a:srgbClr val="339966"/>
                </a:solidFill>
              </a:rPr>
              <a:t>  Diamond Sponsor			   Platinum Sponsor</a:t>
            </a:r>
            <a:endParaRPr lang="en-US" sz="2400" b="1" u="sng" dirty="0"/>
          </a:p>
          <a:p>
            <a:pPr algn="ctr" eaLnBrk="1" hangingPunct="1">
              <a:lnSpc>
                <a:spcPct val="90000"/>
              </a:lnSpc>
              <a:buNone/>
            </a:pPr>
            <a:r>
              <a:rPr lang="en-US" sz="1800" b="1" dirty="0"/>
              <a:t>Frank E. Neal &amp; Co.	     	     	                  </a:t>
            </a:r>
            <a:r>
              <a:rPr lang="en-US" sz="1800" b="1" dirty="0" err="1"/>
              <a:t>AllianceBernstein</a:t>
            </a:r>
            <a:r>
              <a:rPr lang="en-US" sz="1800" b="1" dirty="0"/>
              <a:t>   </a:t>
            </a:r>
          </a:p>
          <a:p>
            <a:pPr algn="ctr" eaLnBrk="1" hangingPunct="1">
              <a:lnSpc>
                <a:spcPct val="90000"/>
              </a:lnSpc>
              <a:buNone/>
            </a:pPr>
            <a:endParaRPr lang="en-US" sz="1200" b="1" dirty="0"/>
          </a:p>
          <a:p>
            <a:pPr algn="ctr" eaLnBrk="1" hangingPunct="1">
              <a:lnSpc>
                <a:spcPct val="90000"/>
              </a:lnSpc>
              <a:buNone/>
            </a:pPr>
            <a:endParaRPr lang="en-US" sz="1200" b="1" dirty="0"/>
          </a:p>
          <a:p>
            <a:pPr algn="ctr" eaLnBrk="1" hangingPunct="1">
              <a:lnSpc>
                <a:spcPct val="90000"/>
              </a:lnSpc>
              <a:buNone/>
            </a:pPr>
            <a:r>
              <a:rPr lang="en-US" sz="2400" b="1" dirty="0">
                <a:solidFill>
                  <a:srgbClr val="339966"/>
                </a:solidFill>
              </a:rPr>
              <a:t>Gold Sponsors</a:t>
            </a:r>
            <a:endParaRPr lang="en-US" sz="2400" b="1" dirty="0"/>
          </a:p>
          <a:p>
            <a:pPr algn="ctr" eaLnBrk="1" hangingPunct="1">
              <a:lnSpc>
                <a:spcPct val="90000"/>
              </a:lnSpc>
              <a:buFont typeface="Wingdings 2" pitchFamily="18" charset="2"/>
              <a:buNone/>
            </a:pPr>
            <a:r>
              <a:rPr lang="en-US" sz="1800" b="1" dirty="0"/>
              <a:t>DVL Seigenthaler/ FINN Partners		</a:t>
            </a:r>
            <a:r>
              <a:rPr lang="en-US" sz="1800" b="1" dirty="0" err="1"/>
              <a:t>Pilkinton</a:t>
            </a:r>
            <a:r>
              <a:rPr lang="en-US" sz="1800" b="1" dirty="0"/>
              <a:t> Eye Center</a:t>
            </a:r>
          </a:p>
          <a:p>
            <a:pPr algn="ctr" eaLnBrk="1" hangingPunct="1">
              <a:lnSpc>
                <a:spcPct val="90000"/>
              </a:lnSpc>
              <a:buFont typeface="Wingdings 2" pitchFamily="18" charset="2"/>
              <a:buNone/>
            </a:pPr>
            <a:r>
              <a:rPr lang="en-US" sz="1800" b="1" dirty="0"/>
              <a:t>      Pinnacle Financial Partners	                             Raymond James	</a:t>
            </a:r>
          </a:p>
          <a:p>
            <a:pPr algn="ctr" eaLnBrk="1" hangingPunct="1">
              <a:lnSpc>
                <a:spcPct val="90000"/>
              </a:lnSpc>
              <a:buFont typeface="Wingdings 2" pitchFamily="18" charset="2"/>
              <a:buNone/>
            </a:pPr>
            <a:endParaRPr lang="en-US" sz="1200" b="1" dirty="0">
              <a:solidFill>
                <a:srgbClr val="339966"/>
              </a:solidFill>
            </a:endParaRPr>
          </a:p>
          <a:p>
            <a:pPr algn="ctr" eaLnBrk="1" hangingPunct="1">
              <a:lnSpc>
                <a:spcPct val="90000"/>
              </a:lnSpc>
              <a:buFont typeface="Wingdings 2" pitchFamily="18" charset="2"/>
              <a:buNone/>
            </a:pPr>
            <a:endParaRPr lang="en-US" sz="1200" b="1" dirty="0">
              <a:solidFill>
                <a:srgbClr val="339966"/>
              </a:solidFill>
            </a:endParaRPr>
          </a:p>
          <a:p>
            <a:pPr algn="ctr" eaLnBrk="1" hangingPunct="1">
              <a:lnSpc>
                <a:spcPct val="90000"/>
              </a:lnSpc>
              <a:buFont typeface="Wingdings 2" pitchFamily="18" charset="2"/>
              <a:buNone/>
            </a:pPr>
            <a:r>
              <a:rPr lang="en-US" sz="2400" b="1" dirty="0">
                <a:solidFill>
                  <a:srgbClr val="339966"/>
                </a:solidFill>
              </a:rPr>
              <a:t>Silver Sponsors</a:t>
            </a:r>
            <a:r>
              <a:rPr lang="en-US" sz="2400" b="1" dirty="0"/>
              <a:t> </a:t>
            </a:r>
          </a:p>
          <a:p>
            <a:pPr algn="ctr" eaLnBrk="1" hangingPunct="1">
              <a:lnSpc>
                <a:spcPct val="90000"/>
              </a:lnSpc>
              <a:buNone/>
            </a:pPr>
            <a:r>
              <a:rPr lang="en-US" sz="1700" b="1" dirty="0"/>
              <a:t>Castle Homes, Gluck Orthodontics, Gorham &amp; </a:t>
            </a:r>
            <a:r>
              <a:rPr lang="en-US" sz="1700" b="1" dirty="0" err="1"/>
              <a:t>Armarell</a:t>
            </a:r>
            <a:r>
              <a:rPr lang="en-US" sz="1700" b="1" dirty="0"/>
              <a:t> Dentistry, Hermitage Design Center, INSBANK, K&amp;L Gates, Petra Capital</a:t>
            </a:r>
          </a:p>
          <a:p>
            <a:pPr algn="ctr" eaLnBrk="1" hangingPunct="1">
              <a:lnSpc>
                <a:spcPct val="90000"/>
              </a:lnSpc>
              <a:buNone/>
            </a:pPr>
            <a:endParaRPr lang="en-US" sz="17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nfppic.jpg"/>
          <p:cNvPicPr>
            <a:picLocks noChangeAspect="1"/>
          </p:cNvPicPr>
          <p:nvPr/>
        </p:nvPicPr>
        <p:blipFill>
          <a:blip r:embed="rId2" cstate="print"/>
          <a:srcRect t="5156" r="8749" b="4375"/>
          <a:stretch>
            <a:fillRect/>
          </a:stretch>
        </p:blipFill>
        <p:spPr bwMode="auto">
          <a:xfrm>
            <a:off x="6115050" y="1562100"/>
            <a:ext cx="2781300" cy="1838325"/>
          </a:xfrm>
          <a:prstGeom prst="rect">
            <a:avLst/>
          </a:prstGeom>
          <a:noFill/>
          <a:ln w="28575">
            <a:solidFill>
              <a:srgbClr val="009900"/>
            </a:solidFill>
            <a:miter lim="800000"/>
            <a:headEnd/>
            <a:tailEnd/>
          </a:ln>
        </p:spPr>
      </p:pic>
      <p:sp>
        <p:nvSpPr>
          <p:cNvPr id="27650" name="Rectangle 2"/>
          <p:cNvSpPr>
            <a:spLocks noGrp="1" noChangeArrowheads="1"/>
          </p:cNvSpPr>
          <p:nvPr>
            <p:ph type="title"/>
          </p:nvPr>
        </p:nvSpPr>
        <p:spPr>
          <a:xfrm>
            <a:off x="203200" y="0"/>
            <a:ext cx="8026400" cy="1143000"/>
          </a:xfrm>
        </p:spPr>
        <p:txBody>
          <a:bodyPr/>
          <a:lstStyle/>
          <a:p>
            <a:pPr eaLnBrk="1" hangingPunct="1">
              <a:defRPr/>
            </a:pPr>
            <a:r>
              <a:rPr lang="en-US" sz="4800"/>
              <a:t>C</a:t>
            </a:r>
            <a:r>
              <a:rPr lang="en-US" sz="4000"/>
              <a:t>OMMUNITY BENEFIT</a:t>
            </a:r>
          </a:p>
        </p:txBody>
      </p:sp>
      <p:sp>
        <p:nvSpPr>
          <p:cNvPr id="19460" name="Rectangle 3"/>
          <p:cNvSpPr>
            <a:spLocks noGrp="1" noChangeArrowheads="1"/>
          </p:cNvSpPr>
          <p:nvPr>
            <p:ph type="body" idx="1"/>
          </p:nvPr>
        </p:nvSpPr>
        <p:spPr>
          <a:xfrm>
            <a:off x="184150" y="1127125"/>
            <a:ext cx="8674100" cy="588963"/>
          </a:xfrm>
        </p:spPr>
        <p:txBody>
          <a:bodyPr/>
          <a:lstStyle/>
          <a:p>
            <a:pPr marL="0" indent="0" eaLnBrk="1" hangingPunct="1">
              <a:buClr>
                <a:schemeClr val="tx1"/>
              </a:buClr>
              <a:buFont typeface="Wingdings 2" pitchFamily="18" charset="2"/>
              <a:buNone/>
            </a:pPr>
            <a:r>
              <a:rPr lang="en-US" sz="2400" b="1" dirty="0"/>
              <a:t>Proceeds from the 2022 Boulevard Bolt were used to…</a:t>
            </a:r>
          </a:p>
          <a:p>
            <a:pPr marL="0" indent="0" eaLnBrk="1" hangingPunct="1">
              <a:buClr>
                <a:schemeClr val="tx1"/>
              </a:buClr>
              <a:buFont typeface="Wingdings 2" pitchFamily="18" charset="2"/>
              <a:buNone/>
            </a:pPr>
            <a:endParaRPr lang="en-US" sz="2400" b="1" dirty="0"/>
          </a:p>
        </p:txBody>
      </p:sp>
      <p:sp>
        <p:nvSpPr>
          <p:cNvPr id="19463" name="Text Box 10"/>
          <p:cNvSpPr txBox="1">
            <a:spLocks noChangeArrowheads="1"/>
          </p:cNvSpPr>
          <p:nvPr/>
        </p:nvSpPr>
        <p:spPr bwMode="auto">
          <a:xfrm>
            <a:off x="152400" y="1606550"/>
            <a:ext cx="4579945" cy="4408899"/>
          </a:xfrm>
          <a:prstGeom prst="rect">
            <a:avLst/>
          </a:prstGeom>
          <a:noFill/>
          <a:ln w="9525">
            <a:noFill/>
            <a:miter lim="800000"/>
            <a:headEnd/>
            <a:tailEnd/>
          </a:ln>
        </p:spPr>
        <p:txBody>
          <a:bodyPr wrap="square">
            <a:spAutoFit/>
          </a:bodyPr>
          <a:lstStyle/>
          <a:p>
            <a:pPr marL="228600" indent="-228600">
              <a:lnSpc>
                <a:spcPct val="95000"/>
              </a:lnSpc>
              <a:spcBef>
                <a:spcPct val="50000"/>
              </a:spcBef>
              <a:buClr>
                <a:srgbClr val="339966"/>
              </a:buClr>
              <a:buSzPct val="80000"/>
              <a:buFont typeface="Wingdings 2" pitchFamily="18" charset="2"/>
              <a:buChar char=""/>
            </a:pPr>
            <a:r>
              <a:rPr lang="en-US" sz="1500" b="1" dirty="0"/>
              <a:t>Provide funds to operate a food truck to deliver hot meals to the homeless on the streets</a:t>
            </a:r>
          </a:p>
          <a:p>
            <a:pPr marL="228600" indent="-228600">
              <a:lnSpc>
                <a:spcPct val="95000"/>
              </a:lnSpc>
              <a:spcBef>
                <a:spcPct val="50000"/>
              </a:spcBef>
              <a:buClr>
                <a:srgbClr val="339966"/>
              </a:buClr>
              <a:buSzPct val="80000"/>
              <a:buFont typeface="Wingdings 2" pitchFamily="18" charset="2"/>
              <a:buChar char=""/>
            </a:pPr>
            <a:r>
              <a:rPr lang="en-US" sz="1500" b="1" dirty="0"/>
              <a:t>Support a vaccine outreach program for homeless and uninsured</a:t>
            </a:r>
          </a:p>
          <a:p>
            <a:pPr marL="228600" indent="-228600">
              <a:lnSpc>
                <a:spcPct val="95000"/>
              </a:lnSpc>
              <a:spcBef>
                <a:spcPct val="50000"/>
              </a:spcBef>
              <a:buClr>
                <a:srgbClr val="339966"/>
              </a:buClr>
              <a:buSzPct val="80000"/>
              <a:buFont typeface="Wingdings 2" pitchFamily="18" charset="2"/>
              <a:buChar char=""/>
            </a:pPr>
            <a:r>
              <a:rPr lang="en-US" sz="1500" b="1" dirty="0"/>
              <a:t>Purchase backpacks with “street survival supplies” for homeless youth</a:t>
            </a:r>
          </a:p>
          <a:p>
            <a:pPr marL="228600" indent="-228600">
              <a:lnSpc>
                <a:spcPct val="95000"/>
              </a:lnSpc>
              <a:spcBef>
                <a:spcPct val="50000"/>
              </a:spcBef>
              <a:buClr>
                <a:srgbClr val="339966"/>
              </a:buClr>
              <a:buSzPct val="80000"/>
              <a:buFont typeface="Wingdings 2" pitchFamily="18" charset="2"/>
              <a:buChar char=""/>
            </a:pPr>
            <a:r>
              <a:rPr lang="en-US" sz="1500" b="1" dirty="0"/>
              <a:t>Build a community garden with fresh produce to support a feeding program</a:t>
            </a:r>
          </a:p>
          <a:p>
            <a:pPr marL="228600" indent="-228600">
              <a:lnSpc>
                <a:spcPct val="95000"/>
              </a:lnSpc>
              <a:spcBef>
                <a:spcPct val="50000"/>
              </a:spcBef>
              <a:buClr>
                <a:srgbClr val="339966"/>
              </a:buClr>
              <a:buSzPct val="80000"/>
              <a:buFont typeface="Wingdings 2" pitchFamily="18" charset="2"/>
              <a:buChar char=""/>
            </a:pPr>
            <a:r>
              <a:rPr lang="en-US" sz="1500" b="1" dirty="0"/>
              <a:t>Provide bags of nutritious food for children to take home from school on the weekend </a:t>
            </a:r>
          </a:p>
          <a:p>
            <a:pPr marL="228600" indent="-228600">
              <a:lnSpc>
                <a:spcPct val="95000"/>
              </a:lnSpc>
              <a:spcBef>
                <a:spcPct val="50000"/>
              </a:spcBef>
              <a:buClr>
                <a:srgbClr val="339966"/>
              </a:buClr>
              <a:buSzPct val="80000"/>
              <a:buFont typeface="Wingdings 2" pitchFamily="18" charset="2"/>
              <a:buChar char=""/>
            </a:pPr>
            <a:r>
              <a:rPr lang="en-US" sz="1500" b="1" dirty="0"/>
              <a:t>Support job training programs for homeless veterans</a:t>
            </a:r>
          </a:p>
          <a:p>
            <a:pPr marL="228600" indent="-228600">
              <a:lnSpc>
                <a:spcPct val="95000"/>
              </a:lnSpc>
              <a:spcBef>
                <a:spcPct val="50000"/>
              </a:spcBef>
              <a:buClr>
                <a:srgbClr val="339966"/>
              </a:buClr>
              <a:buSzPct val="80000"/>
              <a:buFont typeface="Wingdings 2" pitchFamily="18" charset="2"/>
              <a:buChar char=""/>
            </a:pPr>
            <a:r>
              <a:rPr lang="en-US" sz="1500" b="1" dirty="0"/>
              <a:t>Provide mobile showers and hair cuts for homeless individuals </a:t>
            </a:r>
          </a:p>
          <a:p>
            <a:pPr marL="228600" indent="-228600">
              <a:lnSpc>
                <a:spcPct val="95000"/>
              </a:lnSpc>
              <a:spcBef>
                <a:spcPct val="50000"/>
              </a:spcBef>
              <a:buClr>
                <a:srgbClr val="339966"/>
              </a:buClr>
              <a:buSzPct val="80000"/>
              <a:buFont typeface="Wingdings 2" pitchFamily="18" charset="2"/>
              <a:buNone/>
            </a:pPr>
            <a:r>
              <a:rPr lang="en-US" sz="1500" b="1" dirty="0"/>
              <a:t>     ….and many other much needed services </a:t>
            </a:r>
          </a:p>
        </p:txBody>
      </p:sp>
      <p:pic>
        <p:nvPicPr>
          <p:cNvPr id="2050" name="Picture 2"/>
          <p:cNvPicPr>
            <a:picLocks noChangeAspect="1" noChangeArrowheads="1"/>
          </p:cNvPicPr>
          <p:nvPr/>
        </p:nvPicPr>
        <p:blipFill>
          <a:blip r:embed="rId3" cstate="print"/>
          <a:srcRect/>
          <a:stretch>
            <a:fillRect/>
          </a:stretch>
        </p:blipFill>
        <p:spPr bwMode="auto">
          <a:xfrm>
            <a:off x="5560903" y="4619625"/>
            <a:ext cx="2563921" cy="1571626"/>
          </a:xfrm>
          <a:prstGeom prst="rect">
            <a:avLst/>
          </a:prstGeom>
          <a:noFill/>
          <a:ln w="38100">
            <a:solidFill>
              <a:srgbClr val="009900"/>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43450" y="3160672"/>
            <a:ext cx="2443560" cy="1430377"/>
          </a:xfrm>
          <a:prstGeom prst="rect">
            <a:avLst/>
          </a:prstGeom>
          <a:noFill/>
          <a:ln w="38100">
            <a:solidFill>
              <a:srgbClr val="009900">
                <a:alpha val="80000"/>
              </a:srgbClr>
            </a:solidFill>
            <a:miter lim="800000"/>
            <a:headEnd/>
            <a:tailEnd/>
          </a:ln>
        </p:spPr>
      </p:pic>
      <p:pic>
        <p:nvPicPr>
          <p:cNvPr id="27657" name="Picture 9" descr="shadefamily"/>
          <p:cNvPicPr>
            <a:picLocks noChangeAspect="1" noChangeArrowheads="1"/>
          </p:cNvPicPr>
          <p:nvPr/>
        </p:nvPicPr>
        <p:blipFill>
          <a:blip r:embed="rId5" cstate="print"/>
          <a:srcRect l="32001" t="21893" r="16444" b="14201"/>
          <a:stretch>
            <a:fillRect/>
          </a:stretch>
        </p:blipFill>
        <p:spPr bwMode="auto">
          <a:xfrm>
            <a:off x="7159625" y="3273425"/>
            <a:ext cx="1793757" cy="1670050"/>
          </a:xfrm>
          <a:prstGeom prst="rect">
            <a:avLst/>
          </a:prstGeom>
          <a:noFill/>
          <a:ln w="28575">
            <a:solidFill>
              <a:srgbClr val="339966"/>
            </a:solidFill>
            <a:miter lim="800000"/>
            <a:headEnd/>
            <a:tailEnd/>
          </a:ln>
          <a:effectLst>
            <a:outerShdw dist="35921" dir="2700000" algn="ctr" rotWithShape="0">
              <a:schemeClr val="tx2">
                <a:alpha val="50000"/>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36675" y="0"/>
            <a:ext cx="6483350" cy="1012825"/>
          </a:xfrm>
        </p:spPr>
        <p:txBody>
          <a:bodyPr/>
          <a:lstStyle/>
          <a:p>
            <a:pPr eaLnBrk="1" hangingPunct="1">
              <a:defRPr/>
            </a:pPr>
            <a:r>
              <a:rPr lang="en-US" sz="4800" dirty="0"/>
              <a:t>M</a:t>
            </a:r>
            <a:r>
              <a:rPr lang="en-US" sz="4000" dirty="0"/>
              <a:t>AKING A DIFFERENCE</a:t>
            </a:r>
          </a:p>
        </p:txBody>
      </p:sp>
      <p:sp>
        <p:nvSpPr>
          <p:cNvPr id="20483" name="Rectangle 3"/>
          <p:cNvSpPr>
            <a:spLocks noGrp="1" noChangeArrowheads="1"/>
          </p:cNvSpPr>
          <p:nvPr>
            <p:ph type="body" idx="1"/>
          </p:nvPr>
        </p:nvSpPr>
        <p:spPr>
          <a:xfrm>
            <a:off x="228600" y="1282700"/>
            <a:ext cx="8699500" cy="5486400"/>
          </a:xfrm>
        </p:spPr>
        <p:txBody>
          <a:bodyPr/>
          <a:lstStyle/>
          <a:p>
            <a:pPr marL="0" indent="0" algn="ctr" eaLnBrk="1" hangingPunct="1">
              <a:lnSpc>
                <a:spcPct val="90000"/>
              </a:lnSpc>
              <a:buClr>
                <a:schemeClr val="tx1"/>
              </a:buClr>
              <a:buFont typeface="Wingdings 2" pitchFamily="18" charset="2"/>
              <a:buNone/>
            </a:pPr>
            <a:r>
              <a:rPr lang="en-US" sz="3000" b="1" dirty="0"/>
              <a:t>The Boulevard Bolt is more than just a race, but an opportunity to celebrate the season of giving and serve those less fortunate in the Nashville community.</a:t>
            </a:r>
          </a:p>
          <a:p>
            <a:pPr marL="0" indent="0" eaLnBrk="1" hangingPunct="1">
              <a:lnSpc>
                <a:spcPct val="90000"/>
              </a:lnSpc>
              <a:buClr>
                <a:schemeClr val="tx1"/>
              </a:buClr>
              <a:buFont typeface="Wingdings 2" pitchFamily="18" charset="2"/>
              <a:buNone/>
            </a:pPr>
            <a:endParaRPr lang="en-US" sz="3000" b="1" dirty="0"/>
          </a:p>
          <a:p>
            <a:pPr marL="0" indent="0" eaLnBrk="1" hangingPunct="1">
              <a:lnSpc>
                <a:spcPct val="90000"/>
              </a:lnSpc>
              <a:buClr>
                <a:schemeClr val="tx1"/>
              </a:buClr>
              <a:buFont typeface="Wingdings 2" pitchFamily="18" charset="2"/>
              <a:buNone/>
            </a:pPr>
            <a:endParaRPr lang="en-US" b="1" dirty="0"/>
          </a:p>
          <a:p>
            <a:pPr marL="0" indent="0" eaLnBrk="1" hangingPunct="1">
              <a:lnSpc>
                <a:spcPct val="90000"/>
              </a:lnSpc>
              <a:buClr>
                <a:schemeClr val="tx1"/>
              </a:buClr>
              <a:buFont typeface="Wingdings 2" pitchFamily="18" charset="2"/>
              <a:buNone/>
            </a:pPr>
            <a:endParaRPr lang="en-US" b="1" dirty="0"/>
          </a:p>
          <a:p>
            <a:pPr marL="0" indent="0" eaLnBrk="1" hangingPunct="1">
              <a:lnSpc>
                <a:spcPct val="90000"/>
              </a:lnSpc>
              <a:buClr>
                <a:schemeClr val="tx1"/>
              </a:buClr>
              <a:buFont typeface="Wingdings 2" pitchFamily="18" charset="2"/>
              <a:buNone/>
            </a:pPr>
            <a:endParaRPr lang="en-US" b="1" dirty="0"/>
          </a:p>
          <a:p>
            <a:pPr marL="0" indent="0" algn="ctr" eaLnBrk="1" hangingPunct="1">
              <a:lnSpc>
                <a:spcPct val="90000"/>
              </a:lnSpc>
              <a:buClr>
                <a:schemeClr val="tx1"/>
              </a:buClr>
              <a:buFont typeface="Wingdings 2" pitchFamily="18" charset="2"/>
              <a:buNone/>
            </a:pPr>
            <a:endParaRPr lang="en-US" sz="1800" b="1" dirty="0"/>
          </a:p>
          <a:p>
            <a:pPr marL="0" indent="0" algn="ctr" eaLnBrk="1" hangingPunct="1">
              <a:lnSpc>
                <a:spcPct val="90000"/>
              </a:lnSpc>
              <a:buClr>
                <a:schemeClr val="tx1"/>
              </a:buClr>
              <a:buFont typeface="Wingdings 2" pitchFamily="18" charset="2"/>
              <a:buNone/>
            </a:pPr>
            <a:endParaRPr lang="en-US" sz="1800" b="1" dirty="0"/>
          </a:p>
          <a:p>
            <a:pPr marL="0" indent="0" algn="ctr" eaLnBrk="1" hangingPunct="1">
              <a:lnSpc>
                <a:spcPct val="90000"/>
              </a:lnSpc>
              <a:buClr>
                <a:schemeClr val="tx1"/>
              </a:buClr>
              <a:buFont typeface="Wingdings 2" pitchFamily="18" charset="2"/>
              <a:buNone/>
            </a:pPr>
            <a:r>
              <a:rPr lang="en-US" sz="1800" b="1" dirty="0"/>
              <a:t>For further information on being a 2022 Boulevard Bolt Sponsor please</a:t>
            </a:r>
          </a:p>
          <a:p>
            <a:pPr marL="0" indent="0" algn="ctr" eaLnBrk="1" hangingPunct="1">
              <a:lnSpc>
                <a:spcPct val="90000"/>
              </a:lnSpc>
              <a:buClr>
                <a:schemeClr val="tx1"/>
              </a:buClr>
              <a:buFont typeface="Wingdings 2" pitchFamily="18" charset="2"/>
              <a:buNone/>
            </a:pPr>
            <a:r>
              <a:rPr lang="en-US" sz="1800" b="1" dirty="0"/>
              <a:t> contact Molly Craig at molly@boulevardbolt.org</a:t>
            </a:r>
          </a:p>
        </p:txBody>
      </p:sp>
      <p:pic>
        <p:nvPicPr>
          <p:cNvPr id="20484" name="Picture 4" descr="programs_backpack_program"/>
          <p:cNvPicPr>
            <a:picLocks noChangeAspect="1" noChangeArrowheads="1"/>
          </p:cNvPicPr>
          <p:nvPr/>
        </p:nvPicPr>
        <p:blipFill>
          <a:blip r:embed="rId2" cstate="print"/>
          <a:srcRect l="17741" t="16692" r="27419" b="15939"/>
          <a:stretch>
            <a:fillRect/>
          </a:stretch>
        </p:blipFill>
        <p:spPr bwMode="auto">
          <a:xfrm>
            <a:off x="1219200" y="3340100"/>
            <a:ext cx="2590800" cy="2133600"/>
          </a:xfrm>
          <a:prstGeom prst="rect">
            <a:avLst/>
          </a:prstGeom>
          <a:noFill/>
          <a:ln w="28575">
            <a:solidFill>
              <a:srgbClr val="339966"/>
            </a:solidFill>
            <a:miter lim="800000"/>
            <a:headEnd/>
            <a:tailEnd/>
          </a:ln>
        </p:spPr>
      </p:pic>
      <p:pic>
        <p:nvPicPr>
          <p:cNvPr id="20485" name="Picture 6" descr="mlf-main-top-bg-7"/>
          <p:cNvPicPr>
            <a:picLocks noChangeAspect="1" noChangeArrowheads="1"/>
          </p:cNvPicPr>
          <p:nvPr/>
        </p:nvPicPr>
        <p:blipFill>
          <a:blip r:embed="rId3" cstate="print"/>
          <a:srcRect l="49147" t="6180" r="26956"/>
          <a:stretch>
            <a:fillRect/>
          </a:stretch>
        </p:blipFill>
        <p:spPr bwMode="auto">
          <a:xfrm>
            <a:off x="3810000" y="3340100"/>
            <a:ext cx="2133600" cy="2120900"/>
          </a:xfrm>
          <a:prstGeom prst="rect">
            <a:avLst/>
          </a:prstGeom>
          <a:noFill/>
          <a:ln w="28575">
            <a:solidFill>
              <a:srgbClr val="339966"/>
            </a:solidFill>
            <a:miter lim="800000"/>
            <a:headEnd/>
            <a:tailEnd/>
          </a:ln>
        </p:spPr>
      </p:pic>
      <p:pic>
        <p:nvPicPr>
          <p:cNvPr id="20486" name="Picture 6" descr="2_-Our-Volunteers.jpg"/>
          <p:cNvPicPr>
            <a:picLocks noChangeAspect="1"/>
          </p:cNvPicPr>
          <p:nvPr/>
        </p:nvPicPr>
        <p:blipFill>
          <a:blip r:embed="rId4" cstate="print"/>
          <a:srcRect t="14375" r="16573"/>
          <a:stretch>
            <a:fillRect/>
          </a:stretch>
        </p:blipFill>
        <p:spPr bwMode="auto">
          <a:xfrm>
            <a:off x="5962650" y="3324225"/>
            <a:ext cx="2828925" cy="2143125"/>
          </a:xfrm>
          <a:prstGeom prst="rect">
            <a:avLst/>
          </a:prstGeom>
          <a:noFill/>
          <a:ln w="28575">
            <a:solidFill>
              <a:srgbClr val="339966"/>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3200" y="149225"/>
            <a:ext cx="8194675" cy="828675"/>
          </a:xfrm>
        </p:spPr>
        <p:txBody>
          <a:bodyPr/>
          <a:lstStyle/>
          <a:p>
            <a:pPr eaLnBrk="1" hangingPunct="1">
              <a:defRPr/>
            </a:pPr>
            <a:r>
              <a:rPr lang="en-US" sz="4800"/>
              <a:t>W</a:t>
            </a:r>
            <a:r>
              <a:rPr lang="en-US" sz="4000"/>
              <a:t>ORKING TOGETHER</a:t>
            </a:r>
          </a:p>
        </p:txBody>
      </p:sp>
      <p:sp>
        <p:nvSpPr>
          <p:cNvPr id="10243" name="Rectangle 3"/>
          <p:cNvSpPr>
            <a:spLocks noGrp="1" noChangeArrowheads="1"/>
          </p:cNvSpPr>
          <p:nvPr>
            <p:ph type="body" idx="1"/>
          </p:nvPr>
        </p:nvSpPr>
        <p:spPr>
          <a:xfrm>
            <a:off x="254000" y="1397000"/>
            <a:ext cx="4318000" cy="5033963"/>
          </a:xfrm>
        </p:spPr>
        <p:txBody>
          <a:bodyPr anchor="ctr"/>
          <a:lstStyle/>
          <a:p>
            <a:pPr marL="0" indent="0" algn="ctr" eaLnBrk="1" hangingPunct="1">
              <a:buClr>
                <a:schemeClr val="tx1"/>
              </a:buClr>
              <a:buFont typeface="Wingdings 2" pitchFamily="18" charset="2"/>
              <a:buNone/>
            </a:pPr>
            <a:r>
              <a:rPr lang="en-US" b="1" dirty="0"/>
              <a:t>Imagine a world where Baptists, Jews and Episcopalians come together to help meet a critical need in the Nashville community – serving the homeless.</a:t>
            </a:r>
          </a:p>
        </p:txBody>
      </p:sp>
      <p:pic>
        <p:nvPicPr>
          <p:cNvPr id="3083" name="Picture 11" descr="IMG_0762"/>
          <p:cNvPicPr>
            <a:picLocks noChangeAspect="1" noChangeArrowheads="1"/>
          </p:cNvPicPr>
          <p:nvPr/>
        </p:nvPicPr>
        <p:blipFill>
          <a:blip r:embed="rId2" cstate="print"/>
          <a:srcRect r="2315"/>
          <a:stretch>
            <a:fillRect/>
          </a:stretch>
        </p:blipFill>
        <p:spPr bwMode="auto">
          <a:xfrm>
            <a:off x="4572000" y="4330700"/>
            <a:ext cx="2679700" cy="20574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pic>
        <p:nvPicPr>
          <p:cNvPr id="3086" name="Picture 14" descr="P1010685"/>
          <p:cNvPicPr>
            <a:picLocks noChangeAspect="1" noChangeArrowheads="1"/>
          </p:cNvPicPr>
          <p:nvPr/>
        </p:nvPicPr>
        <p:blipFill>
          <a:blip r:embed="rId3" cstate="print"/>
          <a:srcRect l="26425" t="26605" r="8829" b="24358"/>
          <a:stretch>
            <a:fillRect/>
          </a:stretch>
        </p:blipFill>
        <p:spPr bwMode="auto">
          <a:xfrm>
            <a:off x="5118100" y="1206500"/>
            <a:ext cx="3352800" cy="1905000"/>
          </a:xfrm>
          <a:prstGeom prst="rect">
            <a:avLst/>
          </a:prstGeom>
          <a:noFill/>
          <a:ln w="28575">
            <a:solidFill>
              <a:srgbClr val="339966"/>
            </a:solidFill>
            <a:miter lim="800000"/>
            <a:headEnd/>
            <a:tailEnd/>
          </a:ln>
          <a:effectLst>
            <a:outerShdw dist="28398" dir="1593903" algn="ctr" rotWithShape="0">
              <a:schemeClr val="tx1">
                <a:alpha val="50000"/>
              </a:schemeClr>
            </a:outerShdw>
          </a:effectLst>
        </p:spPr>
      </p:pic>
      <p:pic>
        <p:nvPicPr>
          <p:cNvPr id="3085" name="Picture 13" descr="hands"/>
          <p:cNvPicPr>
            <a:picLocks noChangeAspect="1" noChangeArrowheads="1"/>
          </p:cNvPicPr>
          <p:nvPr/>
        </p:nvPicPr>
        <p:blipFill>
          <a:blip r:embed="rId4" cstate="print"/>
          <a:srcRect/>
          <a:stretch>
            <a:fillRect/>
          </a:stretch>
        </p:blipFill>
        <p:spPr bwMode="auto">
          <a:xfrm>
            <a:off x="6083300" y="2984500"/>
            <a:ext cx="2895600" cy="1719263"/>
          </a:xfrm>
          <a:prstGeom prst="rect">
            <a:avLst/>
          </a:prstGeom>
          <a:noFill/>
          <a:ln w="28575" algn="ctr">
            <a:solidFill>
              <a:srgbClr val="339966"/>
            </a:solidFill>
            <a:miter lim="800000"/>
            <a:headEnd/>
            <a:tailEnd/>
          </a:ln>
          <a:effectLst>
            <a:outerShdw dist="25400" algn="ctr" rotWithShape="0">
              <a:schemeClr val="tx1">
                <a:alpha val="50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3200" y="174625"/>
            <a:ext cx="8194675" cy="828675"/>
          </a:xfrm>
        </p:spPr>
        <p:txBody>
          <a:bodyPr/>
          <a:lstStyle/>
          <a:p>
            <a:pPr eaLnBrk="1" hangingPunct="1">
              <a:defRPr/>
            </a:pPr>
            <a:r>
              <a:rPr lang="en-US" sz="4800"/>
              <a:t>T</a:t>
            </a:r>
            <a:r>
              <a:rPr lang="en-US" sz="4000"/>
              <a:t>HE BOULEVARD BOLT</a:t>
            </a:r>
          </a:p>
        </p:txBody>
      </p:sp>
      <p:sp>
        <p:nvSpPr>
          <p:cNvPr id="11267" name="Rectangle 3"/>
          <p:cNvSpPr>
            <a:spLocks noGrp="1" noChangeArrowheads="1"/>
          </p:cNvSpPr>
          <p:nvPr>
            <p:ph type="body" idx="1"/>
          </p:nvPr>
        </p:nvSpPr>
        <p:spPr>
          <a:xfrm>
            <a:off x="139700" y="1527175"/>
            <a:ext cx="5281613" cy="3751263"/>
          </a:xfrm>
        </p:spPr>
        <p:txBody>
          <a:bodyPr/>
          <a:lstStyle/>
          <a:p>
            <a:pPr marL="406400" indent="-406400" eaLnBrk="1" hangingPunct="1">
              <a:lnSpc>
                <a:spcPct val="95000"/>
              </a:lnSpc>
              <a:spcBef>
                <a:spcPct val="60000"/>
              </a:spcBef>
            </a:pPr>
            <a:r>
              <a:rPr lang="en-US" sz="3000" b="1" dirty="0"/>
              <a:t>A Nashville Thanksgiving Day tradition since 1994</a:t>
            </a:r>
          </a:p>
          <a:p>
            <a:pPr marL="406400" indent="-406400" eaLnBrk="1" hangingPunct="1">
              <a:lnSpc>
                <a:spcPct val="95000"/>
              </a:lnSpc>
              <a:spcBef>
                <a:spcPct val="60000"/>
              </a:spcBef>
            </a:pPr>
            <a:r>
              <a:rPr lang="en-US" sz="3000" b="1" dirty="0"/>
              <a:t>The largest 5-mile race in the country</a:t>
            </a:r>
          </a:p>
          <a:p>
            <a:pPr marL="406400" indent="-406400" eaLnBrk="1" hangingPunct="1">
              <a:lnSpc>
                <a:spcPct val="95000"/>
              </a:lnSpc>
              <a:spcBef>
                <a:spcPct val="60000"/>
              </a:spcBef>
            </a:pPr>
            <a:r>
              <a:rPr lang="en-US" sz="3000" b="1" dirty="0"/>
              <a:t>Donated over $4.3 million to the homeless since inception</a:t>
            </a:r>
          </a:p>
          <a:p>
            <a:pPr marL="406400" indent="-406400" eaLnBrk="1" hangingPunct="1">
              <a:lnSpc>
                <a:spcPct val="95000"/>
              </a:lnSpc>
              <a:spcBef>
                <a:spcPct val="60000"/>
              </a:spcBef>
            </a:pPr>
            <a:endParaRPr lang="en-US" sz="3000" b="1" dirty="0"/>
          </a:p>
        </p:txBody>
      </p:sp>
      <p:pic>
        <p:nvPicPr>
          <p:cNvPr id="24580" name="Picture 4" descr="IMG_0757"/>
          <p:cNvPicPr>
            <a:picLocks noChangeAspect="1" noChangeArrowheads="1"/>
          </p:cNvPicPr>
          <p:nvPr/>
        </p:nvPicPr>
        <p:blipFill>
          <a:blip r:embed="rId2" cstate="print"/>
          <a:srcRect/>
          <a:stretch>
            <a:fillRect/>
          </a:stretch>
        </p:blipFill>
        <p:spPr bwMode="auto">
          <a:xfrm>
            <a:off x="5295900" y="3136900"/>
            <a:ext cx="1905000" cy="17526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pic>
        <p:nvPicPr>
          <p:cNvPr id="24581" name="Picture 5" descr="IMG_0760"/>
          <p:cNvPicPr>
            <a:picLocks noChangeAspect="1" noChangeArrowheads="1"/>
          </p:cNvPicPr>
          <p:nvPr/>
        </p:nvPicPr>
        <p:blipFill>
          <a:blip r:embed="rId3" cstate="print"/>
          <a:srcRect/>
          <a:stretch>
            <a:fillRect/>
          </a:stretch>
        </p:blipFill>
        <p:spPr bwMode="auto">
          <a:xfrm>
            <a:off x="6210300" y="1412875"/>
            <a:ext cx="2667000" cy="2016125"/>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pic>
        <p:nvPicPr>
          <p:cNvPr id="24582" name="Picture 6" descr="IMG_0756"/>
          <p:cNvPicPr>
            <a:picLocks noChangeAspect="1" noChangeArrowheads="1"/>
          </p:cNvPicPr>
          <p:nvPr/>
        </p:nvPicPr>
        <p:blipFill>
          <a:blip r:embed="rId4" cstate="print"/>
          <a:srcRect/>
          <a:stretch>
            <a:fillRect/>
          </a:stretch>
        </p:blipFill>
        <p:spPr bwMode="auto">
          <a:xfrm>
            <a:off x="6604000" y="4457700"/>
            <a:ext cx="2336800" cy="17526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3200" y="9525"/>
            <a:ext cx="8559800" cy="1143000"/>
          </a:xfrm>
        </p:spPr>
        <p:txBody>
          <a:bodyPr/>
          <a:lstStyle/>
          <a:p>
            <a:pPr eaLnBrk="1" hangingPunct="1">
              <a:defRPr/>
            </a:pPr>
            <a:r>
              <a:rPr lang="en-US" sz="4800"/>
              <a:t>B</a:t>
            </a:r>
            <a:r>
              <a:rPr lang="en-US" sz="4000"/>
              <a:t>OULEVARD BOLT SPONSORS</a:t>
            </a:r>
          </a:p>
        </p:txBody>
      </p:sp>
      <p:sp>
        <p:nvSpPr>
          <p:cNvPr id="12291" name="Rectangle 3"/>
          <p:cNvSpPr>
            <a:spLocks noGrp="1" noChangeArrowheads="1"/>
          </p:cNvSpPr>
          <p:nvPr>
            <p:ph type="body" idx="1"/>
          </p:nvPr>
        </p:nvSpPr>
        <p:spPr>
          <a:xfrm>
            <a:off x="438150" y="1258888"/>
            <a:ext cx="8267700" cy="2170112"/>
          </a:xfrm>
        </p:spPr>
        <p:txBody>
          <a:bodyPr/>
          <a:lstStyle/>
          <a:p>
            <a:pPr marL="0" indent="0" algn="ctr" eaLnBrk="1" hangingPunct="1">
              <a:lnSpc>
                <a:spcPct val="90000"/>
              </a:lnSpc>
              <a:buClr>
                <a:schemeClr val="tx1"/>
              </a:buClr>
              <a:buFont typeface="Wingdings 2" pitchFamily="18" charset="2"/>
              <a:buNone/>
            </a:pPr>
            <a:r>
              <a:rPr lang="en-US" sz="1800" b="1" i="1"/>
              <a:t>The Boulevard Bolt is presented each year by volunteers from</a:t>
            </a:r>
            <a:r>
              <a:rPr lang="en-US" sz="2000" b="1"/>
              <a:t>:</a:t>
            </a:r>
          </a:p>
          <a:p>
            <a:pPr marL="0" indent="0" algn="ctr" eaLnBrk="1" hangingPunct="1">
              <a:lnSpc>
                <a:spcPct val="90000"/>
              </a:lnSpc>
              <a:buClr>
                <a:schemeClr val="tx1"/>
              </a:buClr>
              <a:buFont typeface="Wingdings 2" pitchFamily="18" charset="2"/>
              <a:buNone/>
            </a:pPr>
            <a:r>
              <a:rPr lang="en-US" sz="3000" b="1"/>
              <a:t>St. George’s Episcopal Church</a:t>
            </a:r>
          </a:p>
          <a:p>
            <a:pPr marL="0" indent="0" algn="ctr" eaLnBrk="1" hangingPunct="1">
              <a:lnSpc>
                <a:spcPct val="90000"/>
              </a:lnSpc>
              <a:buClr>
                <a:schemeClr val="tx1"/>
              </a:buClr>
              <a:buFont typeface="Wingdings 2" pitchFamily="18" charset="2"/>
              <a:buNone/>
            </a:pPr>
            <a:r>
              <a:rPr lang="en-US" sz="3000" b="1"/>
              <a:t>Immanuel Baptist Church</a:t>
            </a:r>
          </a:p>
          <a:p>
            <a:pPr marL="0" indent="0" algn="ctr" eaLnBrk="1" hangingPunct="1">
              <a:lnSpc>
                <a:spcPct val="90000"/>
              </a:lnSpc>
              <a:buClr>
                <a:schemeClr val="tx1"/>
              </a:buClr>
              <a:buFont typeface="Wingdings 2" pitchFamily="18" charset="2"/>
              <a:buNone/>
            </a:pPr>
            <a:r>
              <a:rPr lang="en-US" sz="3000" b="1"/>
              <a:t>The Temple Congregation Ohabai Sholom </a:t>
            </a:r>
          </a:p>
        </p:txBody>
      </p:sp>
      <p:pic>
        <p:nvPicPr>
          <p:cNvPr id="28678" name="Picture 6" descr="untitled"/>
          <p:cNvPicPr>
            <a:picLocks noChangeAspect="1" noChangeArrowheads="1"/>
          </p:cNvPicPr>
          <p:nvPr/>
        </p:nvPicPr>
        <p:blipFill>
          <a:blip r:embed="rId2" cstate="print"/>
          <a:srcRect l="4131" r="5899" b="5405"/>
          <a:stretch>
            <a:fillRect/>
          </a:stretch>
        </p:blipFill>
        <p:spPr bwMode="auto">
          <a:xfrm>
            <a:off x="6616700" y="3352800"/>
            <a:ext cx="1982788" cy="27305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pic>
        <p:nvPicPr>
          <p:cNvPr id="28680" name="Picture 8" descr="temple01"/>
          <p:cNvPicPr>
            <a:picLocks noChangeAspect="1" noChangeArrowheads="1"/>
          </p:cNvPicPr>
          <p:nvPr/>
        </p:nvPicPr>
        <p:blipFill>
          <a:blip r:embed="rId3" cstate="print"/>
          <a:srcRect/>
          <a:stretch>
            <a:fillRect/>
          </a:stretch>
        </p:blipFill>
        <p:spPr bwMode="auto">
          <a:xfrm>
            <a:off x="3290888" y="3765550"/>
            <a:ext cx="2387600" cy="19050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pic>
        <p:nvPicPr>
          <p:cNvPr id="28685" name="Picture 13" descr="New Front Shot"/>
          <p:cNvPicPr>
            <a:picLocks noChangeAspect="1" noChangeArrowheads="1"/>
          </p:cNvPicPr>
          <p:nvPr/>
        </p:nvPicPr>
        <p:blipFill>
          <a:blip r:embed="rId4" cstate="print"/>
          <a:srcRect l="5093" t="2156" r="2777" b="4849"/>
          <a:stretch>
            <a:fillRect/>
          </a:stretch>
        </p:blipFill>
        <p:spPr bwMode="auto">
          <a:xfrm>
            <a:off x="868363" y="3340100"/>
            <a:ext cx="1816100" cy="2755900"/>
          </a:xfrm>
          <a:prstGeom prst="rect">
            <a:avLst/>
          </a:prstGeom>
          <a:noFill/>
          <a:ln w="28575" algn="ctr">
            <a:solidFill>
              <a:srgbClr val="339966"/>
            </a:solidFill>
            <a:miter lim="800000"/>
            <a:headEnd/>
            <a:tailEnd/>
          </a:ln>
          <a:effectLst>
            <a:outerShdw dist="28398" dir="1593903" algn="ctr" rotWithShape="0">
              <a:schemeClr val="tx1">
                <a:alpha val="5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400"/>
              <a:t>G</a:t>
            </a:r>
            <a:r>
              <a:rPr lang="en-US"/>
              <a:t>ROWTH AND IMPACT</a:t>
            </a:r>
          </a:p>
        </p:txBody>
      </p:sp>
      <p:sp>
        <p:nvSpPr>
          <p:cNvPr id="1028" name="Rectangle 3"/>
          <p:cNvSpPr>
            <a:spLocks noGrp="1" noChangeArrowheads="1"/>
          </p:cNvSpPr>
          <p:nvPr>
            <p:ph type="body" idx="1"/>
          </p:nvPr>
        </p:nvSpPr>
        <p:spPr>
          <a:xfrm>
            <a:off x="317500" y="1133475"/>
            <a:ext cx="8267700" cy="1185863"/>
          </a:xfrm>
        </p:spPr>
        <p:txBody>
          <a:bodyPr/>
          <a:lstStyle/>
          <a:p>
            <a:pPr algn="ctr" eaLnBrk="1" hangingPunct="1">
              <a:buClr>
                <a:schemeClr val="tx1"/>
              </a:buClr>
              <a:buFont typeface="Wingdings 2" pitchFamily="18" charset="2"/>
              <a:buNone/>
            </a:pPr>
            <a:r>
              <a:rPr lang="en-US" sz="2400" b="1" dirty="0"/>
              <a:t>Since 1994, the Boulevard Bolt has grown from 2,500 participants to over 8,200 participants!</a:t>
            </a:r>
          </a:p>
        </p:txBody>
      </p:sp>
      <p:pic>
        <p:nvPicPr>
          <p:cNvPr id="6" name="Picture 5" descr="2012 Blvd Bolt-062.jpg"/>
          <p:cNvPicPr>
            <a:picLocks noChangeAspect="1"/>
          </p:cNvPicPr>
          <p:nvPr/>
        </p:nvPicPr>
        <p:blipFill>
          <a:blip r:embed="rId2" cstate="print"/>
          <a:srcRect l="23529" r="23775"/>
          <a:stretch>
            <a:fillRect/>
          </a:stretch>
        </p:blipFill>
        <p:spPr>
          <a:xfrm>
            <a:off x="990600" y="2025015"/>
            <a:ext cx="2800350" cy="4251322"/>
          </a:xfrm>
          <a:prstGeom prst="rect">
            <a:avLst/>
          </a:prstGeom>
        </p:spPr>
      </p:pic>
      <p:pic>
        <p:nvPicPr>
          <p:cNvPr id="8" name="Picture 7" descr="boulevard-bolt pic.jpg"/>
          <p:cNvPicPr>
            <a:picLocks noChangeAspect="1"/>
          </p:cNvPicPr>
          <p:nvPr/>
        </p:nvPicPr>
        <p:blipFill>
          <a:blip r:embed="rId3" cstate="print"/>
          <a:stretch>
            <a:fillRect/>
          </a:stretch>
        </p:blipFill>
        <p:spPr>
          <a:xfrm>
            <a:off x="3943350" y="2605088"/>
            <a:ext cx="4497749" cy="2986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3200" y="0"/>
            <a:ext cx="8483600" cy="1143000"/>
          </a:xfrm>
        </p:spPr>
        <p:txBody>
          <a:bodyPr/>
          <a:lstStyle/>
          <a:p>
            <a:pPr eaLnBrk="1" hangingPunct="1">
              <a:defRPr/>
            </a:pPr>
            <a:r>
              <a:rPr lang="en-US" sz="4800"/>
              <a:t>A</a:t>
            </a:r>
            <a:r>
              <a:rPr lang="en-US" sz="4000"/>
              <a:t>LLOCATIONS</a:t>
            </a:r>
          </a:p>
        </p:txBody>
      </p:sp>
      <p:sp>
        <p:nvSpPr>
          <p:cNvPr id="13315" name="Rectangle 3"/>
          <p:cNvSpPr>
            <a:spLocks noGrp="1" noChangeArrowheads="1"/>
          </p:cNvSpPr>
          <p:nvPr>
            <p:ph type="body" idx="1"/>
          </p:nvPr>
        </p:nvSpPr>
        <p:spPr>
          <a:xfrm>
            <a:off x="152400" y="1206500"/>
            <a:ext cx="8724900" cy="3382963"/>
          </a:xfrm>
        </p:spPr>
        <p:txBody>
          <a:bodyPr/>
          <a:lstStyle/>
          <a:p>
            <a:pPr eaLnBrk="1" hangingPunct="1">
              <a:lnSpc>
                <a:spcPct val="90000"/>
              </a:lnSpc>
              <a:spcBef>
                <a:spcPct val="40000"/>
              </a:spcBef>
            </a:pPr>
            <a:r>
              <a:rPr lang="en-US" sz="2200" b="1"/>
              <a:t>All Nashville agencies that benefit the homeless are invited to apply for funds</a:t>
            </a:r>
          </a:p>
          <a:p>
            <a:pPr eaLnBrk="1" hangingPunct="1">
              <a:lnSpc>
                <a:spcPct val="90000"/>
              </a:lnSpc>
              <a:spcBef>
                <a:spcPct val="40000"/>
              </a:spcBef>
            </a:pPr>
            <a:r>
              <a:rPr lang="en-US" sz="2200" b="1"/>
              <a:t>Applicants must state intended use of the funds and specific amount required</a:t>
            </a:r>
          </a:p>
          <a:p>
            <a:pPr eaLnBrk="1" hangingPunct="1">
              <a:lnSpc>
                <a:spcPct val="90000"/>
              </a:lnSpc>
              <a:spcBef>
                <a:spcPct val="40000"/>
              </a:spcBef>
            </a:pPr>
            <a:r>
              <a:rPr lang="en-US" sz="2200" b="1"/>
              <a:t>Requested funds must be for specific projects, not general operating costs</a:t>
            </a:r>
          </a:p>
          <a:p>
            <a:pPr eaLnBrk="1" hangingPunct="1">
              <a:lnSpc>
                <a:spcPct val="90000"/>
              </a:lnSpc>
              <a:spcBef>
                <a:spcPct val="40000"/>
              </a:spcBef>
            </a:pPr>
            <a:r>
              <a:rPr lang="en-US" sz="2200" b="1"/>
              <a:t>An allocations committee with members from each congregation determines the priority for funding</a:t>
            </a:r>
          </a:p>
        </p:txBody>
      </p:sp>
      <p:pic>
        <p:nvPicPr>
          <p:cNvPr id="13316" name="Picture 4" descr="artroom1"/>
          <p:cNvPicPr>
            <a:picLocks noChangeAspect="1" noChangeArrowheads="1"/>
          </p:cNvPicPr>
          <p:nvPr/>
        </p:nvPicPr>
        <p:blipFill>
          <a:blip r:embed="rId2" cstate="print"/>
          <a:srcRect l="26666" t="10001" r="24445" b="10001"/>
          <a:stretch>
            <a:fillRect/>
          </a:stretch>
        </p:blipFill>
        <p:spPr bwMode="auto">
          <a:xfrm>
            <a:off x="381000" y="4497388"/>
            <a:ext cx="1638300" cy="1712912"/>
          </a:xfrm>
          <a:prstGeom prst="rect">
            <a:avLst/>
          </a:prstGeom>
          <a:noFill/>
          <a:ln w="28575">
            <a:solidFill>
              <a:srgbClr val="339966"/>
            </a:solidFill>
            <a:miter lim="800000"/>
            <a:headEnd/>
            <a:tailEnd/>
          </a:ln>
        </p:spPr>
      </p:pic>
      <p:pic>
        <p:nvPicPr>
          <p:cNvPr id="13317" name="Picture 5" descr="Niikki-&amp;-Eliz-&amp;-baby-(sm)"/>
          <p:cNvPicPr>
            <a:picLocks noChangeAspect="1" noChangeArrowheads="1"/>
          </p:cNvPicPr>
          <p:nvPr/>
        </p:nvPicPr>
        <p:blipFill>
          <a:blip r:embed="rId3" cstate="print"/>
          <a:srcRect l="9601" t="4146" r="3999"/>
          <a:stretch>
            <a:fillRect/>
          </a:stretch>
        </p:blipFill>
        <p:spPr bwMode="auto">
          <a:xfrm>
            <a:off x="6870700" y="4492625"/>
            <a:ext cx="2011363" cy="1651000"/>
          </a:xfrm>
          <a:prstGeom prst="rect">
            <a:avLst/>
          </a:prstGeom>
          <a:noFill/>
          <a:ln w="28575">
            <a:solidFill>
              <a:srgbClr val="339966"/>
            </a:solidFill>
            <a:miter lim="800000"/>
            <a:headEnd/>
            <a:tailEnd/>
          </a:ln>
        </p:spPr>
      </p:pic>
      <p:pic>
        <p:nvPicPr>
          <p:cNvPr id="13318" name="Picture 7" descr="oasiskids"/>
          <p:cNvPicPr>
            <a:picLocks noChangeAspect="1" noChangeArrowheads="1"/>
          </p:cNvPicPr>
          <p:nvPr/>
        </p:nvPicPr>
        <p:blipFill>
          <a:blip r:embed="rId4" cstate="print"/>
          <a:srcRect l="6976" t="12500"/>
          <a:stretch>
            <a:fillRect/>
          </a:stretch>
        </p:blipFill>
        <p:spPr bwMode="auto">
          <a:xfrm>
            <a:off x="3863975" y="4497388"/>
            <a:ext cx="2978150" cy="1698625"/>
          </a:xfrm>
          <a:prstGeom prst="rect">
            <a:avLst/>
          </a:prstGeom>
          <a:noFill/>
          <a:ln w="28575">
            <a:solidFill>
              <a:srgbClr val="339966"/>
            </a:solidFill>
            <a:miter lim="800000"/>
            <a:headEnd/>
            <a:tailEnd/>
          </a:ln>
        </p:spPr>
      </p:pic>
      <p:pic>
        <p:nvPicPr>
          <p:cNvPr id="13319" name="Picture 8" descr="mlf-main-top-bg-5"/>
          <p:cNvPicPr>
            <a:picLocks noChangeAspect="1" noChangeArrowheads="1"/>
          </p:cNvPicPr>
          <p:nvPr/>
        </p:nvPicPr>
        <p:blipFill>
          <a:blip r:embed="rId5" cstate="print"/>
          <a:srcRect l="49147" t="6180" r="26102"/>
          <a:stretch>
            <a:fillRect/>
          </a:stretch>
        </p:blipFill>
        <p:spPr bwMode="auto">
          <a:xfrm>
            <a:off x="2047875" y="4497388"/>
            <a:ext cx="1787525" cy="1716087"/>
          </a:xfrm>
          <a:prstGeom prst="rect">
            <a:avLst/>
          </a:prstGeom>
          <a:noFill/>
          <a:ln w="28575">
            <a:solidFill>
              <a:srgbClr val="339966"/>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3200" y="0"/>
            <a:ext cx="8026400" cy="1143000"/>
          </a:xfrm>
        </p:spPr>
        <p:txBody>
          <a:bodyPr/>
          <a:lstStyle/>
          <a:p>
            <a:pPr eaLnBrk="1" hangingPunct="1">
              <a:defRPr/>
            </a:pPr>
            <a:r>
              <a:rPr lang="en-US" sz="4800"/>
              <a:t>V</a:t>
            </a:r>
            <a:r>
              <a:rPr lang="en-US" sz="4000"/>
              <a:t>OLUNTEER DRIVEN</a:t>
            </a:r>
          </a:p>
        </p:txBody>
      </p:sp>
      <p:sp>
        <p:nvSpPr>
          <p:cNvPr id="14339" name="Rectangle 3"/>
          <p:cNvSpPr>
            <a:spLocks noGrp="1" noChangeArrowheads="1"/>
          </p:cNvSpPr>
          <p:nvPr>
            <p:ph type="body" idx="1"/>
          </p:nvPr>
        </p:nvSpPr>
        <p:spPr>
          <a:xfrm>
            <a:off x="222250" y="1616076"/>
            <a:ext cx="4178300" cy="4737100"/>
          </a:xfrm>
        </p:spPr>
        <p:txBody>
          <a:bodyPr/>
          <a:lstStyle/>
          <a:p>
            <a:pPr marL="0" indent="0" eaLnBrk="1" hangingPunct="1">
              <a:buClr>
                <a:schemeClr val="tx1"/>
              </a:buClr>
              <a:buFont typeface="Wingdings 2" pitchFamily="18" charset="2"/>
              <a:buNone/>
            </a:pPr>
            <a:r>
              <a:rPr lang="en-US" sz="2200" b="1" dirty="0"/>
              <a:t>The efforts of many people make the annual Boulevard Bolt possible.  Volunteer committees led by members of each congregation coordinate the preparation and race day events.  In addition, many generous individuals, organizations and corporations sponsor The Boulevard Bolt and ensure that the funds are raised to help the homeless.</a:t>
            </a:r>
          </a:p>
        </p:txBody>
      </p:sp>
      <p:pic>
        <p:nvPicPr>
          <p:cNvPr id="39942" name="Picture 6" descr="P1010667"/>
          <p:cNvPicPr>
            <a:picLocks noChangeAspect="1" noChangeArrowheads="1"/>
          </p:cNvPicPr>
          <p:nvPr/>
        </p:nvPicPr>
        <p:blipFill>
          <a:blip r:embed="rId2" cstate="print">
            <a:lum bright="12000"/>
          </a:blip>
          <a:srcRect l="21153" t="36539" r="4808"/>
          <a:stretch>
            <a:fillRect/>
          </a:stretch>
        </p:blipFill>
        <p:spPr bwMode="auto">
          <a:xfrm>
            <a:off x="4660900" y="2171700"/>
            <a:ext cx="3911600" cy="2514600"/>
          </a:xfrm>
          <a:prstGeom prst="rect">
            <a:avLst/>
          </a:prstGeom>
          <a:noFill/>
          <a:ln w="28575">
            <a:solidFill>
              <a:srgbClr val="339966"/>
            </a:solidFill>
            <a:miter lim="800000"/>
            <a:headEnd/>
            <a:tailEnd/>
          </a:ln>
          <a:effectLst>
            <a:outerShdw dist="35921" dir="2700000" algn="ctr" rotWithShape="0">
              <a:schemeClr val="tx2">
                <a:alpha val="50000"/>
              </a:schemeClr>
            </a:outerShdw>
          </a:effectLst>
        </p:spPr>
      </p:pic>
      <p:pic>
        <p:nvPicPr>
          <p:cNvPr id="39943" name="Picture 7" descr="P1010670"/>
          <p:cNvPicPr>
            <a:picLocks noChangeAspect="1" noChangeArrowheads="1"/>
          </p:cNvPicPr>
          <p:nvPr/>
        </p:nvPicPr>
        <p:blipFill>
          <a:blip r:embed="rId3" cstate="print"/>
          <a:srcRect l="15520" t="39682" r="2821" b="25926"/>
          <a:stretch>
            <a:fillRect/>
          </a:stretch>
        </p:blipFill>
        <p:spPr bwMode="auto">
          <a:xfrm>
            <a:off x="4972050" y="4622800"/>
            <a:ext cx="2940050" cy="1651000"/>
          </a:xfrm>
          <a:prstGeom prst="rect">
            <a:avLst/>
          </a:prstGeom>
          <a:noFill/>
          <a:ln w="28575">
            <a:solidFill>
              <a:srgbClr val="339966"/>
            </a:solidFill>
            <a:miter lim="800000"/>
            <a:headEnd/>
            <a:tailEnd/>
          </a:ln>
          <a:effectLst>
            <a:outerShdw dist="35921" dir="2700000" algn="ctr" rotWithShape="0">
              <a:schemeClr val="tx2">
                <a:alpha val="50000"/>
              </a:schemeClr>
            </a:outerShdw>
          </a:effectLst>
        </p:spPr>
      </p:pic>
      <p:pic>
        <p:nvPicPr>
          <p:cNvPr id="39940" name="Picture 4" descr="IMG_0755"/>
          <p:cNvPicPr>
            <a:picLocks noChangeAspect="1" noChangeArrowheads="1"/>
          </p:cNvPicPr>
          <p:nvPr/>
        </p:nvPicPr>
        <p:blipFill>
          <a:blip r:embed="rId4" cstate="print"/>
          <a:srcRect t="28334"/>
          <a:stretch>
            <a:fillRect/>
          </a:stretch>
        </p:blipFill>
        <p:spPr bwMode="auto">
          <a:xfrm>
            <a:off x="6108700" y="1143000"/>
            <a:ext cx="2882900" cy="1549400"/>
          </a:xfrm>
          <a:prstGeom prst="rect">
            <a:avLst/>
          </a:prstGeom>
          <a:noFill/>
          <a:ln w="28575">
            <a:solidFill>
              <a:srgbClr val="339966"/>
            </a:solidFill>
            <a:miter lim="800000"/>
            <a:headEnd/>
            <a:tailEnd/>
          </a:ln>
          <a:effectLst>
            <a:outerShdw dist="35921" dir="2700000" algn="ctr" rotWithShape="0">
              <a:schemeClr val="tx2">
                <a:alpha val="50000"/>
              </a:scheme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90500" y="1168400"/>
            <a:ext cx="8877300" cy="5270500"/>
          </a:xfrm>
        </p:spPr>
        <p:txBody>
          <a:bodyPr/>
          <a:lstStyle/>
          <a:p>
            <a:pPr marL="292100" indent="-292100" eaLnBrk="1" hangingPunct="1">
              <a:lnSpc>
                <a:spcPct val="95000"/>
              </a:lnSpc>
              <a:spcBef>
                <a:spcPct val="25000"/>
              </a:spcBef>
              <a:buFont typeface="Wingdings 2" pitchFamily="18" charset="2"/>
              <a:buNone/>
            </a:pPr>
            <a:endParaRPr lang="en-US" sz="1200" b="1" dirty="0">
              <a:solidFill>
                <a:srgbClr val="339966"/>
              </a:solidFill>
            </a:endParaRPr>
          </a:p>
          <a:p>
            <a:pPr marL="0" marR="0" indent="0">
              <a:lnSpc>
                <a:spcPct val="107000"/>
              </a:lnSpc>
              <a:spcBef>
                <a:spcPts val="0"/>
              </a:spcBef>
              <a:spcAft>
                <a:spcPts val="800"/>
              </a:spcAft>
              <a:buNone/>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$15,000 EXCLUSIVE Signature Sponsor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EXCLUSIVITY – No other sponsors will be in the same line of business.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EXCLUSIVE sponsor name/logo on the Start/Finish banner.</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EXCLUSIVE sponsor logo printed on each race bib number.</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the race t-shirt – NOTICEABLY LARGER than other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print media – NOTICEABLY LARGER than other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website – NOTICEABLY LARGER than other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recognition on large thank you banner displayed at registration tent on race day.</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Recognition on race day by the race announcer and speaker.</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25 complimentary registrations and 2 VIP parking passes.</a:t>
            </a:r>
          </a:p>
          <a:p>
            <a:pPr marL="342900" marR="0" lvl="0" indent="-342900">
              <a:lnSpc>
                <a:spcPct val="107000"/>
              </a:lnSpc>
              <a:spcBef>
                <a:spcPts val="0"/>
              </a:spcBef>
              <a:spcAft>
                <a:spcPts val="80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Expedited VIP registration/t-shirt/race number pick-up.</a:t>
            </a:r>
          </a:p>
          <a:p>
            <a:pPr marL="342900" marR="0" lvl="0" indent="-342900">
              <a:lnSpc>
                <a:spcPct val="107000"/>
              </a:lnSpc>
              <a:spcBef>
                <a:spcPts val="0"/>
              </a:spcBef>
              <a:spcAft>
                <a:spcPts val="800"/>
              </a:spcAft>
              <a:buFont typeface="+mj-lt"/>
              <a:buAutoNum type="arabicParen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10,000 EXCLUSIVE Diamond Sponsor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EXCLUSIVE sponsor name/logo on the five-mile marker flags on race day.</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the race t-shirt – NOTICEABLY LARGER than the lower-level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print media – NOTICEABLY LARGER than the lower-level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website – NOTICEABLY LARGER than the lower-level sponsors.</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Recognition on large thank you banner displayed at registration tent on race day.</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Recognition on race day by the race announcer and speaker.</a:t>
            </a:r>
          </a:p>
          <a:p>
            <a:pPr marL="342900" marR="0" lvl="0" indent="-342900">
              <a:lnSpc>
                <a:spcPct val="107000"/>
              </a:lnSpc>
              <a:spcBef>
                <a:spcPts val="0"/>
              </a:spcBef>
              <a:spcAft>
                <a:spcPts val="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15 complimentary registrations and 1 VIP parking pass.</a:t>
            </a:r>
          </a:p>
          <a:p>
            <a:pPr marL="342900" marR="0" lvl="0" indent="-342900">
              <a:lnSpc>
                <a:spcPct val="107000"/>
              </a:lnSpc>
              <a:spcBef>
                <a:spcPts val="0"/>
              </a:spcBef>
              <a:spcAft>
                <a:spcPts val="800"/>
              </a:spcAft>
              <a:buFont typeface="+mj-l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Expedited VIP registration/t-shirt/race number pick-up.</a:t>
            </a:r>
          </a:p>
          <a:p>
            <a:pPr marL="0" indent="0" eaLnBrk="1" hangingPunct="1">
              <a:lnSpc>
                <a:spcPct val="95000"/>
              </a:lnSpc>
              <a:spcBef>
                <a:spcPct val="25000"/>
              </a:spcBef>
              <a:buNone/>
            </a:pPr>
            <a:endParaRPr lang="en-US" sz="1200" b="1" dirty="0"/>
          </a:p>
        </p:txBody>
      </p:sp>
      <p:sp>
        <p:nvSpPr>
          <p:cNvPr id="26626" name="Rectangle 2"/>
          <p:cNvSpPr>
            <a:spLocks noGrp="1" noChangeArrowheads="1"/>
          </p:cNvSpPr>
          <p:nvPr>
            <p:ph type="title"/>
          </p:nvPr>
        </p:nvSpPr>
        <p:spPr>
          <a:xfrm>
            <a:off x="203200" y="0"/>
            <a:ext cx="8940800" cy="1143000"/>
          </a:xfrm>
        </p:spPr>
        <p:txBody>
          <a:bodyPr/>
          <a:lstStyle/>
          <a:p>
            <a:pPr eaLnBrk="1" hangingPunct="1">
              <a:defRPr/>
            </a:pPr>
            <a:r>
              <a:rPr lang="en-US" dirty="0"/>
              <a:t>2022 SPONSORSHIP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14325" y="1133475"/>
            <a:ext cx="9354444" cy="5309247"/>
          </a:xfrm>
        </p:spPr>
        <p:txBody>
          <a:bodyPr/>
          <a:lstStyle/>
          <a:p>
            <a:pPr marL="0" marR="0" indent="0">
              <a:lnSpc>
                <a:spcPct val="107000"/>
              </a:lnSpc>
              <a:spcBef>
                <a:spcPts val="0"/>
              </a:spcBef>
              <a:spcAft>
                <a:spcPts val="800"/>
              </a:spcAft>
              <a:buNone/>
            </a:pPr>
            <a:endParaRPr lang="en-US" sz="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$7,500 Platinum Sponsor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the race t-shirt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print media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website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recognition on three flag banners at pre and post event space on race day.</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Recognition on race day banner and by the race announcer and speaker.</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10 complimentary registrations with expedited VIP registration/t-shirt/race number pick-up.</a:t>
            </a:r>
          </a:p>
          <a:p>
            <a:pPr marL="0" marR="0" indent="0">
              <a:lnSpc>
                <a:spcPct val="107000"/>
              </a:lnSpc>
              <a:spcBef>
                <a:spcPts val="0"/>
              </a:spcBef>
              <a:spcAft>
                <a:spcPts val="800"/>
              </a:spcAft>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$5,000 Gold Sponsor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the race t-shirt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print media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Prominent name/logo in large type on website – NOTICEABLY LARGER than the Gold and Silver sponsors.</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Recognition on race day banner and by the race announcer and speaker.</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8 complimentary registrations.</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Expedited VIP registration/t-shirt/race number pick-up.</a:t>
            </a:r>
          </a:p>
          <a:p>
            <a:pPr marL="0" marR="0" indent="0">
              <a:lnSpc>
                <a:spcPct val="107000"/>
              </a:lnSpc>
              <a:spcBef>
                <a:spcPts val="0"/>
              </a:spcBef>
              <a:spcAft>
                <a:spcPts val="800"/>
              </a:spcAft>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$2,500 Silver Sponsor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Name/logo on the race t-shirt.</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Name/logo on print media and website.</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Recognition on race day by the race announcer.</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5 complimentary registrations with VIP registration pick-up.</a:t>
            </a:r>
          </a:p>
          <a:p>
            <a:pPr marL="0" marR="0" indent="0">
              <a:lnSpc>
                <a:spcPct val="107000"/>
              </a:lnSpc>
              <a:spcBef>
                <a:spcPts val="0"/>
              </a:spcBef>
              <a:spcAft>
                <a:spcPts val="800"/>
              </a:spcAft>
              <a:buNone/>
            </a:pP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$1,000 Bronze Sponsor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Name/logo on website and poster.</a:t>
            </a:r>
          </a:p>
          <a:p>
            <a:pPr marL="342900" marR="0" lvl="0" indent="-342900">
              <a:lnSpc>
                <a:spcPct val="107000"/>
              </a:lnSpc>
              <a:spcBef>
                <a:spcPts val="0"/>
              </a:spcBef>
              <a:spcAft>
                <a:spcPts val="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Recognition on race day by the race announcer and thank you banner.</a:t>
            </a:r>
          </a:p>
          <a:p>
            <a:pPr marL="342900" marR="0" lvl="0" indent="-342900">
              <a:lnSpc>
                <a:spcPct val="107000"/>
              </a:lnSpc>
              <a:spcBef>
                <a:spcPts val="0"/>
              </a:spcBef>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2 complimentary registrations.</a:t>
            </a:r>
          </a:p>
          <a:p>
            <a:pPr marL="0" indent="0">
              <a:buNone/>
            </a:pPr>
            <a:endParaRPr lang="en-US" sz="1200" b="1" dirty="0"/>
          </a:p>
        </p:txBody>
      </p:sp>
      <p:sp>
        <p:nvSpPr>
          <p:cNvPr id="53251" name="Rectangle 3"/>
          <p:cNvSpPr>
            <a:spLocks noGrp="1" noChangeArrowheads="1"/>
          </p:cNvSpPr>
          <p:nvPr>
            <p:ph type="title"/>
          </p:nvPr>
        </p:nvSpPr>
        <p:spPr>
          <a:xfrm>
            <a:off x="203200" y="0"/>
            <a:ext cx="8940800" cy="878889"/>
          </a:xfrm>
        </p:spPr>
        <p:txBody>
          <a:bodyPr/>
          <a:lstStyle/>
          <a:p>
            <a:pPr eaLnBrk="1" hangingPunct="1">
              <a:defRPr/>
            </a:pPr>
            <a:r>
              <a:rPr lang="en-US" dirty="0"/>
              <a:t>2022 SPONSORSHIP OPPORTUNITIES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2908</TotalTime>
  <Words>1177</Words>
  <Application>Microsoft Office PowerPoint</Application>
  <PresentationFormat>On-screen Show (4:3)</PresentationFormat>
  <Paragraphs>156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 2</vt:lpstr>
      <vt:lpstr>Default Design</vt:lpstr>
      <vt:lpstr>BOULEVARD BOLT 2022</vt:lpstr>
      <vt:lpstr>WORKING TOGETHER</vt:lpstr>
      <vt:lpstr>THE BOULEVARD BOLT</vt:lpstr>
      <vt:lpstr>BOULEVARD BOLT SPONSORS</vt:lpstr>
      <vt:lpstr>GROWTH AND IMPACT</vt:lpstr>
      <vt:lpstr>ALLOCATIONS</vt:lpstr>
      <vt:lpstr>VOLUNTEER DRIVEN</vt:lpstr>
      <vt:lpstr>2022 SPONSORSHIP OPPORTUNITIES</vt:lpstr>
      <vt:lpstr>2022 SPONSORSHIP OPPORTUNITIES</vt:lpstr>
      <vt:lpstr> PAST DESIGNATED RECIPIENTS</vt:lpstr>
      <vt:lpstr>2021 CORPORATE SPONSORS</vt:lpstr>
      <vt:lpstr>COMMUNITY BENEFIT</vt:lpstr>
      <vt:lpstr>MAKING A DIFFERENCE</vt:lpstr>
    </vt:vector>
  </TitlesOfParts>
  <Company>Corporate Communications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BOULEVARD BOLT 2012</dc:title>
  <dc:creator>Dru Anderson</dc:creator>
  <cp:lastModifiedBy>Molly  Craig</cp:lastModifiedBy>
  <cp:revision>102</cp:revision>
  <dcterms:created xsi:type="dcterms:W3CDTF">2009-03-05T17:06:44Z</dcterms:created>
  <dcterms:modified xsi:type="dcterms:W3CDTF">2022-06-06T18:00:23Z</dcterms:modified>
</cp:coreProperties>
</file>